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4"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Lst>
  <p:sldSz cy="6858000" cx="12192000"/>
  <p:notesSz cx="6858000" cy="9144000"/>
  <p:embeddedFontLst>
    <p:embeddedFont>
      <p:font typeface="Montserrat"/>
      <p:regular r:id="rId18"/>
      <p:bold r:id="rId19"/>
      <p:italic r:id="rId20"/>
      <p:boldItalic r:id="rId21"/>
    </p:embeddedFont>
    <p:embeddedFont>
      <p:font typeface="Montserrat Medium"/>
      <p:regular r:id="rId22"/>
      <p:bold r:id="rId23"/>
      <p:italic r:id="rId24"/>
      <p:boldItalic r:id="rId25"/>
    </p:embeddedFont>
    <p:embeddedFont>
      <p:font typeface="Source Code Pro"/>
      <p:regular r:id="rId26"/>
      <p:bold r:id="rId27"/>
      <p:italic r:id="rId28"/>
      <p:boldItalic r:id="rId29"/>
    </p:embeddedFont>
    <p:embeddedFont>
      <p:font typeface="Bebas Neue"/>
      <p:regular r:id="rId30"/>
    </p:embeddedFont>
    <p:embeddedFont>
      <p:font typeface="Source Code Pro SemiBold"/>
      <p:regular r:id="rId31"/>
      <p:bold r:id="rId32"/>
      <p:italic r:id="rId33"/>
      <p:boldItalic r:id="rId34"/>
    </p:embeddedFont>
    <p:embeddedFont>
      <p:font typeface="Jua"/>
      <p:regular r:id="rId35"/>
    </p:embeddedFont>
    <p:embeddedFont>
      <p:font typeface="Roboto Mono"/>
      <p:regular r:id="rId36"/>
      <p:bold r:id="rId37"/>
      <p:italic r:id="rId38"/>
      <p:boldItalic r:id="rId39"/>
    </p:embeddedFont>
    <p:embeddedFont>
      <p:font typeface="Gill Sans"/>
      <p:regular r:id="rId40"/>
      <p:bold r:id="rId4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GillSans-regular.fntdata"/><Relationship Id="rId20" Type="http://schemas.openxmlformats.org/officeDocument/2006/relationships/font" Target="fonts/Montserrat-italic.fntdata"/><Relationship Id="rId41" Type="http://schemas.openxmlformats.org/officeDocument/2006/relationships/font" Target="fonts/GillSans-bold.fntdata"/><Relationship Id="rId22" Type="http://schemas.openxmlformats.org/officeDocument/2006/relationships/font" Target="fonts/MontserratMedium-regular.fntdata"/><Relationship Id="rId21" Type="http://schemas.openxmlformats.org/officeDocument/2006/relationships/font" Target="fonts/Montserrat-boldItalic.fntdata"/><Relationship Id="rId24" Type="http://schemas.openxmlformats.org/officeDocument/2006/relationships/font" Target="fonts/MontserratMedium-italic.fntdata"/><Relationship Id="rId23" Type="http://schemas.openxmlformats.org/officeDocument/2006/relationships/font" Target="fonts/MontserratMedium-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SourceCodePro-regular.fntdata"/><Relationship Id="rId25" Type="http://schemas.openxmlformats.org/officeDocument/2006/relationships/font" Target="fonts/MontserratMedium-boldItalic.fntdata"/><Relationship Id="rId28" Type="http://schemas.openxmlformats.org/officeDocument/2006/relationships/font" Target="fonts/SourceCodePro-italic.fntdata"/><Relationship Id="rId27" Type="http://schemas.openxmlformats.org/officeDocument/2006/relationships/font" Target="fonts/SourceCodePro-bold.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SourceCodePro-boldItalic.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SourceCodeProSemiBold-regular.fntdata"/><Relationship Id="rId30" Type="http://schemas.openxmlformats.org/officeDocument/2006/relationships/font" Target="fonts/BebasNeue-regular.fntdata"/><Relationship Id="rId11" Type="http://schemas.openxmlformats.org/officeDocument/2006/relationships/slide" Target="slides/slide7.xml"/><Relationship Id="rId33" Type="http://schemas.openxmlformats.org/officeDocument/2006/relationships/font" Target="fonts/SourceCodeProSemiBold-italic.fntdata"/><Relationship Id="rId10" Type="http://schemas.openxmlformats.org/officeDocument/2006/relationships/slide" Target="slides/slide6.xml"/><Relationship Id="rId32" Type="http://schemas.openxmlformats.org/officeDocument/2006/relationships/font" Target="fonts/SourceCodeProSemiBold-bold.fntdata"/><Relationship Id="rId13" Type="http://schemas.openxmlformats.org/officeDocument/2006/relationships/slide" Target="slides/slide9.xml"/><Relationship Id="rId35" Type="http://schemas.openxmlformats.org/officeDocument/2006/relationships/font" Target="fonts/Jua-regular.fntdata"/><Relationship Id="rId12" Type="http://schemas.openxmlformats.org/officeDocument/2006/relationships/slide" Target="slides/slide8.xml"/><Relationship Id="rId34" Type="http://schemas.openxmlformats.org/officeDocument/2006/relationships/font" Target="fonts/SourceCodeProSemiBold-boldItalic.fntdata"/><Relationship Id="rId15" Type="http://schemas.openxmlformats.org/officeDocument/2006/relationships/slide" Target="slides/slide11.xml"/><Relationship Id="rId37" Type="http://schemas.openxmlformats.org/officeDocument/2006/relationships/font" Target="fonts/RobotoMono-bold.fntdata"/><Relationship Id="rId14" Type="http://schemas.openxmlformats.org/officeDocument/2006/relationships/slide" Target="slides/slide10.xml"/><Relationship Id="rId36" Type="http://schemas.openxmlformats.org/officeDocument/2006/relationships/font" Target="fonts/RobotoMono-regular.fntdata"/><Relationship Id="rId17" Type="http://schemas.openxmlformats.org/officeDocument/2006/relationships/slide" Target="slides/slide13.xml"/><Relationship Id="rId39" Type="http://schemas.openxmlformats.org/officeDocument/2006/relationships/font" Target="fonts/RobotoMono-boldItalic.fntdata"/><Relationship Id="rId16" Type="http://schemas.openxmlformats.org/officeDocument/2006/relationships/slide" Target="slides/slide12.xml"/><Relationship Id="rId38" Type="http://schemas.openxmlformats.org/officeDocument/2006/relationships/font" Target="fonts/RobotoMono-italic.fntdata"/><Relationship Id="rId19" Type="http://schemas.openxmlformats.org/officeDocument/2006/relationships/font" Target="fonts/Montserrat-bold.fntdata"/><Relationship Id="rId18" Type="http://schemas.openxmlformats.org/officeDocument/2006/relationships/font" Target="fonts/Montserrat-regular.fntdata"/></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6" name="Shape 906"/>
        <p:cNvGrpSpPr/>
        <p:nvPr/>
      </p:nvGrpSpPr>
      <p:grpSpPr>
        <a:xfrm>
          <a:off x="0" y="0"/>
          <a:ext cx="0" cy="0"/>
          <a:chOff x="0" y="0"/>
          <a:chExt cx="0" cy="0"/>
        </a:xfrm>
      </p:grpSpPr>
      <p:sp>
        <p:nvSpPr>
          <p:cNvPr id="907" name="Google Shape;907;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08" name="Google Shape;908;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7" name="Shape 997"/>
        <p:cNvGrpSpPr/>
        <p:nvPr/>
      </p:nvGrpSpPr>
      <p:grpSpPr>
        <a:xfrm>
          <a:off x="0" y="0"/>
          <a:ext cx="0" cy="0"/>
          <a:chOff x="0" y="0"/>
          <a:chExt cx="0" cy="0"/>
        </a:xfrm>
      </p:grpSpPr>
      <p:sp>
        <p:nvSpPr>
          <p:cNvPr id="998" name="Google Shape;998;g2e83bdc4ab2_0_1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999" name="Google Shape;999;g2e83bdc4ab2_0_11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Future Notes: Ridership and who each line is serving using the entry data/fair tap. Count the really big deviations that stand out rather than looking at the normalized data across such a large timeline like a year.</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Potentially connect with someone from MBTA to provide better metrics and methodology for these questions. Hope will get back on how might be interested, such as the IOC boston presentation people or MBTA data analysis team. MBTA better bus project that was done a few months ago. Transit matters advocacy group would also be interested if MBTA won’t be available– not positive that they still work with bus routes.</a:t>
            </a:r>
            <a:endParaRPr/>
          </a:p>
        </p:txBody>
      </p:sp>
      <p:sp>
        <p:nvSpPr>
          <p:cNvPr id="1000" name="Google Shape;1000;g2e83bdc4ab2_0_11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5" name="Shape 1005"/>
        <p:cNvGrpSpPr/>
        <p:nvPr/>
      </p:nvGrpSpPr>
      <p:grpSpPr>
        <a:xfrm>
          <a:off x="0" y="0"/>
          <a:ext cx="0" cy="0"/>
          <a:chOff x="0" y="0"/>
          <a:chExt cx="0" cy="0"/>
        </a:xfrm>
      </p:grpSpPr>
      <p:sp>
        <p:nvSpPr>
          <p:cNvPr id="1006" name="Google Shape;1006;g2e83bdc4ab2_0_1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007" name="Google Shape;1007;g2e83bdc4ab2_0_12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Broken down throughout the hours of the day to see if it is </a:t>
            </a:r>
            <a:r>
              <a:rPr lang="en-US"/>
              <a:t>consistently</a:t>
            </a:r>
            <a:r>
              <a:rPr lang="en-US"/>
              <a:t> running late or just during rush hour. If super populated areas with begin </a:t>
            </a:r>
            <a:r>
              <a:rPr lang="en-US"/>
              <a:t>congestion/ stay congested. Seeing how ridership will impact delays. (One of these may be the fair free line).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Use the ridership data to find traffic congestion and how it is affecting bus delays.</a:t>
            </a:r>
            <a:endParaRPr/>
          </a:p>
        </p:txBody>
      </p:sp>
      <p:sp>
        <p:nvSpPr>
          <p:cNvPr id="1008" name="Google Shape;1008;g2e83bdc4ab2_0_12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4" name="Shape 1014"/>
        <p:cNvGrpSpPr/>
        <p:nvPr/>
      </p:nvGrpSpPr>
      <p:grpSpPr>
        <a:xfrm>
          <a:off x="0" y="0"/>
          <a:ext cx="0" cy="0"/>
          <a:chOff x="0" y="0"/>
          <a:chExt cx="0" cy="0"/>
        </a:xfrm>
      </p:grpSpPr>
      <p:sp>
        <p:nvSpPr>
          <p:cNvPr id="1015" name="Google Shape;1015;g2e54276f952_1_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16" name="Google Shape;1016;g2e54276f952_1_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9" name="Shape 1019"/>
        <p:cNvGrpSpPr/>
        <p:nvPr/>
      </p:nvGrpSpPr>
      <p:grpSpPr>
        <a:xfrm>
          <a:off x="0" y="0"/>
          <a:ext cx="0" cy="0"/>
          <a:chOff x="0" y="0"/>
          <a:chExt cx="0" cy="0"/>
        </a:xfrm>
      </p:grpSpPr>
      <p:sp>
        <p:nvSpPr>
          <p:cNvPr id="1020" name="Google Shape;1020;p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21" name="Google Shape;1021;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3" name="Shape 913"/>
        <p:cNvGrpSpPr/>
        <p:nvPr/>
      </p:nvGrpSpPr>
      <p:grpSpPr>
        <a:xfrm>
          <a:off x="0" y="0"/>
          <a:ext cx="0" cy="0"/>
          <a:chOff x="0" y="0"/>
          <a:chExt cx="0" cy="0"/>
        </a:xfrm>
      </p:grpSpPr>
      <p:sp>
        <p:nvSpPr>
          <p:cNvPr id="914" name="Google Shape;914;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15" name="Google Shape;915;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228600" lvl="0" marL="457200" marR="0" rtl="0" algn="l">
              <a:lnSpc>
                <a:spcPct val="100000"/>
              </a:lnSpc>
              <a:spcBef>
                <a:spcPts val="0"/>
              </a:spcBef>
              <a:spcAft>
                <a:spcPts val="0"/>
              </a:spcAft>
              <a:buClr>
                <a:srgbClr val="000000"/>
              </a:buClr>
              <a:buSzPts val="1400"/>
              <a:buFont typeface="Arial"/>
              <a:buNone/>
            </a:pPr>
            <a:r>
              <a:t/>
            </a:r>
            <a:endParaRPr sz="1200">
              <a:solidFill>
                <a:schemeClr val="accent2"/>
              </a:solidFill>
            </a:endParaRPr>
          </a:p>
        </p:txBody>
      </p:sp>
      <p:sp>
        <p:nvSpPr>
          <p:cNvPr id="916" name="Google Shape;916;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0" name="Shape 920"/>
        <p:cNvGrpSpPr/>
        <p:nvPr/>
      </p:nvGrpSpPr>
      <p:grpSpPr>
        <a:xfrm>
          <a:off x="0" y="0"/>
          <a:ext cx="0" cy="0"/>
          <a:chOff x="0" y="0"/>
          <a:chExt cx="0" cy="0"/>
        </a:xfrm>
      </p:grpSpPr>
      <p:sp>
        <p:nvSpPr>
          <p:cNvPr id="921" name="Google Shape;921;g2e83bdc4ab2_0_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922" name="Google Shape;922;g2e83bdc4ab2_0_1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23" name="Google Shape;923;g2e83bdc4ab2_0_1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8" name="Shape 938"/>
        <p:cNvGrpSpPr/>
        <p:nvPr/>
      </p:nvGrpSpPr>
      <p:grpSpPr>
        <a:xfrm>
          <a:off x="0" y="0"/>
          <a:ext cx="0" cy="0"/>
          <a:chOff x="0" y="0"/>
          <a:chExt cx="0" cy="0"/>
        </a:xfrm>
      </p:grpSpPr>
      <p:sp>
        <p:nvSpPr>
          <p:cNvPr id="939" name="Google Shape;939;g2e83bdc4ab2_0_3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940" name="Google Shape;940;g2e83bdc4ab2_0_3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41" name="Google Shape;941;g2e83bdc4ab2_0_3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8" name="Shape 948"/>
        <p:cNvGrpSpPr/>
        <p:nvPr/>
      </p:nvGrpSpPr>
      <p:grpSpPr>
        <a:xfrm>
          <a:off x="0" y="0"/>
          <a:ext cx="0" cy="0"/>
          <a:chOff x="0" y="0"/>
          <a:chExt cx="0" cy="0"/>
        </a:xfrm>
      </p:grpSpPr>
      <p:sp>
        <p:nvSpPr>
          <p:cNvPr id="949" name="Google Shape;949;g2e8662cc837_1_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950" name="Google Shape;950;g2e8662cc837_1_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51" name="Google Shape;951;g2e8662cc837_1_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7" name="Shape 957"/>
        <p:cNvGrpSpPr/>
        <p:nvPr/>
      </p:nvGrpSpPr>
      <p:grpSpPr>
        <a:xfrm>
          <a:off x="0" y="0"/>
          <a:ext cx="0" cy="0"/>
          <a:chOff x="0" y="0"/>
          <a:chExt cx="0" cy="0"/>
        </a:xfrm>
      </p:grpSpPr>
      <p:sp>
        <p:nvSpPr>
          <p:cNvPr id="958" name="Google Shape;958;g2e83bdc4ab2_0_9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959" name="Google Shape;959;g2e83bdc4ab2_0_9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60" name="Google Shape;960;g2e83bdc4ab2_0_9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5" name="Shape 965"/>
        <p:cNvGrpSpPr/>
        <p:nvPr/>
      </p:nvGrpSpPr>
      <p:grpSpPr>
        <a:xfrm>
          <a:off x="0" y="0"/>
          <a:ext cx="0" cy="0"/>
          <a:chOff x="0" y="0"/>
          <a:chExt cx="0" cy="0"/>
        </a:xfrm>
      </p:grpSpPr>
      <p:sp>
        <p:nvSpPr>
          <p:cNvPr id="966" name="Google Shape;966;g2e83bdc4ab2_0_8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967" name="Google Shape;967;g2e83bdc4ab2_0_8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68" name="Google Shape;968;g2e83bdc4ab2_0_8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2" name="Shape 972"/>
        <p:cNvGrpSpPr/>
        <p:nvPr/>
      </p:nvGrpSpPr>
      <p:grpSpPr>
        <a:xfrm>
          <a:off x="0" y="0"/>
          <a:ext cx="0" cy="0"/>
          <a:chOff x="0" y="0"/>
          <a:chExt cx="0" cy="0"/>
        </a:xfrm>
      </p:grpSpPr>
      <p:sp>
        <p:nvSpPr>
          <p:cNvPr id="973" name="Google Shape;973;g2e83bdc4ab2_0_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74" name="Google Shape;974;g2e83bdc4ab2_0_1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228600" lvl="0" marL="457200" marR="0" rtl="0" algn="l">
              <a:lnSpc>
                <a:spcPct val="100000"/>
              </a:lnSpc>
              <a:spcBef>
                <a:spcPts val="0"/>
              </a:spcBef>
              <a:spcAft>
                <a:spcPts val="0"/>
              </a:spcAft>
              <a:buClr>
                <a:srgbClr val="000000"/>
              </a:buClr>
              <a:buSzPts val="1400"/>
              <a:buFont typeface="Arial"/>
              <a:buNone/>
            </a:pPr>
            <a:r>
              <a:t/>
            </a:r>
            <a:endParaRPr sz="1200">
              <a:solidFill>
                <a:schemeClr val="accent2"/>
              </a:solidFill>
            </a:endParaRPr>
          </a:p>
        </p:txBody>
      </p:sp>
      <p:sp>
        <p:nvSpPr>
          <p:cNvPr id="975" name="Google Shape;975;g2e83bdc4ab2_0_1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9" name="Shape 979"/>
        <p:cNvGrpSpPr/>
        <p:nvPr/>
      </p:nvGrpSpPr>
      <p:grpSpPr>
        <a:xfrm>
          <a:off x="0" y="0"/>
          <a:ext cx="0" cy="0"/>
          <a:chOff x="0" y="0"/>
          <a:chExt cx="0" cy="0"/>
        </a:xfrm>
      </p:grpSpPr>
      <p:sp>
        <p:nvSpPr>
          <p:cNvPr id="980" name="Google Shape;980;g2e83bdc4ab2_0_10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981" name="Google Shape;981;g2e83bdc4ab2_0_10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82" name="Google Shape;982;g2e83bdc4ab2_0_10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8" name="Shape 18"/>
        <p:cNvGrpSpPr/>
        <p:nvPr/>
      </p:nvGrpSpPr>
      <p:grpSpPr>
        <a:xfrm>
          <a:off x="0" y="0"/>
          <a:ext cx="0" cy="0"/>
          <a:chOff x="0" y="0"/>
          <a:chExt cx="0" cy="0"/>
        </a:xfrm>
      </p:grpSpPr>
      <p:sp>
        <p:nvSpPr>
          <p:cNvPr id="19" name="Google Shape;19;p2"/>
          <p:cNvSpPr/>
          <p:nvPr/>
        </p:nvSpPr>
        <p:spPr>
          <a:xfrm>
            <a:off x="446534" y="3085765"/>
            <a:ext cx="11262866" cy="33048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 name="Google Shape;20;p2"/>
          <p:cNvSpPr txBox="1"/>
          <p:nvPr>
            <p:ph type="ctrTitle"/>
          </p:nvPr>
        </p:nvSpPr>
        <p:spPr>
          <a:xfrm>
            <a:off x="581191" y="1020431"/>
            <a:ext cx="10993549" cy="1475013"/>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accent1"/>
              </a:buClr>
              <a:buSzPts val="3600"/>
              <a:buFont typeface="Montserrat Medium"/>
              <a:buNone/>
              <a:defRPr sz="3600">
                <a:solidFill>
                  <a:schemeClr val="accen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1" name="Google Shape;21;p2"/>
          <p:cNvSpPr txBox="1"/>
          <p:nvPr>
            <p:ph idx="1" type="subTitle"/>
          </p:nvPr>
        </p:nvSpPr>
        <p:spPr>
          <a:xfrm>
            <a:off x="581194" y="2495445"/>
            <a:ext cx="10993546" cy="590321"/>
          </a:xfrm>
          <a:prstGeom prst="rect">
            <a:avLst/>
          </a:prstGeom>
          <a:noFill/>
          <a:ln>
            <a:noFill/>
          </a:ln>
        </p:spPr>
        <p:txBody>
          <a:bodyPr anchorCtr="0" anchor="t" bIns="45700" lIns="91425" spcFirstLastPara="1" rIns="91425" wrap="square" tIns="45700">
            <a:normAutofit/>
          </a:bodyPr>
          <a:lstStyle>
            <a:lvl1pPr lvl="0" algn="l">
              <a:lnSpc>
                <a:spcPct val="100000"/>
              </a:lnSpc>
              <a:spcBef>
                <a:spcPts val="320"/>
              </a:spcBef>
              <a:spcAft>
                <a:spcPts val="0"/>
              </a:spcAft>
              <a:buSzPts val="1472"/>
              <a:buNone/>
              <a:defRPr sz="1600" cap="none">
                <a:solidFill>
                  <a:schemeClr val="accent2"/>
                </a:solidFill>
              </a:defRPr>
            </a:lvl1pPr>
            <a:lvl2pPr lvl="1" algn="ctr">
              <a:lnSpc>
                <a:spcPct val="100000"/>
              </a:lnSpc>
              <a:spcBef>
                <a:spcPts val="600"/>
              </a:spcBef>
              <a:spcAft>
                <a:spcPts val="0"/>
              </a:spcAft>
              <a:buSzPts val="1472"/>
              <a:buNone/>
              <a:defRPr>
                <a:solidFill>
                  <a:srgbClr val="888888"/>
                </a:solidFill>
              </a:defRPr>
            </a:lvl2pPr>
            <a:lvl3pPr lvl="2" algn="ctr">
              <a:lnSpc>
                <a:spcPct val="100000"/>
              </a:lnSpc>
              <a:spcBef>
                <a:spcPts val="600"/>
              </a:spcBef>
              <a:spcAft>
                <a:spcPts val="0"/>
              </a:spcAft>
              <a:buSzPts val="1288"/>
              <a:buNone/>
              <a:defRPr>
                <a:solidFill>
                  <a:srgbClr val="888888"/>
                </a:solidFill>
              </a:defRPr>
            </a:lvl3pPr>
            <a:lvl4pPr lvl="3" algn="ctr">
              <a:lnSpc>
                <a:spcPct val="100000"/>
              </a:lnSpc>
              <a:spcBef>
                <a:spcPts val="600"/>
              </a:spcBef>
              <a:spcAft>
                <a:spcPts val="0"/>
              </a:spcAft>
              <a:buSzPts val="1104"/>
              <a:buNone/>
              <a:defRPr>
                <a:solidFill>
                  <a:srgbClr val="888888"/>
                </a:solidFill>
              </a:defRPr>
            </a:lvl4pPr>
            <a:lvl5pPr lvl="4" algn="ctr">
              <a:lnSpc>
                <a:spcPct val="100000"/>
              </a:lnSpc>
              <a:spcBef>
                <a:spcPts val="600"/>
              </a:spcBef>
              <a:spcAft>
                <a:spcPts val="0"/>
              </a:spcAft>
              <a:buSzPts val="1104"/>
              <a:buNone/>
              <a:defRPr>
                <a:solidFill>
                  <a:srgbClr val="888888"/>
                </a:solidFill>
              </a:defRPr>
            </a:lvl5pPr>
            <a:lvl6pPr lvl="5" algn="ctr">
              <a:lnSpc>
                <a:spcPct val="100000"/>
              </a:lnSpc>
              <a:spcBef>
                <a:spcPts val="600"/>
              </a:spcBef>
              <a:spcAft>
                <a:spcPts val="0"/>
              </a:spcAft>
              <a:buSzPts val="1104"/>
              <a:buNone/>
              <a:defRPr>
                <a:solidFill>
                  <a:srgbClr val="888888"/>
                </a:solidFill>
              </a:defRPr>
            </a:lvl6pPr>
            <a:lvl7pPr lvl="6" algn="ctr">
              <a:lnSpc>
                <a:spcPct val="100000"/>
              </a:lnSpc>
              <a:spcBef>
                <a:spcPts val="600"/>
              </a:spcBef>
              <a:spcAft>
                <a:spcPts val="0"/>
              </a:spcAft>
              <a:buSzPts val="1104"/>
              <a:buNone/>
              <a:defRPr>
                <a:solidFill>
                  <a:srgbClr val="888888"/>
                </a:solidFill>
              </a:defRPr>
            </a:lvl7pPr>
            <a:lvl8pPr lvl="7" algn="ctr">
              <a:lnSpc>
                <a:spcPct val="100000"/>
              </a:lnSpc>
              <a:spcBef>
                <a:spcPts val="600"/>
              </a:spcBef>
              <a:spcAft>
                <a:spcPts val="0"/>
              </a:spcAft>
              <a:buSzPts val="1104"/>
              <a:buNone/>
              <a:defRPr>
                <a:solidFill>
                  <a:srgbClr val="888888"/>
                </a:solidFill>
              </a:defRPr>
            </a:lvl8pPr>
            <a:lvl9pPr lvl="8" algn="ctr">
              <a:lnSpc>
                <a:spcPct val="100000"/>
              </a:lnSpc>
              <a:spcBef>
                <a:spcPts val="600"/>
              </a:spcBef>
              <a:spcAft>
                <a:spcPts val="600"/>
              </a:spcAft>
              <a:buSzPts val="1104"/>
              <a:buNone/>
              <a:defRPr>
                <a:solidFill>
                  <a:srgbClr val="888888"/>
                </a:solidFill>
              </a:defRPr>
            </a:lvl9pPr>
          </a:lstStyle>
          <a:p/>
        </p:txBody>
      </p:sp>
      <p:sp>
        <p:nvSpPr>
          <p:cNvPr id="22" name="Google Shape;22;p2"/>
          <p:cNvSpPr txBox="1"/>
          <p:nvPr>
            <p:ph idx="10" type="dt"/>
          </p:nvPr>
        </p:nvSpPr>
        <p:spPr>
          <a:xfrm>
            <a:off x="7605951" y="5956137"/>
            <a:ext cx="284480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solidFill>
                  <a:srgbClr val="3F3F3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2"/>
          <p:cNvSpPr txBox="1"/>
          <p:nvPr>
            <p:ph idx="11" type="ftr"/>
          </p:nvPr>
        </p:nvSpPr>
        <p:spPr>
          <a:xfrm>
            <a:off x="581192" y="5951811"/>
            <a:ext cx="691721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solidFill>
                  <a:srgbClr val="3F3F3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4" name="Google Shape;24;p2"/>
          <p:cNvSpPr txBox="1"/>
          <p:nvPr>
            <p:ph idx="12" type="sldNum"/>
          </p:nvPr>
        </p:nvSpPr>
        <p:spPr>
          <a:xfrm>
            <a:off x="10558300" y="5956137"/>
            <a:ext cx="101644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Title and three columns">
    <p:bg>
      <p:bgPr>
        <a:solidFill>
          <a:schemeClr val="accent1"/>
        </a:solidFill>
      </p:bgPr>
    </p:bg>
    <p:spTree>
      <p:nvGrpSpPr>
        <p:cNvPr id="294" name="Shape 294"/>
        <p:cNvGrpSpPr/>
        <p:nvPr/>
      </p:nvGrpSpPr>
      <p:grpSpPr>
        <a:xfrm>
          <a:off x="0" y="0"/>
          <a:ext cx="0" cy="0"/>
          <a:chOff x="0" y="0"/>
          <a:chExt cx="0" cy="0"/>
        </a:xfrm>
      </p:grpSpPr>
      <p:sp>
        <p:nvSpPr>
          <p:cNvPr id="295" name="Google Shape;295;p11"/>
          <p:cNvSpPr/>
          <p:nvPr/>
        </p:nvSpPr>
        <p:spPr>
          <a:xfrm>
            <a:off x="-45833" y="-723549"/>
            <a:ext cx="12285749" cy="8305101"/>
          </a:xfrm>
          <a:custGeom>
            <a:rect b="b" l="l" r="r" t="t"/>
            <a:pathLst>
              <a:path extrusionOk="0" h="102351" w="151408">
                <a:moveTo>
                  <a:pt x="4068" y="183"/>
                </a:moveTo>
                <a:lnTo>
                  <a:pt x="4068" y="3719"/>
                </a:lnTo>
                <a:lnTo>
                  <a:pt x="184" y="3719"/>
                </a:lnTo>
                <a:lnTo>
                  <a:pt x="184" y="183"/>
                </a:lnTo>
                <a:close/>
                <a:moveTo>
                  <a:pt x="8043" y="183"/>
                </a:moveTo>
                <a:lnTo>
                  <a:pt x="8043" y="3719"/>
                </a:lnTo>
                <a:lnTo>
                  <a:pt x="4252" y="3719"/>
                </a:lnTo>
                <a:lnTo>
                  <a:pt x="4252" y="183"/>
                </a:lnTo>
                <a:close/>
                <a:moveTo>
                  <a:pt x="12018" y="183"/>
                </a:moveTo>
                <a:lnTo>
                  <a:pt x="12018" y="3719"/>
                </a:lnTo>
                <a:lnTo>
                  <a:pt x="8227" y="3719"/>
                </a:lnTo>
                <a:lnTo>
                  <a:pt x="8227" y="183"/>
                </a:lnTo>
                <a:close/>
                <a:moveTo>
                  <a:pt x="15993" y="183"/>
                </a:moveTo>
                <a:lnTo>
                  <a:pt x="15993" y="3719"/>
                </a:lnTo>
                <a:lnTo>
                  <a:pt x="12202" y="3719"/>
                </a:lnTo>
                <a:lnTo>
                  <a:pt x="12202" y="183"/>
                </a:lnTo>
                <a:close/>
                <a:moveTo>
                  <a:pt x="19968" y="183"/>
                </a:moveTo>
                <a:lnTo>
                  <a:pt x="19968" y="3719"/>
                </a:lnTo>
                <a:lnTo>
                  <a:pt x="16177" y="3719"/>
                </a:lnTo>
                <a:lnTo>
                  <a:pt x="16177" y="183"/>
                </a:lnTo>
                <a:close/>
                <a:moveTo>
                  <a:pt x="23944" y="183"/>
                </a:moveTo>
                <a:lnTo>
                  <a:pt x="23944" y="3719"/>
                </a:lnTo>
                <a:lnTo>
                  <a:pt x="20153" y="3719"/>
                </a:lnTo>
                <a:lnTo>
                  <a:pt x="20153" y="183"/>
                </a:lnTo>
                <a:close/>
                <a:moveTo>
                  <a:pt x="27919" y="183"/>
                </a:moveTo>
                <a:lnTo>
                  <a:pt x="27919" y="3719"/>
                </a:lnTo>
                <a:lnTo>
                  <a:pt x="24129" y="3719"/>
                </a:lnTo>
                <a:lnTo>
                  <a:pt x="24129" y="183"/>
                </a:lnTo>
                <a:close/>
                <a:moveTo>
                  <a:pt x="31895" y="183"/>
                </a:moveTo>
                <a:lnTo>
                  <a:pt x="31895" y="3719"/>
                </a:lnTo>
                <a:lnTo>
                  <a:pt x="28104" y="3719"/>
                </a:lnTo>
                <a:lnTo>
                  <a:pt x="28104" y="183"/>
                </a:lnTo>
                <a:close/>
                <a:moveTo>
                  <a:pt x="35870" y="183"/>
                </a:moveTo>
                <a:lnTo>
                  <a:pt x="35870" y="3719"/>
                </a:lnTo>
                <a:lnTo>
                  <a:pt x="32079" y="3719"/>
                </a:lnTo>
                <a:lnTo>
                  <a:pt x="32079" y="183"/>
                </a:lnTo>
                <a:close/>
                <a:moveTo>
                  <a:pt x="39845" y="183"/>
                </a:moveTo>
                <a:lnTo>
                  <a:pt x="39845" y="3719"/>
                </a:lnTo>
                <a:lnTo>
                  <a:pt x="36054" y="3719"/>
                </a:lnTo>
                <a:lnTo>
                  <a:pt x="36054" y="183"/>
                </a:lnTo>
                <a:close/>
                <a:moveTo>
                  <a:pt x="43821" y="183"/>
                </a:moveTo>
                <a:lnTo>
                  <a:pt x="43821" y="3719"/>
                </a:lnTo>
                <a:lnTo>
                  <a:pt x="40029" y="3719"/>
                </a:lnTo>
                <a:lnTo>
                  <a:pt x="40029" y="183"/>
                </a:lnTo>
                <a:close/>
                <a:moveTo>
                  <a:pt x="47796" y="183"/>
                </a:moveTo>
                <a:lnTo>
                  <a:pt x="47796" y="3719"/>
                </a:lnTo>
                <a:lnTo>
                  <a:pt x="44005" y="3719"/>
                </a:lnTo>
                <a:lnTo>
                  <a:pt x="44005" y="183"/>
                </a:lnTo>
                <a:close/>
                <a:moveTo>
                  <a:pt x="51771" y="183"/>
                </a:moveTo>
                <a:lnTo>
                  <a:pt x="51771" y="3719"/>
                </a:lnTo>
                <a:lnTo>
                  <a:pt x="47980" y="3719"/>
                </a:lnTo>
                <a:lnTo>
                  <a:pt x="47980" y="183"/>
                </a:lnTo>
                <a:close/>
                <a:moveTo>
                  <a:pt x="55746" y="183"/>
                </a:moveTo>
                <a:lnTo>
                  <a:pt x="55746" y="3719"/>
                </a:lnTo>
                <a:lnTo>
                  <a:pt x="51956" y="3719"/>
                </a:lnTo>
                <a:lnTo>
                  <a:pt x="51956" y="183"/>
                </a:lnTo>
                <a:close/>
                <a:moveTo>
                  <a:pt x="59721" y="183"/>
                </a:moveTo>
                <a:lnTo>
                  <a:pt x="59721" y="3719"/>
                </a:lnTo>
                <a:lnTo>
                  <a:pt x="55931" y="3719"/>
                </a:lnTo>
                <a:lnTo>
                  <a:pt x="55931" y="183"/>
                </a:lnTo>
                <a:close/>
                <a:moveTo>
                  <a:pt x="63696" y="183"/>
                </a:moveTo>
                <a:lnTo>
                  <a:pt x="63696" y="3719"/>
                </a:lnTo>
                <a:lnTo>
                  <a:pt x="59906" y="3719"/>
                </a:lnTo>
                <a:lnTo>
                  <a:pt x="59906" y="183"/>
                </a:lnTo>
                <a:close/>
                <a:moveTo>
                  <a:pt x="67672" y="183"/>
                </a:moveTo>
                <a:lnTo>
                  <a:pt x="67672" y="3719"/>
                </a:lnTo>
                <a:lnTo>
                  <a:pt x="63881" y="3719"/>
                </a:lnTo>
                <a:lnTo>
                  <a:pt x="63881" y="183"/>
                </a:lnTo>
                <a:close/>
                <a:moveTo>
                  <a:pt x="71648" y="183"/>
                </a:moveTo>
                <a:lnTo>
                  <a:pt x="71648" y="3719"/>
                </a:lnTo>
                <a:lnTo>
                  <a:pt x="67857" y="3719"/>
                </a:lnTo>
                <a:lnTo>
                  <a:pt x="67857" y="183"/>
                </a:lnTo>
                <a:close/>
                <a:moveTo>
                  <a:pt x="75623" y="183"/>
                </a:moveTo>
                <a:lnTo>
                  <a:pt x="75623" y="3719"/>
                </a:lnTo>
                <a:lnTo>
                  <a:pt x="71832" y="3719"/>
                </a:lnTo>
                <a:lnTo>
                  <a:pt x="71832" y="183"/>
                </a:lnTo>
                <a:close/>
                <a:moveTo>
                  <a:pt x="79598" y="183"/>
                </a:moveTo>
                <a:lnTo>
                  <a:pt x="79598" y="3719"/>
                </a:lnTo>
                <a:lnTo>
                  <a:pt x="75807" y="3719"/>
                </a:lnTo>
                <a:lnTo>
                  <a:pt x="75807" y="183"/>
                </a:lnTo>
                <a:close/>
                <a:moveTo>
                  <a:pt x="83573" y="183"/>
                </a:moveTo>
                <a:lnTo>
                  <a:pt x="83573" y="3719"/>
                </a:lnTo>
                <a:lnTo>
                  <a:pt x="79782" y="3719"/>
                </a:lnTo>
                <a:lnTo>
                  <a:pt x="79782" y="183"/>
                </a:lnTo>
                <a:close/>
                <a:moveTo>
                  <a:pt x="87549" y="183"/>
                </a:moveTo>
                <a:lnTo>
                  <a:pt x="87549" y="3719"/>
                </a:lnTo>
                <a:lnTo>
                  <a:pt x="83757" y="3719"/>
                </a:lnTo>
                <a:lnTo>
                  <a:pt x="83757" y="183"/>
                </a:lnTo>
                <a:close/>
                <a:moveTo>
                  <a:pt x="91524" y="183"/>
                </a:moveTo>
                <a:lnTo>
                  <a:pt x="91524" y="3719"/>
                </a:lnTo>
                <a:lnTo>
                  <a:pt x="87733" y="3719"/>
                </a:lnTo>
                <a:lnTo>
                  <a:pt x="87733" y="183"/>
                </a:lnTo>
                <a:close/>
                <a:moveTo>
                  <a:pt x="95499" y="183"/>
                </a:moveTo>
                <a:lnTo>
                  <a:pt x="95499" y="3719"/>
                </a:lnTo>
                <a:lnTo>
                  <a:pt x="91708" y="3719"/>
                </a:lnTo>
                <a:lnTo>
                  <a:pt x="91708" y="183"/>
                </a:lnTo>
                <a:close/>
                <a:moveTo>
                  <a:pt x="99474" y="183"/>
                </a:moveTo>
                <a:lnTo>
                  <a:pt x="99474" y="3719"/>
                </a:lnTo>
                <a:lnTo>
                  <a:pt x="95684" y="3719"/>
                </a:lnTo>
                <a:lnTo>
                  <a:pt x="95684" y="183"/>
                </a:lnTo>
                <a:close/>
                <a:moveTo>
                  <a:pt x="103449" y="183"/>
                </a:moveTo>
                <a:lnTo>
                  <a:pt x="103449" y="3719"/>
                </a:lnTo>
                <a:lnTo>
                  <a:pt x="99659" y="3719"/>
                </a:lnTo>
                <a:lnTo>
                  <a:pt x="99659" y="183"/>
                </a:lnTo>
                <a:close/>
                <a:moveTo>
                  <a:pt x="107424" y="183"/>
                </a:moveTo>
                <a:lnTo>
                  <a:pt x="107424" y="3719"/>
                </a:lnTo>
                <a:lnTo>
                  <a:pt x="103634" y="3719"/>
                </a:lnTo>
                <a:lnTo>
                  <a:pt x="103634" y="183"/>
                </a:lnTo>
                <a:close/>
                <a:moveTo>
                  <a:pt x="111400" y="183"/>
                </a:moveTo>
                <a:lnTo>
                  <a:pt x="111400" y="3719"/>
                </a:lnTo>
                <a:lnTo>
                  <a:pt x="107609" y="3719"/>
                </a:lnTo>
                <a:lnTo>
                  <a:pt x="107609" y="183"/>
                </a:lnTo>
                <a:close/>
                <a:moveTo>
                  <a:pt x="115376" y="183"/>
                </a:moveTo>
                <a:lnTo>
                  <a:pt x="115376" y="3719"/>
                </a:lnTo>
                <a:lnTo>
                  <a:pt x="111585" y="3719"/>
                </a:lnTo>
                <a:lnTo>
                  <a:pt x="111585" y="183"/>
                </a:lnTo>
                <a:close/>
                <a:moveTo>
                  <a:pt x="119351" y="183"/>
                </a:moveTo>
                <a:lnTo>
                  <a:pt x="119351" y="3719"/>
                </a:lnTo>
                <a:lnTo>
                  <a:pt x="115560" y="3719"/>
                </a:lnTo>
                <a:lnTo>
                  <a:pt x="115560" y="183"/>
                </a:lnTo>
                <a:close/>
                <a:moveTo>
                  <a:pt x="123326" y="183"/>
                </a:moveTo>
                <a:lnTo>
                  <a:pt x="123326" y="3719"/>
                </a:lnTo>
                <a:lnTo>
                  <a:pt x="119535" y="3719"/>
                </a:lnTo>
                <a:lnTo>
                  <a:pt x="119535" y="183"/>
                </a:lnTo>
                <a:close/>
                <a:moveTo>
                  <a:pt x="127301" y="183"/>
                </a:moveTo>
                <a:lnTo>
                  <a:pt x="127301" y="3719"/>
                </a:lnTo>
                <a:lnTo>
                  <a:pt x="123510" y="3719"/>
                </a:lnTo>
                <a:lnTo>
                  <a:pt x="123510" y="183"/>
                </a:lnTo>
                <a:close/>
                <a:moveTo>
                  <a:pt x="131277" y="183"/>
                </a:moveTo>
                <a:lnTo>
                  <a:pt x="131277" y="3719"/>
                </a:lnTo>
                <a:lnTo>
                  <a:pt x="127485" y="3719"/>
                </a:lnTo>
                <a:lnTo>
                  <a:pt x="127485" y="183"/>
                </a:lnTo>
                <a:close/>
                <a:moveTo>
                  <a:pt x="135252" y="183"/>
                </a:moveTo>
                <a:lnTo>
                  <a:pt x="135252" y="3719"/>
                </a:lnTo>
                <a:lnTo>
                  <a:pt x="131461" y="3719"/>
                </a:lnTo>
                <a:lnTo>
                  <a:pt x="131461" y="183"/>
                </a:lnTo>
                <a:close/>
                <a:moveTo>
                  <a:pt x="139227" y="183"/>
                </a:moveTo>
                <a:lnTo>
                  <a:pt x="139227" y="3719"/>
                </a:lnTo>
                <a:lnTo>
                  <a:pt x="135436" y="3719"/>
                </a:lnTo>
                <a:lnTo>
                  <a:pt x="135436" y="183"/>
                </a:lnTo>
                <a:close/>
                <a:moveTo>
                  <a:pt x="143202" y="183"/>
                </a:moveTo>
                <a:lnTo>
                  <a:pt x="143202" y="3719"/>
                </a:lnTo>
                <a:lnTo>
                  <a:pt x="139411" y="3719"/>
                </a:lnTo>
                <a:lnTo>
                  <a:pt x="139411" y="183"/>
                </a:lnTo>
                <a:close/>
                <a:moveTo>
                  <a:pt x="147177" y="183"/>
                </a:moveTo>
                <a:lnTo>
                  <a:pt x="147177" y="3719"/>
                </a:lnTo>
                <a:lnTo>
                  <a:pt x="143387" y="3719"/>
                </a:lnTo>
                <a:lnTo>
                  <a:pt x="143387" y="183"/>
                </a:lnTo>
                <a:close/>
                <a:moveTo>
                  <a:pt x="151224" y="183"/>
                </a:moveTo>
                <a:lnTo>
                  <a:pt x="151224" y="3719"/>
                </a:lnTo>
                <a:lnTo>
                  <a:pt x="147362" y="3719"/>
                </a:lnTo>
                <a:lnTo>
                  <a:pt x="147362" y="183"/>
                </a:lnTo>
                <a:close/>
                <a:moveTo>
                  <a:pt x="4068" y="3902"/>
                </a:moveTo>
                <a:lnTo>
                  <a:pt x="4068" y="7661"/>
                </a:lnTo>
                <a:lnTo>
                  <a:pt x="184" y="7661"/>
                </a:lnTo>
                <a:lnTo>
                  <a:pt x="184" y="3902"/>
                </a:lnTo>
                <a:close/>
                <a:moveTo>
                  <a:pt x="8043" y="3902"/>
                </a:moveTo>
                <a:lnTo>
                  <a:pt x="8043" y="7661"/>
                </a:lnTo>
                <a:lnTo>
                  <a:pt x="4252" y="7661"/>
                </a:lnTo>
                <a:lnTo>
                  <a:pt x="4252" y="3902"/>
                </a:lnTo>
                <a:close/>
                <a:moveTo>
                  <a:pt x="12018" y="3902"/>
                </a:moveTo>
                <a:lnTo>
                  <a:pt x="12018" y="7661"/>
                </a:lnTo>
                <a:lnTo>
                  <a:pt x="8227" y="7661"/>
                </a:lnTo>
                <a:lnTo>
                  <a:pt x="8227" y="3902"/>
                </a:lnTo>
                <a:close/>
                <a:moveTo>
                  <a:pt x="15993" y="3902"/>
                </a:moveTo>
                <a:lnTo>
                  <a:pt x="15993" y="7661"/>
                </a:lnTo>
                <a:lnTo>
                  <a:pt x="12202" y="7661"/>
                </a:lnTo>
                <a:lnTo>
                  <a:pt x="12202" y="3902"/>
                </a:lnTo>
                <a:close/>
                <a:moveTo>
                  <a:pt x="19968" y="3902"/>
                </a:moveTo>
                <a:lnTo>
                  <a:pt x="19968" y="7661"/>
                </a:lnTo>
                <a:lnTo>
                  <a:pt x="16177" y="7661"/>
                </a:lnTo>
                <a:lnTo>
                  <a:pt x="16177" y="3902"/>
                </a:lnTo>
                <a:close/>
                <a:moveTo>
                  <a:pt x="23944" y="3902"/>
                </a:moveTo>
                <a:lnTo>
                  <a:pt x="23944" y="7661"/>
                </a:lnTo>
                <a:lnTo>
                  <a:pt x="20153" y="7661"/>
                </a:lnTo>
                <a:lnTo>
                  <a:pt x="20153" y="3902"/>
                </a:lnTo>
                <a:close/>
                <a:moveTo>
                  <a:pt x="27919" y="3902"/>
                </a:moveTo>
                <a:lnTo>
                  <a:pt x="27919" y="7661"/>
                </a:lnTo>
                <a:lnTo>
                  <a:pt x="24129" y="7661"/>
                </a:lnTo>
                <a:lnTo>
                  <a:pt x="24129" y="3902"/>
                </a:lnTo>
                <a:close/>
                <a:moveTo>
                  <a:pt x="31895" y="3902"/>
                </a:moveTo>
                <a:lnTo>
                  <a:pt x="31895" y="7661"/>
                </a:lnTo>
                <a:lnTo>
                  <a:pt x="28104" y="7661"/>
                </a:lnTo>
                <a:lnTo>
                  <a:pt x="28104" y="3902"/>
                </a:lnTo>
                <a:close/>
                <a:moveTo>
                  <a:pt x="35870" y="3902"/>
                </a:moveTo>
                <a:lnTo>
                  <a:pt x="35870" y="7661"/>
                </a:lnTo>
                <a:lnTo>
                  <a:pt x="32079" y="7661"/>
                </a:lnTo>
                <a:lnTo>
                  <a:pt x="32079" y="3902"/>
                </a:lnTo>
                <a:close/>
                <a:moveTo>
                  <a:pt x="39845" y="3902"/>
                </a:moveTo>
                <a:lnTo>
                  <a:pt x="39845" y="7661"/>
                </a:lnTo>
                <a:lnTo>
                  <a:pt x="36054" y="7661"/>
                </a:lnTo>
                <a:lnTo>
                  <a:pt x="36054" y="3902"/>
                </a:lnTo>
                <a:close/>
                <a:moveTo>
                  <a:pt x="43821" y="3902"/>
                </a:moveTo>
                <a:lnTo>
                  <a:pt x="43821" y="7661"/>
                </a:lnTo>
                <a:lnTo>
                  <a:pt x="40029" y="7661"/>
                </a:lnTo>
                <a:lnTo>
                  <a:pt x="40029" y="3902"/>
                </a:lnTo>
                <a:close/>
                <a:moveTo>
                  <a:pt x="47796" y="3902"/>
                </a:moveTo>
                <a:lnTo>
                  <a:pt x="47796" y="7661"/>
                </a:lnTo>
                <a:lnTo>
                  <a:pt x="44005" y="7661"/>
                </a:lnTo>
                <a:lnTo>
                  <a:pt x="44005" y="3902"/>
                </a:lnTo>
                <a:close/>
                <a:moveTo>
                  <a:pt x="51771" y="3902"/>
                </a:moveTo>
                <a:lnTo>
                  <a:pt x="51771" y="7661"/>
                </a:lnTo>
                <a:lnTo>
                  <a:pt x="47980" y="7661"/>
                </a:lnTo>
                <a:lnTo>
                  <a:pt x="47980" y="3902"/>
                </a:lnTo>
                <a:close/>
                <a:moveTo>
                  <a:pt x="55746" y="3902"/>
                </a:moveTo>
                <a:lnTo>
                  <a:pt x="55746" y="7661"/>
                </a:lnTo>
                <a:lnTo>
                  <a:pt x="51956" y="7661"/>
                </a:lnTo>
                <a:lnTo>
                  <a:pt x="51956" y="3902"/>
                </a:lnTo>
                <a:close/>
                <a:moveTo>
                  <a:pt x="59721" y="3902"/>
                </a:moveTo>
                <a:lnTo>
                  <a:pt x="59721" y="7661"/>
                </a:lnTo>
                <a:lnTo>
                  <a:pt x="55931" y="7661"/>
                </a:lnTo>
                <a:lnTo>
                  <a:pt x="55931" y="3902"/>
                </a:lnTo>
                <a:close/>
                <a:moveTo>
                  <a:pt x="63696" y="3902"/>
                </a:moveTo>
                <a:lnTo>
                  <a:pt x="63696" y="7661"/>
                </a:lnTo>
                <a:lnTo>
                  <a:pt x="59906" y="7661"/>
                </a:lnTo>
                <a:lnTo>
                  <a:pt x="59906" y="3902"/>
                </a:lnTo>
                <a:close/>
                <a:moveTo>
                  <a:pt x="67672" y="3902"/>
                </a:moveTo>
                <a:lnTo>
                  <a:pt x="67672" y="7661"/>
                </a:lnTo>
                <a:lnTo>
                  <a:pt x="63881" y="7661"/>
                </a:lnTo>
                <a:lnTo>
                  <a:pt x="63881" y="3902"/>
                </a:lnTo>
                <a:close/>
                <a:moveTo>
                  <a:pt x="71648" y="3902"/>
                </a:moveTo>
                <a:lnTo>
                  <a:pt x="71648" y="7661"/>
                </a:lnTo>
                <a:lnTo>
                  <a:pt x="67857" y="7661"/>
                </a:lnTo>
                <a:lnTo>
                  <a:pt x="67857" y="3902"/>
                </a:lnTo>
                <a:close/>
                <a:moveTo>
                  <a:pt x="75623" y="3902"/>
                </a:moveTo>
                <a:lnTo>
                  <a:pt x="75623" y="7661"/>
                </a:lnTo>
                <a:lnTo>
                  <a:pt x="71832" y="7661"/>
                </a:lnTo>
                <a:lnTo>
                  <a:pt x="71832" y="3902"/>
                </a:lnTo>
                <a:close/>
                <a:moveTo>
                  <a:pt x="79598" y="3902"/>
                </a:moveTo>
                <a:lnTo>
                  <a:pt x="79598" y="7661"/>
                </a:lnTo>
                <a:lnTo>
                  <a:pt x="75807" y="7661"/>
                </a:lnTo>
                <a:lnTo>
                  <a:pt x="75807" y="3902"/>
                </a:lnTo>
                <a:close/>
                <a:moveTo>
                  <a:pt x="83573" y="3902"/>
                </a:moveTo>
                <a:lnTo>
                  <a:pt x="83573" y="7661"/>
                </a:lnTo>
                <a:lnTo>
                  <a:pt x="79782" y="7661"/>
                </a:lnTo>
                <a:lnTo>
                  <a:pt x="79782" y="3902"/>
                </a:lnTo>
                <a:close/>
                <a:moveTo>
                  <a:pt x="87549" y="3902"/>
                </a:moveTo>
                <a:lnTo>
                  <a:pt x="87549" y="7661"/>
                </a:lnTo>
                <a:lnTo>
                  <a:pt x="83757" y="7661"/>
                </a:lnTo>
                <a:lnTo>
                  <a:pt x="83757" y="3902"/>
                </a:lnTo>
                <a:close/>
                <a:moveTo>
                  <a:pt x="91524" y="3902"/>
                </a:moveTo>
                <a:lnTo>
                  <a:pt x="91524" y="7661"/>
                </a:lnTo>
                <a:lnTo>
                  <a:pt x="87733" y="7661"/>
                </a:lnTo>
                <a:lnTo>
                  <a:pt x="87733" y="3902"/>
                </a:lnTo>
                <a:close/>
                <a:moveTo>
                  <a:pt x="95499" y="3902"/>
                </a:moveTo>
                <a:lnTo>
                  <a:pt x="95499" y="7661"/>
                </a:lnTo>
                <a:lnTo>
                  <a:pt x="91708" y="7661"/>
                </a:lnTo>
                <a:lnTo>
                  <a:pt x="91708" y="3902"/>
                </a:lnTo>
                <a:close/>
                <a:moveTo>
                  <a:pt x="99474" y="3902"/>
                </a:moveTo>
                <a:lnTo>
                  <a:pt x="99474" y="7661"/>
                </a:lnTo>
                <a:lnTo>
                  <a:pt x="95684" y="7661"/>
                </a:lnTo>
                <a:lnTo>
                  <a:pt x="95684" y="3902"/>
                </a:lnTo>
                <a:close/>
                <a:moveTo>
                  <a:pt x="103449" y="3902"/>
                </a:moveTo>
                <a:lnTo>
                  <a:pt x="103449" y="7661"/>
                </a:lnTo>
                <a:lnTo>
                  <a:pt x="99659" y="7661"/>
                </a:lnTo>
                <a:lnTo>
                  <a:pt x="99659" y="3902"/>
                </a:lnTo>
                <a:close/>
                <a:moveTo>
                  <a:pt x="107424" y="3902"/>
                </a:moveTo>
                <a:lnTo>
                  <a:pt x="107424" y="7661"/>
                </a:lnTo>
                <a:lnTo>
                  <a:pt x="103634" y="7661"/>
                </a:lnTo>
                <a:lnTo>
                  <a:pt x="103634" y="3902"/>
                </a:lnTo>
                <a:close/>
                <a:moveTo>
                  <a:pt x="111400" y="3902"/>
                </a:moveTo>
                <a:lnTo>
                  <a:pt x="111400" y="7661"/>
                </a:lnTo>
                <a:lnTo>
                  <a:pt x="107609" y="7661"/>
                </a:lnTo>
                <a:lnTo>
                  <a:pt x="107609" y="3902"/>
                </a:lnTo>
                <a:close/>
                <a:moveTo>
                  <a:pt x="115376" y="3902"/>
                </a:moveTo>
                <a:lnTo>
                  <a:pt x="115376" y="7661"/>
                </a:lnTo>
                <a:lnTo>
                  <a:pt x="111585" y="7661"/>
                </a:lnTo>
                <a:lnTo>
                  <a:pt x="111585" y="3902"/>
                </a:lnTo>
                <a:close/>
                <a:moveTo>
                  <a:pt x="119351" y="3902"/>
                </a:moveTo>
                <a:lnTo>
                  <a:pt x="119351" y="7661"/>
                </a:lnTo>
                <a:lnTo>
                  <a:pt x="115560" y="7661"/>
                </a:lnTo>
                <a:lnTo>
                  <a:pt x="115560" y="3902"/>
                </a:lnTo>
                <a:close/>
                <a:moveTo>
                  <a:pt x="123326" y="3902"/>
                </a:moveTo>
                <a:lnTo>
                  <a:pt x="123326" y="7661"/>
                </a:lnTo>
                <a:lnTo>
                  <a:pt x="119535" y="7661"/>
                </a:lnTo>
                <a:lnTo>
                  <a:pt x="119535" y="3902"/>
                </a:lnTo>
                <a:close/>
                <a:moveTo>
                  <a:pt x="127301" y="3902"/>
                </a:moveTo>
                <a:lnTo>
                  <a:pt x="127301" y="7661"/>
                </a:lnTo>
                <a:lnTo>
                  <a:pt x="123510" y="7661"/>
                </a:lnTo>
                <a:lnTo>
                  <a:pt x="123510" y="3902"/>
                </a:lnTo>
                <a:close/>
                <a:moveTo>
                  <a:pt x="131277" y="3902"/>
                </a:moveTo>
                <a:lnTo>
                  <a:pt x="131277" y="7661"/>
                </a:lnTo>
                <a:lnTo>
                  <a:pt x="127485" y="7661"/>
                </a:lnTo>
                <a:lnTo>
                  <a:pt x="127485" y="3902"/>
                </a:lnTo>
                <a:close/>
                <a:moveTo>
                  <a:pt x="135252" y="3902"/>
                </a:moveTo>
                <a:lnTo>
                  <a:pt x="135252" y="7661"/>
                </a:lnTo>
                <a:lnTo>
                  <a:pt x="131461" y="7661"/>
                </a:lnTo>
                <a:lnTo>
                  <a:pt x="131461" y="3902"/>
                </a:lnTo>
                <a:close/>
                <a:moveTo>
                  <a:pt x="139227" y="3902"/>
                </a:moveTo>
                <a:lnTo>
                  <a:pt x="139227" y="7661"/>
                </a:lnTo>
                <a:lnTo>
                  <a:pt x="135436" y="7661"/>
                </a:lnTo>
                <a:lnTo>
                  <a:pt x="135436" y="3902"/>
                </a:lnTo>
                <a:close/>
                <a:moveTo>
                  <a:pt x="143202" y="3902"/>
                </a:moveTo>
                <a:lnTo>
                  <a:pt x="143202" y="7661"/>
                </a:lnTo>
                <a:lnTo>
                  <a:pt x="139411" y="7661"/>
                </a:lnTo>
                <a:lnTo>
                  <a:pt x="139411" y="3902"/>
                </a:lnTo>
                <a:close/>
                <a:moveTo>
                  <a:pt x="147177" y="3902"/>
                </a:moveTo>
                <a:lnTo>
                  <a:pt x="147177" y="7661"/>
                </a:lnTo>
                <a:lnTo>
                  <a:pt x="143387" y="7661"/>
                </a:lnTo>
                <a:lnTo>
                  <a:pt x="143387" y="3902"/>
                </a:lnTo>
                <a:close/>
                <a:moveTo>
                  <a:pt x="151224" y="3902"/>
                </a:moveTo>
                <a:lnTo>
                  <a:pt x="151224" y="7661"/>
                </a:lnTo>
                <a:lnTo>
                  <a:pt x="147362" y="7661"/>
                </a:lnTo>
                <a:lnTo>
                  <a:pt x="147362" y="3902"/>
                </a:lnTo>
                <a:close/>
                <a:moveTo>
                  <a:pt x="4068" y="7844"/>
                </a:moveTo>
                <a:lnTo>
                  <a:pt x="4068" y="11605"/>
                </a:lnTo>
                <a:lnTo>
                  <a:pt x="184" y="11605"/>
                </a:lnTo>
                <a:lnTo>
                  <a:pt x="184" y="7844"/>
                </a:lnTo>
                <a:close/>
                <a:moveTo>
                  <a:pt x="8043" y="7844"/>
                </a:moveTo>
                <a:lnTo>
                  <a:pt x="8043" y="11605"/>
                </a:lnTo>
                <a:lnTo>
                  <a:pt x="4252" y="11605"/>
                </a:lnTo>
                <a:lnTo>
                  <a:pt x="4252" y="7844"/>
                </a:lnTo>
                <a:close/>
                <a:moveTo>
                  <a:pt x="12018" y="7844"/>
                </a:moveTo>
                <a:lnTo>
                  <a:pt x="12018" y="11605"/>
                </a:lnTo>
                <a:lnTo>
                  <a:pt x="8227" y="11605"/>
                </a:lnTo>
                <a:lnTo>
                  <a:pt x="8227" y="7844"/>
                </a:lnTo>
                <a:close/>
                <a:moveTo>
                  <a:pt x="15993" y="7844"/>
                </a:moveTo>
                <a:lnTo>
                  <a:pt x="15993" y="11605"/>
                </a:lnTo>
                <a:lnTo>
                  <a:pt x="12202" y="11605"/>
                </a:lnTo>
                <a:lnTo>
                  <a:pt x="12202" y="7844"/>
                </a:lnTo>
                <a:close/>
                <a:moveTo>
                  <a:pt x="19968" y="7844"/>
                </a:moveTo>
                <a:lnTo>
                  <a:pt x="19968" y="11605"/>
                </a:lnTo>
                <a:lnTo>
                  <a:pt x="16177" y="11605"/>
                </a:lnTo>
                <a:lnTo>
                  <a:pt x="16177" y="7844"/>
                </a:lnTo>
                <a:close/>
                <a:moveTo>
                  <a:pt x="23944" y="7844"/>
                </a:moveTo>
                <a:lnTo>
                  <a:pt x="23944" y="11605"/>
                </a:lnTo>
                <a:lnTo>
                  <a:pt x="20153" y="11605"/>
                </a:lnTo>
                <a:lnTo>
                  <a:pt x="20153" y="7844"/>
                </a:lnTo>
                <a:close/>
                <a:moveTo>
                  <a:pt x="27919" y="7844"/>
                </a:moveTo>
                <a:lnTo>
                  <a:pt x="27919" y="11605"/>
                </a:lnTo>
                <a:lnTo>
                  <a:pt x="24129" y="11605"/>
                </a:lnTo>
                <a:lnTo>
                  <a:pt x="24129" y="7844"/>
                </a:lnTo>
                <a:close/>
                <a:moveTo>
                  <a:pt x="31895" y="7844"/>
                </a:moveTo>
                <a:lnTo>
                  <a:pt x="31895" y="11605"/>
                </a:lnTo>
                <a:lnTo>
                  <a:pt x="28104" y="11605"/>
                </a:lnTo>
                <a:lnTo>
                  <a:pt x="28104" y="7844"/>
                </a:lnTo>
                <a:close/>
                <a:moveTo>
                  <a:pt x="35870" y="7844"/>
                </a:moveTo>
                <a:lnTo>
                  <a:pt x="35870" y="11605"/>
                </a:lnTo>
                <a:lnTo>
                  <a:pt x="32079" y="11605"/>
                </a:lnTo>
                <a:lnTo>
                  <a:pt x="32079" y="7844"/>
                </a:lnTo>
                <a:close/>
                <a:moveTo>
                  <a:pt x="39845" y="7844"/>
                </a:moveTo>
                <a:lnTo>
                  <a:pt x="39845" y="11605"/>
                </a:lnTo>
                <a:lnTo>
                  <a:pt x="36054" y="11605"/>
                </a:lnTo>
                <a:lnTo>
                  <a:pt x="36054" y="7844"/>
                </a:lnTo>
                <a:close/>
                <a:moveTo>
                  <a:pt x="43821" y="7844"/>
                </a:moveTo>
                <a:lnTo>
                  <a:pt x="43821" y="11605"/>
                </a:lnTo>
                <a:lnTo>
                  <a:pt x="40029" y="11605"/>
                </a:lnTo>
                <a:lnTo>
                  <a:pt x="40029" y="7844"/>
                </a:lnTo>
                <a:close/>
                <a:moveTo>
                  <a:pt x="47796" y="7844"/>
                </a:moveTo>
                <a:lnTo>
                  <a:pt x="47796" y="11605"/>
                </a:lnTo>
                <a:lnTo>
                  <a:pt x="44005" y="11605"/>
                </a:lnTo>
                <a:lnTo>
                  <a:pt x="44005" y="7844"/>
                </a:lnTo>
                <a:close/>
                <a:moveTo>
                  <a:pt x="51771" y="7844"/>
                </a:moveTo>
                <a:lnTo>
                  <a:pt x="51771" y="11605"/>
                </a:lnTo>
                <a:lnTo>
                  <a:pt x="47980" y="11605"/>
                </a:lnTo>
                <a:lnTo>
                  <a:pt x="47980" y="7844"/>
                </a:lnTo>
                <a:close/>
                <a:moveTo>
                  <a:pt x="55746" y="7844"/>
                </a:moveTo>
                <a:lnTo>
                  <a:pt x="55746" y="11605"/>
                </a:lnTo>
                <a:lnTo>
                  <a:pt x="51956" y="11605"/>
                </a:lnTo>
                <a:lnTo>
                  <a:pt x="51956" y="7844"/>
                </a:lnTo>
                <a:close/>
                <a:moveTo>
                  <a:pt x="59721" y="7844"/>
                </a:moveTo>
                <a:lnTo>
                  <a:pt x="59721" y="11605"/>
                </a:lnTo>
                <a:lnTo>
                  <a:pt x="55931" y="11605"/>
                </a:lnTo>
                <a:lnTo>
                  <a:pt x="55931" y="7844"/>
                </a:lnTo>
                <a:close/>
                <a:moveTo>
                  <a:pt x="63696" y="7844"/>
                </a:moveTo>
                <a:lnTo>
                  <a:pt x="63696" y="11605"/>
                </a:lnTo>
                <a:lnTo>
                  <a:pt x="59906" y="11605"/>
                </a:lnTo>
                <a:lnTo>
                  <a:pt x="59906" y="7844"/>
                </a:lnTo>
                <a:close/>
                <a:moveTo>
                  <a:pt x="67672" y="7844"/>
                </a:moveTo>
                <a:lnTo>
                  <a:pt x="67672" y="11605"/>
                </a:lnTo>
                <a:lnTo>
                  <a:pt x="63881" y="11605"/>
                </a:lnTo>
                <a:lnTo>
                  <a:pt x="63881" y="7844"/>
                </a:lnTo>
                <a:close/>
                <a:moveTo>
                  <a:pt x="71648" y="7844"/>
                </a:moveTo>
                <a:lnTo>
                  <a:pt x="71648" y="11605"/>
                </a:lnTo>
                <a:lnTo>
                  <a:pt x="67857" y="11605"/>
                </a:lnTo>
                <a:lnTo>
                  <a:pt x="67857" y="7844"/>
                </a:lnTo>
                <a:close/>
                <a:moveTo>
                  <a:pt x="75623" y="7844"/>
                </a:moveTo>
                <a:lnTo>
                  <a:pt x="75623" y="11605"/>
                </a:lnTo>
                <a:lnTo>
                  <a:pt x="71832" y="11605"/>
                </a:lnTo>
                <a:lnTo>
                  <a:pt x="71832" y="7844"/>
                </a:lnTo>
                <a:close/>
                <a:moveTo>
                  <a:pt x="79598" y="7844"/>
                </a:moveTo>
                <a:lnTo>
                  <a:pt x="79598" y="11605"/>
                </a:lnTo>
                <a:lnTo>
                  <a:pt x="75807" y="11605"/>
                </a:lnTo>
                <a:lnTo>
                  <a:pt x="75807" y="7844"/>
                </a:lnTo>
                <a:close/>
                <a:moveTo>
                  <a:pt x="83573" y="7844"/>
                </a:moveTo>
                <a:lnTo>
                  <a:pt x="83573" y="11605"/>
                </a:lnTo>
                <a:lnTo>
                  <a:pt x="79782" y="11605"/>
                </a:lnTo>
                <a:lnTo>
                  <a:pt x="79782" y="7844"/>
                </a:lnTo>
                <a:close/>
                <a:moveTo>
                  <a:pt x="87549" y="7844"/>
                </a:moveTo>
                <a:lnTo>
                  <a:pt x="87549" y="11605"/>
                </a:lnTo>
                <a:lnTo>
                  <a:pt x="83757" y="11605"/>
                </a:lnTo>
                <a:lnTo>
                  <a:pt x="83757" y="7844"/>
                </a:lnTo>
                <a:close/>
                <a:moveTo>
                  <a:pt x="91524" y="7844"/>
                </a:moveTo>
                <a:lnTo>
                  <a:pt x="91524" y="11605"/>
                </a:lnTo>
                <a:lnTo>
                  <a:pt x="87733" y="11605"/>
                </a:lnTo>
                <a:lnTo>
                  <a:pt x="87733" y="7844"/>
                </a:lnTo>
                <a:close/>
                <a:moveTo>
                  <a:pt x="95499" y="7844"/>
                </a:moveTo>
                <a:lnTo>
                  <a:pt x="95499" y="11605"/>
                </a:lnTo>
                <a:lnTo>
                  <a:pt x="91708" y="11605"/>
                </a:lnTo>
                <a:lnTo>
                  <a:pt x="91708" y="7844"/>
                </a:lnTo>
                <a:close/>
                <a:moveTo>
                  <a:pt x="99474" y="7844"/>
                </a:moveTo>
                <a:lnTo>
                  <a:pt x="99474" y="11605"/>
                </a:lnTo>
                <a:lnTo>
                  <a:pt x="95684" y="11605"/>
                </a:lnTo>
                <a:lnTo>
                  <a:pt x="95684" y="7844"/>
                </a:lnTo>
                <a:close/>
                <a:moveTo>
                  <a:pt x="103449" y="7844"/>
                </a:moveTo>
                <a:lnTo>
                  <a:pt x="103449" y="11605"/>
                </a:lnTo>
                <a:lnTo>
                  <a:pt x="99659" y="11605"/>
                </a:lnTo>
                <a:lnTo>
                  <a:pt x="99659" y="7844"/>
                </a:lnTo>
                <a:close/>
                <a:moveTo>
                  <a:pt x="107424" y="7844"/>
                </a:moveTo>
                <a:lnTo>
                  <a:pt x="107424" y="11605"/>
                </a:lnTo>
                <a:lnTo>
                  <a:pt x="103634" y="11605"/>
                </a:lnTo>
                <a:lnTo>
                  <a:pt x="103634" y="7844"/>
                </a:lnTo>
                <a:close/>
                <a:moveTo>
                  <a:pt x="111400" y="7844"/>
                </a:moveTo>
                <a:lnTo>
                  <a:pt x="111400" y="11605"/>
                </a:lnTo>
                <a:lnTo>
                  <a:pt x="107609" y="11605"/>
                </a:lnTo>
                <a:lnTo>
                  <a:pt x="107609" y="7844"/>
                </a:lnTo>
                <a:close/>
                <a:moveTo>
                  <a:pt x="115376" y="7844"/>
                </a:moveTo>
                <a:lnTo>
                  <a:pt x="115376" y="11605"/>
                </a:lnTo>
                <a:lnTo>
                  <a:pt x="111585" y="11605"/>
                </a:lnTo>
                <a:lnTo>
                  <a:pt x="111585" y="7844"/>
                </a:lnTo>
                <a:close/>
                <a:moveTo>
                  <a:pt x="119351" y="7844"/>
                </a:moveTo>
                <a:lnTo>
                  <a:pt x="119351" y="11605"/>
                </a:lnTo>
                <a:lnTo>
                  <a:pt x="115560" y="11605"/>
                </a:lnTo>
                <a:lnTo>
                  <a:pt x="115560" y="7844"/>
                </a:lnTo>
                <a:close/>
                <a:moveTo>
                  <a:pt x="123326" y="7844"/>
                </a:moveTo>
                <a:lnTo>
                  <a:pt x="123326" y="11605"/>
                </a:lnTo>
                <a:lnTo>
                  <a:pt x="119535" y="11605"/>
                </a:lnTo>
                <a:lnTo>
                  <a:pt x="119535" y="7844"/>
                </a:lnTo>
                <a:close/>
                <a:moveTo>
                  <a:pt x="127301" y="7844"/>
                </a:moveTo>
                <a:lnTo>
                  <a:pt x="127301" y="11605"/>
                </a:lnTo>
                <a:lnTo>
                  <a:pt x="123510" y="11605"/>
                </a:lnTo>
                <a:lnTo>
                  <a:pt x="123510" y="7844"/>
                </a:lnTo>
                <a:close/>
                <a:moveTo>
                  <a:pt x="131277" y="7844"/>
                </a:moveTo>
                <a:lnTo>
                  <a:pt x="131277" y="11605"/>
                </a:lnTo>
                <a:lnTo>
                  <a:pt x="127485" y="11605"/>
                </a:lnTo>
                <a:lnTo>
                  <a:pt x="127485" y="7844"/>
                </a:lnTo>
                <a:close/>
                <a:moveTo>
                  <a:pt x="135252" y="7844"/>
                </a:moveTo>
                <a:lnTo>
                  <a:pt x="135252" y="11605"/>
                </a:lnTo>
                <a:lnTo>
                  <a:pt x="131461" y="11605"/>
                </a:lnTo>
                <a:lnTo>
                  <a:pt x="131461" y="7844"/>
                </a:lnTo>
                <a:close/>
                <a:moveTo>
                  <a:pt x="139227" y="7844"/>
                </a:moveTo>
                <a:lnTo>
                  <a:pt x="139227" y="11605"/>
                </a:lnTo>
                <a:lnTo>
                  <a:pt x="135436" y="11605"/>
                </a:lnTo>
                <a:lnTo>
                  <a:pt x="135436" y="7844"/>
                </a:lnTo>
                <a:close/>
                <a:moveTo>
                  <a:pt x="143202" y="7844"/>
                </a:moveTo>
                <a:lnTo>
                  <a:pt x="143202" y="11605"/>
                </a:lnTo>
                <a:lnTo>
                  <a:pt x="139411" y="11605"/>
                </a:lnTo>
                <a:lnTo>
                  <a:pt x="139411" y="7844"/>
                </a:lnTo>
                <a:close/>
                <a:moveTo>
                  <a:pt x="147177" y="7844"/>
                </a:moveTo>
                <a:lnTo>
                  <a:pt x="147177" y="11605"/>
                </a:lnTo>
                <a:lnTo>
                  <a:pt x="143387" y="11605"/>
                </a:lnTo>
                <a:lnTo>
                  <a:pt x="143387" y="7844"/>
                </a:lnTo>
                <a:close/>
                <a:moveTo>
                  <a:pt x="151224" y="7844"/>
                </a:moveTo>
                <a:lnTo>
                  <a:pt x="151224" y="11605"/>
                </a:lnTo>
                <a:lnTo>
                  <a:pt x="147362" y="11605"/>
                </a:lnTo>
                <a:lnTo>
                  <a:pt x="147362" y="7844"/>
                </a:lnTo>
                <a:close/>
                <a:moveTo>
                  <a:pt x="4068" y="11788"/>
                </a:moveTo>
                <a:lnTo>
                  <a:pt x="4068" y="15547"/>
                </a:lnTo>
                <a:lnTo>
                  <a:pt x="184" y="15547"/>
                </a:lnTo>
                <a:lnTo>
                  <a:pt x="184" y="11788"/>
                </a:lnTo>
                <a:close/>
                <a:moveTo>
                  <a:pt x="8043" y="11788"/>
                </a:moveTo>
                <a:lnTo>
                  <a:pt x="8043" y="15547"/>
                </a:lnTo>
                <a:lnTo>
                  <a:pt x="4252" y="15547"/>
                </a:lnTo>
                <a:lnTo>
                  <a:pt x="4252" y="11788"/>
                </a:lnTo>
                <a:close/>
                <a:moveTo>
                  <a:pt x="12018" y="11788"/>
                </a:moveTo>
                <a:lnTo>
                  <a:pt x="12018" y="15547"/>
                </a:lnTo>
                <a:lnTo>
                  <a:pt x="8227" y="15547"/>
                </a:lnTo>
                <a:lnTo>
                  <a:pt x="8227" y="11788"/>
                </a:lnTo>
                <a:close/>
                <a:moveTo>
                  <a:pt x="15993" y="11788"/>
                </a:moveTo>
                <a:lnTo>
                  <a:pt x="15993" y="15547"/>
                </a:lnTo>
                <a:lnTo>
                  <a:pt x="12202" y="15547"/>
                </a:lnTo>
                <a:lnTo>
                  <a:pt x="12202" y="11788"/>
                </a:lnTo>
                <a:close/>
                <a:moveTo>
                  <a:pt x="19968" y="11788"/>
                </a:moveTo>
                <a:lnTo>
                  <a:pt x="19968" y="15547"/>
                </a:lnTo>
                <a:lnTo>
                  <a:pt x="16177" y="15547"/>
                </a:lnTo>
                <a:lnTo>
                  <a:pt x="16177" y="11788"/>
                </a:lnTo>
                <a:close/>
                <a:moveTo>
                  <a:pt x="23944" y="11788"/>
                </a:moveTo>
                <a:lnTo>
                  <a:pt x="23944" y="15547"/>
                </a:lnTo>
                <a:lnTo>
                  <a:pt x="20153" y="15547"/>
                </a:lnTo>
                <a:lnTo>
                  <a:pt x="20153" y="11788"/>
                </a:lnTo>
                <a:close/>
                <a:moveTo>
                  <a:pt x="27919" y="11788"/>
                </a:moveTo>
                <a:lnTo>
                  <a:pt x="27919" y="15547"/>
                </a:lnTo>
                <a:lnTo>
                  <a:pt x="24129" y="15547"/>
                </a:lnTo>
                <a:lnTo>
                  <a:pt x="24129" y="11788"/>
                </a:lnTo>
                <a:close/>
                <a:moveTo>
                  <a:pt x="31895" y="11788"/>
                </a:moveTo>
                <a:lnTo>
                  <a:pt x="31895" y="15547"/>
                </a:lnTo>
                <a:lnTo>
                  <a:pt x="28104" y="15547"/>
                </a:lnTo>
                <a:lnTo>
                  <a:pt x="28104" y="11788"/>
                </a:lnTo>
                <a:close/>
                <a:moveTo>
                  <a:pt x="35870" y="11788"/>
                </a:moveTo>
                <a:lnTo>
                  <a:pt x="35870" y="15547"/>
                </a:lnTo>
                <a:lnTo>
                  <a:pt x="32079" y="15547"/>
                </a:lnTo>
                <a:lnTo>
                  <a:pt x="32079" y="11788"/>
                </a:lnTo>
                <a:close/>
                <a:moveTo>
                  <a:pt x="39845" y="11788"/>
                </a:moveTo>
                <a:lnTo>
                  <a:pt x="39845" y="15547"/>
                </a:lnTo>
                <a:lnTo>
                  <a:pt x="36054" y="15547"/>
                </a:lnTo>
                <a:lnTo>
                  <a:pt x="36054" y="11788"/>
                </a:lnTo>
                <a:close/>
                <a:moveTo>
                  <a:pt x="43821" y="11788"/>
                </a:moveTo>
                <a:lnTo>
                  <a:pt x="43821" y="15547"/>
                </a:lnTo>
                <a:lnTo>
                  <a:pt x="40029" y="15547"/>
                </a:lnTo>
                <a:lnTo>
                  <a:pt x="40029" y="11788"/>
                </a:lnTo>
                <a:close/>
                <a:moveTo>
                  <a:pt x="47796" y="11788"/>
                </a:moveTo>
                <a:lnTo>
                  <a:pt x="47796" y="15547"/>
                </a:lnTo>
                <a:lnTo>
                  <a:pt x="44005" y="15547"/>
                </a:lnTo>
                <a:lnTo>
                  <a:pt x="44005" y="11788"/>
                </a:lnTo>
                <a:close/>
                <a:moveTo>
                  <a:pt x="51771" y="11788"/>
                </a:moveTo>
                <a:lnTo>
                  <a:pt x="51771" y="15547"/>
                </a:lnTo>
                <a:lnTo>
                  <a:pt x="47980" y="15547"/>
                </a:lnTo>
                <a:lnTo>
                  <a:pt x="47980" y="11788"/>
                </a:lnTo>
                <a:close/>
                <a:moveTo>
                  <a:pt x="55746" y="11788"/>
                </a:moveTo>
                <a:lnTo>
                  <a:pt x="55746" y="15547"/>
                </a:lnTo>
                <a:lnTo>
                  <a:pt x="51956" y="15547"/>
                </a:lnTo>
                <a:lnTo>
                  <a:pt x="51956" y="11788"/>
                </a:lnTo>
                <a:close/>
                <a:moveTo>
                  <a:pt x="59721" y="11788"/>
                </a:moveTo>
                <a:lnTo>
                  <a:pt x="59721" y="15547"/>
                </a:lnTo>
                <a:lnTo>
                  <a:pt x="55931" y="15547"/>
                </a:lnTo>
                <a:lnTo>
                  <a:pt x="55931" y="11788"/>
                </a:lnTo>
                <a:close/>
                <a:moveTo>
                  <a:pt x="63696" y="11788"/>
                </a:moveTo>
                <a:lnTo>
                  <a:pt x="63696" y="15547"/>
                </a:lnTo>
                <a:lnTo>
                  <a:pt x="59906" y="15547"/>
                </a:lnTo>
                <a:lnTo>
                  <a:pt x="59906" y="11788"/>
                </a:lnTo>
                <a:close/>
                <a:moveTo>
                  <a:pt x="67672" y="11788"/>
                </a:moveTo>
                <a:lnTo>
                  <a:pt x="67672" y="15547"/>
                </a:lnTo>
                <a:lnTo>
                  <a:pt x="63881" y="15547"/>
                </a:lnTo>
                <a:lnTo>
                  <a:pt x="63881" y="11788"/>
                </a:lnTo>
                <a:close/>
                <a:moveTo>
                  <a:pt x="71648" y="11788"/>
                </a:moveTo>
                <a:lnTo>
                  <a:pt x="71648" y="15547"/>
                </a:lnTo>
                <a:lnTo>
                  <a:pt x="67857" y="15547"/>
                </a:lnTo>
                <a:lnTo>
                  <a:pt x="67857" y="11788"/>
                </a:lnTo>
                <a:close/>
                <a:moveTo>
                  <a:pt x="75623" y="11788"/>
                </a:moveTo>
                <a:lnTo>
                  <a:pt x="75623" y="15547"/>
                </a:lnTo>
                <a:lnTo>
                  <a:pt x="71832" y="15547"/>
                </a:lnTo>
                <a:lnTo>
                  <a:pt x="71832" y="11788"/>
                </a:lnTo>
                <a:close/>
                <a:moveTo>
                  <a:pt x="79598" y="11788"/>
                </a:moveTo>
                <a:lnTo>
                  <a:pt x="79598" y="15547"/>
                </a:lnTo>
                <a:lnTo>
                  <a:pt x="75807" y="15547"/>
                </a:lnTo>
                <a:lnTo>
                  <a:pt x="75807" y="11788"/>
                </a:lnTo>
                <a:close/>
                <a:moveTo>
                  <a:pt x="83573" y="11788"/>
                </a:moveTo>
                <a:lnTo>
                  <a:pt x="83573" y="15547"/>
                </a:lnTo>
                <a:lnTo>
                  <a:pt x="79782" y="15547"/>
                </a:lnTo>
                <a:lnTo>
                  <a:pt x="79782" y="11788"/>
                </a:lnTo>
                <a:close/>
                <a:moveTo>
                  <a:pt x="87549" y="11788"/>
                </a:moveTo>
                <a:lnTo>
                  <a:pt x="87549" y="15547"/>
                </a:lnTo>
                <a:lnTo>
                  <a:pt x="83757" y="15547"/>
                </a:lnTo>
                <a:lnTo>
                  <a:pt x="83757" y="11788"/>
                </a:lnTo>
                <a:close/>
                <a:moveTo>
                  <a:pt x="91524" y="11788"/>
                </a:moveTo>
                <a:lnTo>
                  <a:pt x="91524" y="15547"/>
                </a:lnTo>
                <a:lnTo>
                  <a:pt x="87733" y="15547"/>
                </a:lnTo>
                <a:lnTo>
                  <a:pt x="87733" y="11788"/>
                </a:lnTo>
                <a:close/>
                <a:moveTo>
                  <a:pt x="95499" y="11788"/>
                </a:moveTo>
                <a:lnTo>
                  <a:pt x="95499" y="15547"/>
                </a:lnTo>
                <a:lnTo>
                  <a:pt x="91708" y="15547"/>
                </a:lnTo>
                <a:lnTo>
                  <a:pt x="91708" y="11788"/>
                </a:lnTo>
                <a:close/>
                <a:moveTo>
                  <a:pt x="99474" y="11788"/>
                </a:moveTo>
                <a:lnTo>
                  <a:pt x="99474" y="15547"/>
                </a:lnTo>
                <a:lnTo>
                  <a:pt x="95684" y="15547"/>
                </a:lnTo>
                <a:lnTo>
                  <a:pt x="95684" y="11788"/>
                </a:lnTo>
                <a:close/>
                <a:moveTo>
                  <a:pt x="103449" y="11788"/>
                </a:moveTo>
                <a:lnTo>
                  <a:pt x="103449" y="15547"/>
                </a:lnTo>
                <a:lnTo>
                  <a:pt x="99659" y="15547"/>
                </a:lnTo>
                <a:lnTo>
                  <a:pt x="99659" y="11788"/>
                </a:lnTo>
                <a:close/>
                <a:moveTo>
                  <a:pt x="107424" y="11788"/>
                </a:moveTo>
                <a:lnTo>
                  <a:pt x="107424" y="15547"/>
                </a:lnTo>
                <a:lnTo>
                  <a:pt x="103634" y="15547"/>
                </a:lnTo>
                <a:lnTo>
                  <a:pt x="103634" y="11788"/>
                </a:lnTo>
                <a:close/>
                <a:moveTo>
                  <a:pt x="111400" y="11788"/>
                </a:moveTo>
                <a:lnTo>
                  <a:pt x="111400" y="15547"/>
                </a:lnTo>
                <a:lnTo>
                  <a:pt x="107609" y="15547"/>
                </a:lnTo>
                <a:lnTo>
                  <a:pt x="107609" y="11788"/>
                </a:lnTo>
                <a:close/>
                <a:moveTo>
                  <a:pt x="115376" y="11788"/>
                </a:moveTo>
                <a:lnTo>
                  <a:pt x="115376" y="15547"/>
                </a:lnTo>
                <a:lnTo>
                  <a:pt x="111585" y="15547"/>
                </a:lnTo>
                <a:lnTo>
                  <a:pt x="111585" y="11788"/>
                </a:lnTo>
                <a:close/>
                <a:moveTo>
                  <a:pt x="119351" y="11788"/>
                </a:moveTo>
                <a:lnTo>
                  <a:pt x="119351" y="15547"/>
                </a:lnTo>
                <a:lnTo>
                  <a:pt x="115560" y="15547"/>
                </a:lnTo>
                <a:lnTo>
                  <a:pt x="115560" y="11788"/>
                </a:lnTo>
                <a:close/>
                <a:moveTo>
                  <a:pt x="123326" y="11788"/>
                </a:moveTo>
                <a:lnTo>
                  <a:pt x="123326" y="15547"/>
                </a:lnTo>
                <a:lnTo>
                  <a:pt x="119535" y="15547"/>
                </a:lnTo>
                <a:lnTo>
                  <a:pt x="119535" y="11788"/>
                </a:lnTo>
                <a:close/>
                <a:moveTo>
                  <a:pt x="127301" y="11788"/>
                </a:moveTo>
                <a:lnTo>
                  <a:pt x="127301" y="15547"/>
                </a:lnTo>
                <a:lnTo>
                  <a:pt x="123510" y="15547"/>
                </a:lnTo>
                <a:lnTo>
                  <a:pt x="123510" y="11788"/>
                </a:lnTo>
                <a:close/>
                <a:moveTo>
                  <a:pt x="131277" y="11788"/>
                </a:moveTo>
                <a:lnTo>
                  <a:pt x="131277" y="15547"/>
                </a:lnTo>
                <a:lnTo>
                  <a:pt x="127485" y="15547"/>
                </a:lnTo>
                <a:lnTo>
                  <a:pt x="127485" y="11788"/>
                </a:lnTo>
                <a:close/>
                <a:moveTo>
                  <a:pt x="135252" y="11788"/>
                </a:moveTo>
                <a:lnTo>
                  <a:pt x="135252" y="15547"/>
                </a:lnTo>
                <a:lnTo>
                  <a:pt x="131461" y="15547"/>
                </a:lnTo>
                <a:lnTo>
                  <a:pt x="131461" y="11788"/>
                </a:lnTo>
                <a:close/>
                <a:moveTo>
                  <a:pt x="139227" y="11788"/>
                </a:moveTo>
                <a:lnTo>
                  <a:pt x="139227" y="15547"/>
                </a:lnTo>
                <a:lnTo>
                  <a:pt x="135436" y="15547"/>
                </a:lnTo>
                <a:lnTo>
                  <a:pt x="135436" y="11788"/>
                </a:lnTo>
                <a:close/>
                <a:moveTo>
                  <a:pt x="143202" y="11788"/>
                </a:moveTo>
                <a:lnTo>
                  <a:pt x="143202" y="15547"/>
                </a:lnTo>
                <a:lnTo>
                  <a:pt x="139411" y="15547"/>
                </a:lnTo>
                <a:lnTo>
                  <a:pt x="139411" y="11788"/>
                </a:lnTo>
                <a:close/>
                <a:moveTo>
                  <a:pt x="147177" y="11788"/>
                </a:moveTo>
                <a:lnTo>
                  <a:pt x="147177" y="15547"/>
                </a:lnTo>
                <a:lnTo>
                  <a:pt x="143387" y="15547"/>
                </a:lnTo>
                <a:lnTo>
                  <a:pt x="143387" y="11788"/>
                </a:lnTo>
                <a:close/>
                <a:moveTo>
                  <a:pt x="151224" y="11788"/>
                </a:moveTo>
                <a:lnTo>
                  <a:pt x="151224" y="15547"/>
                </a:lnTo>
                <a:lnTo>
                  <a:pt x="147362" y="15547"/>
                </a:lnTo>
                <a:lnTo>
                  <a:pt x="147362" y="11788"/>
                </a:lnTo>
                <a:close/>
                <a:moveTo>
                  <a:pt x="4068" y="15730"/>
                </a:moveTo>
                <a:lnTo>
                  <a:pt x="4068" y="19490"/>
                </a:lnTo>
                <a:lnTo>
                  <a:pt x="184" y="19490"/>
                </a:lnTo>
                <a:lnTo>
                  <a:pt x="184" y="15730"/>
                </a:lnTo>
                <a:close/>
                <a:moveTo>
                  <a:pt x="8043" y="15730"/>
                </a:moveTo>
                <a:lnTo>
                  <a:pt x="8043" y="19490"/>
                </a:lnTo>
                <a:lnTo>
                  <a:pt x="4252" y="19490"/>
                </a:lnTo>
                <a:lnTo>
                  <a:pt x="4252" y="15730"/>
                </a:lnTo>
                <a:close/>
                <a:moveTo>
                  <a:pt x="12018" y="15730"/>
                </a:moveTo>
                <a:lnTo>
                  <a:pt x="12018" y="19490"/>
                </a:lnTo>
                <a:lnTo>
                  <a:pt x="8227" y="19490"/>
                </a:lnTo>
                <a:lnTo>
                  <a:pt x="8227" y="15730"/>
                </a:lnTo>
                <a:close/>
                <a:moveTo>
                  <a:pt x="15993" y="15730"/>
                </a:moveTo>
                <a:lnTo>
                  <a:pt x="15993" y="19490"/>
                </a:lnTo>
                <a:lnTo>
                  <a:pt x="12202" y="19490"/>
                </a:lnTo>
                <a:lnTo>
                  <a:pt x="12202" y="15730"/>
                </a:lnTo>
                <a:close/>
                <a:moveTo>
                  <a:pt x="19968" y="15730"/>
                </a:moveTo>
                <a:lnTo>
                  <a:pt x="19968" y="19490"/>
                </a:lnTo>
                <a:lnTo>
                  <a:pt x="16177" y="19490"/>
                </a:lnTo>
                <a:lnTo>
                  <a:pt x="16177" y="15730"/>
                </a:lnTo>
                <a:close/>
                <a:moveTo>
                  <a:pt x="23944" y="15730"/>
                </a:moveTo>
                <a:lnTo>
                  <a:pt x="23944" y="19490"/>
                </a:lnTo>
                <a:lnTo>
                  <a:pt x="20153" y="19490"/>
                </a:lnTo>
                <a:lnTo>
                  <a:pt x="20153" y="15730"/>
                </a:lnTo>
                <a:close/>
                <a:moveTo>
                  <a:pt x="27919" y="15730"/>
                </a:moveTo>
                <a:lnTo>
                  <a:pt x="27919" y="19490"/>
                </a:lnTo>
                <a:lnTo>
                  <a:pt x="24129" y="19490"/>
                </a:lnTo>
                <a:lnTo>
                  <a:pt x="24129" y="15730"/>
                </a:lnTo>
                <a:close/>
                <a:moveTo>
                  <a:pt x="31895" y="15730"/>
                </a:moveTo>
                <a:lnTo>
                  <a:pt x="31895" y="19490"/>
                </a:lnTo>
                <a:lnTo>
                  <a:pt x="28104" y="19490"/>
                </a:lnTo>
                <a:lnTo>
                  <a:pt x="28104" y="15730"/>
                </a:lnTo>
                <a:close/>
                <a:moveTo>
                  <a:pt x="35870" y="15730"/>
                </a:moveTo>
                <a:lnTo>
                  <a:pt x="35870" y="19490"/>
                </a:lnTo>
                <a:lnTo>
                  <a:pt x="32079" y="19490"/>
                </a:lnTo>
                <a:lnTo>
                  <a:pt x="32079" y="15730"/>
                </a:lnTo>
                <a:close/>
                <a:moveTo>
                  <a:pt x="39845" y="15730"/>
                </a:moveTo>
                <a:lnTo>
                  <a:pt x="39845" y="19490"/>
                </a:lnTo>
                <a:lnTo>
                  <a:pt x="36054" y="19490"/>
                </a:lnTo>
                <a:lnTo>
                  <a:pt x="36054" y="15730"/>
                </a:lnTo>
                <a:close/>
                <a:moveTo>
                  <a:pt x="43821" y="15730"/>
                </a:moveTo>
                <a:lnTo>
                  <a:pt x="43821" y="19490"/>
                </a:lnTo>
                <a:lnTo>
                  <a:pt x="40029" y="19490"/>
                </a:lnTo>
                <a:lnTo>
                  <a:pt x="40029" y="15730"/>
                </a:lnTo>
                <a:close/>
                <a:moveTo>
                  <a:pt x="47796" y="15730"/>
                </a:moveTo>
                <a:lnTo>
                  <a:pt x="47796" y="19490"/>
                </a:lnTo>
                <a:lnTo>
                  <a:pt x="44005" y="19490"/>
                </a:lnTo>
                <a:lnTo>
                  <a:pt x="44005" y="15730"/>
                </a:lnTo>
                <a:close/>
                <a:moveTo>
                  <a:pt x="51771" y="15730"/>
                </a:moveTo>
                <a:lnTo>
                  <a:pt x="51771" y="19490"/>
                </a:lnTo>
                <a:lnTo>
                  <a:pt x="47980" y="19490"/>
                </a:lnTo>
                <a:lnTo>
                  <a:pt x="47980" y="15730"/>
                </a:lnTo>
                <a:close/>
                <a:moveTo>
                  <a:pt x="55746" y="15730"/>
                </a:moveTo>
                <a:lnTo>
                  <a:pt x="55746" y="19490"/>
                </a:lnTo>
                <a:lnTo>
                  <a:pt x="51956" y="19490"/>
                </a:lnTo>
                <a:lnTo>
                  <a:pt x="51956" y="15730"/>
                </a:lnTo>
                <a:close/>
                <a:moveTo>
                  <a:pt x="59721" y="15730"/>
                </a:moveTo>
                <a:lnTo>
                  <a:pt x="59721" y="19490"/>
                </a:lnTo>
                <a:lnTo>
                  <a:pt x="55931" y="19490"/>
                </a:lnTo>
                <a:lnTo>
                  <a:pt x="55931" y="15730"/>
                </a:lnTo>
                <a:close/>
                <a:moveTo>
                  <a:pt x="63696" y="15730"/>
                </a:moveTo>
                <a:lnTo>
                  <a:pt x="63696" y="19490"/>
                </a:lnTo>
                <a:lnTo>
                  <a:pt x="59906" y="19490"/>
                </a:lnTo>
                <a:lnTo>
                  <a:pt x="59906" y="15730"/>
                </a:lnTo>
                <a:close/>
                <a:moveTo>
                  <a:pt x="67672" y="15730"/>
                </a:moveTo>
                <a:lnTo>
                  <a:pt x="67672" y="19490"/>
                </a:lnTo>
                <a:lnTo>
                  <a:pt x="63881" y="19490"/>
                </a:lnTo>
                <a:lnTo>
                  <a:pt x="63881" y="15730"/>
                </a:lnTo>
                <a:close/>
                <a:moveTo>
                  <a:pt x="71648" y="15730"/>
                </a:moveTo>
                <a:lnTo>
                  <a:pt x="71648" y="19490"/>
                </a:lnTo>
                <a:lnTo>
                  <a:pt x="67857" y="19490"/>
                </a:lnTo>
                <a:lnTo>
                  <a:pt x="67857" y="15730"/>
                </a:lnTo>
                <a:close/>
                <a:moveTo>
                  <a:pt x="75623" y="15730"/>
                </a:moveTo>
                <a:lnTo>
                  <a:pt x="75623" y="19490"/>
                </a:lnTo>
                <a:lnTo>
                  <a:pt x="71832" y="19490"/>
                </a:lnTo>
                <a:lnTo>
                  <a:pt x="71832" y="15730"/>
                </a:lnTo>
                <a:close/>
                <a:moveTo>
                  <a:pt x="79598" y="15730"/>
                </a:moveTo>
                <a:lnTo>
                  <a:pt x="79598" y="19490"/>
                </a:lnTo>
                <a:lnTo>
                  <a:pt x="75807" y="19490"/>
                </a:lnTo>
                <a:lnTo>
                  <a:pt x="75807" y="15730"/>
                </a:lnTo>
                <a:close/>
                <a:moveTo>
                  <a:pt x="83573" y="15730"/>
                </a:moveTo>
                <a:lnTo>
                  <a:pt x="83573" y="19490"/>
                </a:lnTo>
                <a:lnTo>
                  <a:pt x="79782" y="19490"/>
                </a:lnTo>
                <a:lnTo>
                  <a:pt x="79782" y="15730"/>
                </a:lnTo>
                <a:close/>
                <a:moveTo>
                  <a:pt x="87549" y="15730"/>
                </a:moveTo>
                <a:lnTo>
                  <a:pt x="87549" y="19490"/>
                </a:lnTo>
                <a:lnTo>
                  <a:pt x="83757" y="19490"/>
                </a:lnTo>
                <a:lnTo>
                  <a:pt x="83757" y="15730"/>
                </a:lnTo>
                <a:close/>
                <a:moveTo>
                  <a:pt x="91524" y="15730"/>
                </a:moveTo>
                <a:lnTo>
                  <a:pt x="91524" y="19490"/>
                </a:lnTo>
                <a:lnTo>
                  <a:pt x="87733" y="19490"/>
                </a:lnTo>
                <a:lnTo>
                  <a:pt x="87733" y="15730"/>
                </a:lnTo>
                <a:close/>
                <a:moveTo>
                  <a:pt x="95499" y="15730"/>
                </a:moveTo>
                <a:lnTo>
                  <a:pt x="95499" y="19490"/>
                </a:lnTo>
                <a:lnTo>
                  <a:pt x="91708" y="19490"/>
                </a:lnTo>
                <a:lnTo>
                  <a:pt x="91708" y="15730"/>
                </a:lnTo>
                <a:close/>
                <a:moveTo>
                  <a:pt x="99474" y="15730"/>
                </a:moveTo>
                <a:lnTo>
                  <a:pt x="99474" y="19490"/>
                </a:lnTo>
                <a:lnTo>
                  <a:pt x="95684" y="19490"/>
                </a:lnTo>
                <a:lnTo>
                  <a:pt x="95684" y="15730"/>
                </a:lnTo>
                <a:close/>
                <a:moveTo>
                  <a:pt x="103449" y="15730"/>
                </a:moveTo>
                <a:lnTo>
                  <a:pt x="103449" y="19490"/>
                </a:lnTo>
                <a:lnTo>
                  <a:pt x="99659" y="19490"/>
                </a:lnTo>
                <a:lnTo>
                  <a:pt x="99659" y="15730"/>
                </a:lnTo>
                <a:close/>
                <a:moveTo>
                  <a:pt x="107424" y="15730"/>
                </a:moveTo>
                <a:lnTo>
                  <a:pt x="107424" y="19490"/>
                </a:lnTo>
                <a:lnTo>
                  <a:pt x="103634" y="19490"/>
                </a:lnTo>
                <a:lnTo>
                  <a:pt x="103634" y="15730"/>
                </a:lnTo>
                <a:close/>
                <a:moveTo>
                  <a:pt x="111400" y="15730"/>
                </a:moveTo>
                <a:lnTo>
                  <a:pt x="111400" y="19490"/>
                </a:lnTo>
                <a:lnTo>
                  <a:pt x="107609" y="19490"/>
                </a:lnTo>
                <a:lnTo>
                  <a:pt x="107609" y="15730"/>
                </a:lnTo>
                <a:close/>
                <a:moveTo>
                  <a:pt x="115376" y="15730"/>
                </a:moveTo>
                <a:lnTo>
                  <a:pt x="115376" y="19490"/>
                </a:lnTo>
                <a:lnTo>
                  <a:pt x="111585" y="19490"/>
                </a:lnTo>
                <a:lnTo>
                  <a:pt x="111585" y="15730"/>
                </a:lnTo>
                <a:close/>
                <a:moveTo>
                  <a:pt x="119351" y="15730"/>
                </a:moveTo>
                <a:lnTo>
                  <a:pt x="119351" y="19490"/>
                </a:lnTo>
                <a:lnTo>
                  <a:pt x="115560" y="19490"/>
                </a:lnTo>
                <a:lnTo>
                  <a:pt x="115560" y="15730"/>
                </a:lnTo>
                <a:close/>
                <a:moveTo>
                  <a:pt x="123326" y="15730"/>
                </a:moveTo>
                <a:lnTo>
                  <a:pt x="123326" y="19490"/>
                </a:lnTo>
                <a:lnTo>
                  <a:pt x="119535" y="19490"/>
                </a:lnTo>
                <a:lnTo>
                  <a:pt x="119535" y="15730"/>
                </a:lnTo>
                <a:close/>
                <a:moveTo>
                  <a:pt x="127301" y="15730"/>
                </a:moveTo>
                <a:lnTo>
                  <a:pt x="127301" y="19490"/>
                </a:lnTo>
                <a:lnTo>
                  <a:pt x="123510" y="19490"/>
                </a:lnTo>
                <a:lnTo>
                  <a:pt x="123510" y="15730"/>
                </a:lnTo>
                <a:close/>
                <a:moveTo>
                  <a:pt x="131277" y="15730"/>
                </a:moveTo>
                <a:lnTo>
                  <a:pt x="131277" y="19490"/>
                </a:lnTo>
                <a:lnTo>
                  <a:pt x="127485" y="19490"/>
                </a:lnTo>
                <a:lnTo>
                  <a:pt x="127485" y="15730"/>
                </a:lnTo>
                <a:close/>
                <a:moveTo>
                  <a:pt x="135252" y="15730"/>
                </a:moveTo>
                <a:lnTo>
                  <a:pt x="135252" y="19490"/>
                </a:lnTo>
                <a:lnTo>
                  <a:pt x="131461" y="19490"/>
                </a:lnTo>
                <a:lnTo>
                  <a:pt x="131461" y="15730"/>
                </a:lnTo>
                <a:close/>
                <a:moveTo>
                  <a:pt x="139227" y="15730"/>
                </a:moveTo>
                <a:lnTo>
                  <a:pt x="139227" y="19490"/>
                </a:lnTo>
                <a:lnTo>
                  <a:pt x="135436" y="19490"/>
                </a:lnTo>
                <a:lnTo>
                  <a:pt x="135436" y="15730"/>
                </a:lnTo>
                <a:close/>
                <a:moveTo>
                  <a:pt x="143202" y="15730"/>
                </a:moveTo>
                <a:lnTo>
                  <a:pt x="143202" y="19490"/>
                </a:lnTo>
                <a:lnTo>
                  <a:pt x="139411" y="19490"/>
                </a:lnTo>
                <a:lnTo>
                  <a:pt x="139411" y="15730"/>
                </a:lnTo>
                <a:close/>
                <a:moveTo>
                  <a:pt x="147177" y="15730"/>
                </a:moveTo>
                <a:lnTo>
                  <a:pt x="147177" y="19490"/>
                </a:lnTo>
                <a:lnTo>
                  <a:pt x="143387" y="19490"/>
                </a:lnTo>
                <a:lnTo>
                  <a:pt x="143387" y="15730"/>
                </a:lnTo>
                <a:close/>
                <a:moveTo>
                  <a:pt x="151224" y="15730"/>
                </a:moveTo>
                <a:lnTo>
                  <a:pt x="151224" y="19490"/>
                </a:lnTo>
                <a:lnTo>
                  <a:pt x="147362" y="19490"/>
                </a:lnTo>
                <a:lnTo>
                  <a:pt x="147362" y="15730"/>
                </a:lnTo>
                <a:close/>
                <a:moveTo>
                  <a:pt x="4068" y="19673"/>
                </a:moveTo>
                <a:lnTo>
                  <a:pt x="4068" y="23432"/>
                </a:lnTo>
                <a:lnTo>
                  <a:pt x="184" y="23432"/>
                </a:lnTo>
                <a:lnTo>
                  <a:pt x="184" y="19673"/>
                </a:lnTo>
                <a:close/>
                <a:moveTo>
                  <a:pt x="8043" y="19673"/>
                </a:moveTo>
                <a:lnTo>
                  <a:pt x="8043" y="23432"/>
                </a:lnTo>
                <a:lnTo>
                  <a:pt x="4252" y="23432"/>
                </a:lnTo>
                <a:lnTo>
                  <a:pt x="4252" y="19673"/>
                </a:lnTo>
                <a:close/>
                <a:moveTo>
                  <a:pt x="12018" y="19673"/>
                </a:moveTo>
                <a:lnTo>
                  <a:pt x="12018" y="23432"/>
                </a:lnTo>
                <a:lnTo>
                  <a:pt x="8227" y="23432"/>
                </a:lnTo>
                <a:lnTo>
                  <a:pt x="8227" y="19673"/>
                </a:lnTo>
                <a:close/>
                <a:moveTo>
                  <a:pt x="15993" y="19673"/>
                </a:moveTo>
                <a:lnTo>
                  <a:pt x="15993" y="23432"/>
                </a:lnTo>
                <a:lnTo>
                  <a:pt x="12202" y="23432"/>
                </a:lnTo>
                <a:lnTo>
                  <a:pt x="12202" y="19673"/>
                </a:lnTo>
                <a:close/>
                <a:moveTo>
                  <a:pt x="19968" y="19673"/>
                </a:moveTo>
                <a:lnTo>
                  <a:pt x="19968" y="23432"/>
                </a:lnTo>
                <a:lnTo>
                  <a:pt x="16177" y="23432"/>
                </a:lnTo>
                <a:lnTo>
                  <a:pt x="16177" y="19673"/>
                </a:lnTo>
                <a:close/>
                <a:moveTo>
                  <a:pt x="23944" y="19673"/>
                </a:moveTo>
                <a:lnTo>
                  <a:pt x="23944" y="23432"/>
                </a:lnTo>
                <a:lnTo>
                  <a:pt x="20153" y="23432"/>
                </a:lnTo>
                <a:lnTo>
                  <a:pt x="20153" y="19673"/>
                </a:lnTo>
                <a:close/>
                <a:moveTo>
                  <a:pt x="27919" y="19673"/>
                </a:moveTo>
                <a:lnTo>
                  <a:pt x="27919" y="23432"/>
                </a:lnTo>
                <a:lnTo>
                  <a:pt x="24129" y="23432"/>
                </a:lnTo>
                <a:lnTo>
                  <a:pt x="24129" y="19673"/>
                </a:lnTo>
                <a:close/>
                <a:moveTo>
                  <a:pt x="31895" y="19673"/>
                </a:moveTo>
                <a:lnTo>
                  <a:pt x="31895" y="23432"/>
                </a:lnTo>
                <a:lnTo>
                  <a:pt x="28104" y="23432"/>
                </a:lnTo>
                <a:lnTo>
                  <a:pt x="28104" y="19673"/>
                </a:lnTo>
                <a:close/>
                <a:moveTo>
                  <a:pt x="35870" y="19673"/>
                </a:moveTo>
                <a:lnTo>
                  <a:pt x="35870" y="23432"/>
                </a:lnTo>
                <a:lnTo>
                  <a:pt x="32079" y="23432"/>
                </a:lnTo>
                <a:lnTo>
                  <a:pt x="32079" y="19673"/>
                </a:lnTo>
                <a:close/>
                <a:moveTo>
                  <a:pt x="39845" y="19673"/>
                </a:moveTo>
                <a:lnTo>
                  <a:pt x="39845" y="23432"/>
                </a:lnTo>
                <a:lnTo>
                  <a:pt x="36054" y="23432"/>
                </a:lnTo>
                <a:lnTo>
                  <a:pt x="36054" y="19673"/>
                </a:lnTo>
                <a:close/>
                <a:moveTo>
                  <a:pt x="43821" y="19673"/>
                </a:moveTo>
                <a:lnTo>
                  <a:pt x="43821" y="23432"/>
                </a:lnTo>
                <a:lnTo>
                  <a:pt x="40029" y="23432"/>
                </a:lnTo>
                <a:lnTo>
                  <a:pt x="40029" y="19673"/>
                </a:lnTo>
                <a:close/>
                <a:moveTo>
                  <a:pt x="47796" y="19673"/>
                </a:moveTo>
                <a:lnTo>
                  <a:pt x="47796" y="23432"/>
                </a:lnTo>
                <a:lnTo>
                  <a:pt x="44005" y="23432"/>
                </a:lnTo>
                <a:lnTo>
                  <a:pt x="44005" y="19673"/>
                </a:lnTo>
                <a:close/>
                <a:moveTo>
                  <a:pt x="51771" y="19673"/>
                </a:moveTo>
                <a:lnTo>
                  <a:pt x="51771" y="23432"/>
                </a:lnTo>
                <a:lnTo>
                  <a:pt x="47980" y="23432"/>
                </a:lnTo>
                <a:lnTo>
                  <a:pt x="47980" y="19673"/>
                </a:lnTo>
                <a:close/>
                <a:moveTo>
                  <a:pt x="55746" y="19673"/>
                </a:moveTo>
                <a:lnTo>
                  <a:pt x="55746" y="23432"/>
                </a:lnTo>
                <a:lnTo>
                  <a:pt x="51956" y="23432"/>
                </a:lnTo>
                <a:lnTo>
                  <a:pt x="51956" y="19673"/>
                </a:lnTo>
                <a:close/>
                <a:moveTo>
                  <a:pt x="59721" y="19673"/>
                </a:moveTo>
                <a:lnTo>
                  <a:pt x="59721" y="23432"/>
                </a:lnTo>
                <a:lnTo>
                  <a:pt x="55931" y="23432"/>
                </a:lnTo>
                <a:lnTo>
                  <a:pt x="55931" y="19673"/>
                </a:lnTo>
                <a:close/>
                <a:moveTo>
                  <a:pt x="63696" y="19673"/>
                </a:moveTo>
                <a:lnTo>
                  <a:pt x="63696" y="23432"/>
                </a:lnTo>
                <a:lnTo>
                  <a:pt x="59906" y="23432"/>
                </a:lnTo>
                <a:lnTo>
                  <a:pt x="59906" y="19673"/>
                </a:lnTo>
                <a:close/>
                <a:moveTo>
                  <a:pt x="67672" y="19673"/>
                </a:moveTo>
                <a:lnTo>
                  <a:pt x="67672" y="23432"/>
                </a:lnTo>
                <a:lnTo>
                  <a:pt x="63881" y="23432"/>
                </a:lnTo>
                <a:lnTo>
                  <a:pt x="63881" y="19673"/>
                </a:lnTo>
                <a:close/>
                <a:moveTo>
                  <a:pt x="71648" y="19673"/>
                </a:moveTo>
                <a:lnTo>
                  <a:pt x="71648" y="23432"/>
                </a:lnTo>
                <a:lnTo>
                  <a:pt x="67857" y="23432"/>
                </a:lnTo>
                <a:lnTo>
                  <a:pt x="67857" y="19673"/>
                </a:lnTo>
                <a:close/>
                <a:moveTo>
                  <a:pt x="75623" y="19673"/>
                </a:moveTo>
                <a:lnTo>
                  <a:pt x="75623" y="23432"/>
                </a:lnTo>
                <a:lnTo>
                  <a:pt x="71832" y="23432"/>
                </a:lnTo>
                <a:lnTo>
                  <a:pt x="71832" y="19673"/>
                </a:lnTo>
                <a:close/>
                <a:moveTo>
                  <a:pt x="79598" y="19673"/>
                </a:moveTo>
                <a:lnTo>
                  <a:pt x="79598" y="23432"/>
                </a:lnTo>
                <a:lnTo>
                  <a:pt x="75807" y="23432"/>
                </a:lnTo>
                <a:lnTo>
                  <a:pt x="75807" y="19673"/>
                </a:lnTo>
                <a:close/>
                <a:moveTo>
                  <a:pt x="83573" y="19673"/>
                </a:moveTo>
                <a:lnTo>
                  <a:pt x="83573" y="23432"/>
                </a:lnTo>
                <a:lnTo>
                  <a:pt x="79782" y="23432"/>
                </a:lnTo>
                <a:lnTo>
                  <a:pt x="79782" y="19673"/>
                </a:lnTo>
                <a:close/>
                <a:moveTo>
                  <a:pt x="87549" y="19673"/>
                </a:moveTo>
                <a:lnTo>
                  <a:pt x="87549" y="23432"/>
                </a:lnTo>
                <a:lnTo>
                  <a:pt x="83757" y="23432"/>
                </a:lnTo>
                <a:lnTo>
                  <a:pt x="83757" y="19673"/>
                </a:lnTo>
                <a:close/>
                <a:moveTo>
                  <a:pt x="91524" y="19673"/>
                </a:moveTo>
                <a:lnTo>
                  <a:pt x="91524" y="23432"/>
                </a:lnTo>
                <a:lnTo>
                  <a:pt x="87733" y="23432"/>
                </a:lnTo>
                <a:lnTo>
                  <a:pt x="87733" y="19673"/>
                </a:lnTo>
                <a:close/>
                <a:moveTo>
                  <a:pt x="95499" y="19673"/>
                </a:moveTo>
                <a:lnTo>
                  <a:pt x="95499" y="23432"/>
                </a:lnTo>
                <a:lnTo>
                  <a:pt x="91708" y="23432"/>
                </a:lnTo>
                <a:lnTo>
                  <a:pt x="91708" y="19673"/>
                </a:lnTo>
                <a:close/>
                <a:moveTo>
                  <a:pt x="99474" y="19673"/>
                </a:moveTo>
                <a:lnTo>
                  <a:pt x="99474" y="23432"/>
                </a:lnTo>
                <a:lnTo>
                  <a:pt x="95684" y="23432"/>
                </a:lnTo>
                <a:lnTo>
                  <a:pt x="95684" y="19673"/>
                </a:lnTo>
                <a:close/>
                <a:moveTo>
                  <a:pt x="103449" y="19673"/>
                </a:moveTo>
                <a:lnTo>
                  <a:pt x="103449" y="23432"/>
                </a:lnTo>
                <a:lnTo>
                  <a:pt x="99659" y="23432"/>
                </a:lnTo>
                <a:lnTo>
                  <a:pt x="99659" y="19673"/>
                </a:lnTo>
                <a:close/>
                <a:moveTo>
                  <a:pt x="107424" y="19673"/>
                </a:moveTo>
                <a:lnTo>
                  <a:pt x="107424" y="23432"/>
                </a:lnTo>
                <a:lnTo>
                  <a:pt x="103634" y="23432"/>
                </a:lnTo>
                <a:lnTo>
                  <a:pt x="103634" y="19673"/>
                </a:lnTo>
                <a:close/>
                <a:moveTo>
                  <a:pt x="111400" y="19673"/>
                </a:moveTo>
                <a:lnTo>
                  <a:pt x="111400" y="23432"/>
                </a:lnTo>
                <a:lnTo>
                  <a:pt x="107609" y="23432"/>
                </a:lnTo>
                <a:lnTo>
                  <a:pt x="107609" y="19673"/>
                </a:lnTo>
                <a:close/>
                <a:moveTo>
                  <a:pt x="115376" y="19673"/>
                </a:moveTo>
                <a:lnTo>
                  <a:pt x="115376" y="23432"/>
                </a:lnTo>
                <a:lnTo>
                  <a:pt x="111585" y="23432"/>
                </a:lnTo>
                <a:lnTo>
                  <a:pt x="111585" y="19673"/>
                </a:lnTo>
                <a:close/>
                <a:moveTo>
                  <a:pt x="119351" y="19673"/>
                </a:moveTo>
                <a:lnTo>
                  <a:pt x="119351" y="23432"/>
                </a:lnTo>
                <a:lnTo>
                  <a:pt x="115560" y="23432"/>
                </a:lnTo>
                <a:lnTo>
                  <a:pt x="115560" y="19673"/>
                </a:lnTo>
                <a:close/>
                <a:moveTo>
                  <a:pt x="123326" y="19673"/>
                </a:moveTo>
                <a:lnTo>
                  <a:pt x="123326" y="23432"/>
                </a:lnTo>
                <a:lnTo>
                  <a:pt x="119535" y="23432"/>
                </a:lnTo>
                <a:lnTo>
                  <a:pt x="119535" y="19673"/>
                </a:lnTo>
                <a:close/>
                <a:moveTo>
                  <a:pt x="127301" y="19673"/>
                </a:moveTo>
                <a:lnTo>
                  <a:pt x="127301" y="23432"/>
                </a:lnTo>
                <a:lnTo>
                  <a:pt x="123510" y="23432"/>
                </a:lnTo>
                <a:lnTo>
                  <a:pt x="123510" y="19673"/>
                </a:lnTo>
                <a:close/>
                <a:moveTo>
                  <a:pt x="131277" y="19673"/>
                </a:moveTo>
                <a:lnTo>
                  <a:pt x="131277" y="23432"/>
                </a:lnTo>
                <a:lnTo>
                  <a:pt x="127485" y="23432"/>
                </a:lnTo>
                <a:lnTo>
                  <a:pt x="127485" y="19673"/>
                </a:lnTo>
                <a:close/>
                <a:moveTo>
                  <a:pt x="135252" y="19673"/>
                </a:moveTo>
                <a:lnTo>
                  <a:pt x="135252" y="23432"/>
                </a:lnTo>
                <a:lnTo>
                  <a:pt x="131461" y="23432"/>
                </a:lnTo>
                <a:lnTo>
                  <a:pt x="131461" y="19673"/>
                </a:lnTo>
                <a:close/>
                <a:moveTo>
                  <a:pt x="139227" y="19673"/>
                </a:moveTo>
                <a:lnTo>
                  <a:pt x="139227" y="23432"/>
                </a:lnTo>
                <a:lnTo>
                  <a:pt x="135436" y="23432"/>
                </a:lnTo>
                <a:lnTo>
                  <a:pt x="135436" y="19673"/>
                </a:lnTo>
                <a:close/>
                <a:moveTo>
                  <a:pt x="143202" y="19673"/>
                </a:moveTo>
                <a:lnTo>
                  <a:pt x="143202" y="23432"/>
                </a:lnTo>
                <a:lnTo>
                  <a:pt x="139411" y="23432"/>
                </a:lnTo>
                <a:lnTo>
                  <a:pt x="139411" y="19673"/>
                </a:lnTo>
                <a:close/>
                <a:moveTo>
                  <a:pt x="147177" y="19673"/>
                </a:moveTo>
                <a:lnTo>
                  <a:pt x="147177" y="23432"/>
                </a:lnTo>
                <a:lnTo>
                  <a:pt x="143387" y="23432"/>
                </a:lnTo>
                <a:lnTo>
                  <a:pt x="143387" y="19673"/>
                </a:lnTo>
                <a:close/>
                <a:moveTo>
                  <a:pt x="151224" y="19673"/>
                </a:moveTo>
                <a:lnTo>
                  <a:pt x="151224" y="23432"/>
                </a:lnTo>
                <a:lnTo>
                  <a:pt x="147362" y="23432"/>
                </a:lnTo>
                <a:lnTo>
                  <a:pt x="147362" y="19673"/>
                </a:lnTo>
                <a:close/>
                <a:moveTo>
                  <a:pt x="4068" y="23615"/>
                </a:moveTo>
                <a:lnTo>
                  <a:pt x="4068" y="27376"/>
                </a:lnTo>
                <a:lnTo>
                  <a:pt x="184" y="27376"/>
                </a:lnTo>
                <a:lnTo>
                  <a:pt x="184" y="23615"/>
                </a:lnTo>
                <a:close/>
                <a:moveTo>
                  <a:pt x="8043" y="23615"/>
                </a:moveTo>
                <a:lnTo>
                  <a:pt x="8043" y="27376"/>
                </a:lnTo>
                <a:lnTo>
                  <a:pt x="4252" y="27376"/>
                </a:lnTo>
                <a:lnTo>
                  <a:pt x="4252" y="23615"/>
                </a:lnTo>
                <a:close/>
                <a:moveTo>
                  <a:pt x="12018" y="23615"/>
                </a:moveTo>
                <a:lnTo>
                  <a:pt x="12018" y="27376"/>
                </a:lnTo>
                <a:lnTo>
                  <a:pt x="8227" y="27376"/>
                </a:lnTo>
                <a:lnTo>
                  <a:pt x="8227" y="23615"/>
                </a:lnTo>
                <a:close/>
                <a:moveTo>
                  <a:pt x="15993" y="23615"/>
                </a:moveTo>
                <a:lnTo>
                  <a:pt x="15993" y="27376"/>
                </a:lnTo>
                <a:lnTo>
                  <a:pt x="12202" y="27376"/>
                </a:lnTo>
                <a:lnTo>
                  <a:pt x="12202" y="23615"/>
                </a:lnTo>
                <a:close/>
                <a:moveTo>
                  <a:pt x="19968" y="23615"/>
                </a:moveTo>
                <a:lnTo>
                  <a:pt x="19968" y="27376"/>
                </a:lnTo>
                <a:lnTo>
                  <a:pt x="16177" y="27376"/>
                </a:lnTo>
                <a:lnTo>
                  <a:pt x="16177" y="23615"/>
                </a:lnTo>
                <a:close/>
                <a:moveTo>
                  <a:pt x="23944" y="23615"/>
                </a:moveTo>
                <a:lnTo>
                  <a:pt x="23944" y="27376"/>
                </a:lnTo>
                <a:lnTo>
                  <a:pt x="20153" y="27376"/>
                </a:lnTo>
                <a:lnTo>
                  <a:pt x="20153" y="23615"/>
                </a:lnTo>
                <a:close/>
                <a:moveTo>
                  <a:pt x="27919" y="23615"/>
                </a:moveTo>
                <a:lnTo>
                  <a:pt x="27919" y="27376"/>
                </a:lnTo>
                <a:lnTo>
                  <a:pt x="24129" y="27376"/>
                </a:lnTo>
                <a:lnTo>
                  <a:pt x="24129" y="23615"/>
                </a:lnTo>
                <a:close/>
                <a:moveTo>
                  <a:pt x="31895" y="23615"/>
                </a:moveTo>
                <a:lnTo>
                  <a:pt x="31895" y="27376"/>
                </a:lnTo>
                <a:lnTo>
                  <a:pt x="28104" y="27376"/>
                </a:lnTo>
                <a:lnTo>
                  <a:pt x="28104" y="23615"/>
                </a:lnTo>
                <a:close/>
                <a:moveTo>
                  <a:pt x="35870" y="23615"/>
                </a:moveTo>
                <a:lnTo>
                  <a:pt x="35870" y="27376"/>
                </a:lnTo>
                <a:lnTo>
                  <a:pt x="32079" y="27376"/>
                </a:lnTo>
                <a:lnTo>
                  <a:pt x="32079" y="23615"/>
                </a:lnTo>
                <a:close/>
                <a:moveTo>
                  <a:pt x="39845" y="23615"/>
                </a:moveTo>
                <a:lnTo>
                  <a:pt x="39845" y="27376"/>
                </a:lnTo>
                <a:lnTo>
                  <a:pt x="36054" y="27376"/>
                </a:lnTo>
                <a:lnTo>
                  <a:pt x="36054" y="23615"/>
                </a:lnTo>
                <a:close/>
                <a:moveTo>
                  <a:pt x="43821" y="23615"/>
                </a:moveTo>
                <a:lnTo>
                  <a:pt x="43821" y="27376"/>
                </a:lnTo>
                <a:lnTo>
                  <a:pt x="40029" y="27376"/>
                </a:lnTo>
                <a:lnTo>
                  <a:pt x="40029" y="23615"/>
                </a:lnTo>
                <a:close/>
                <a:moveTo>
                  <a:pt x="47796" y="23615"/>
                </a:moveTo>
                <a:lnTo>
                  <a:pt x="47796" y="27376"/>
                </a:lnTo>
                <a:lnTo>
                  <a:pt x="44005" y="27376"/>
                </a:lnTo>
                <a:lnTo>
                  <a:pt x="44005" y="23615"/>
                </a:lnTo>
                <a:close/>
                <a:moveTo>
                  <a:pt x="51771" y="23615"/>
                </a:moveTo>
                <a:lnTo>
                  <a:pt x="51771" y="27376"/>
                </a:lnTo>
                <a:lnTo>
                  <a:pt x="47980" y="27376"/>
                </a:lnTo>
                <a:lnTo>
                  <a:pt x="47980" y="23615"/>
                </a:lnTo>
                <a:close/>
                <a:moveTo>
                  <a:pt x="55746" y="23615"/>
                </a:moveTo>
                <a:lnTo>
                  <a:pt x="55746" y="27376"/>
                </a:lnTo>
                <a:lnTo>
                  <a:pt x="51956" y="27376"/>
                </a:lnTo>
                <a:lnTo>
                  <a:pt x="51956" y="23615"/>
                </a:lnTo>
                <a:close/>
                <a:moveTo>
                  <a:pt x="59721" y="23615"/>
                </a:moveTo>
                <a:lnTo>
                  <a:pt x="59721" y="27376"/>
                </a:lnTo>
                <a:lnTo>
                  <a:pt x="55931" y="27376"/>
                </a:lnTo>
                <a:lnTo>
                  <a:pt x="55931" y="23615"/>
                </a:lnTo>
                <a:close/>
                <a:moveTo>
                  <a:pt x="63696" y="23615"/>
                </a:moveTo>
                <a:lnTo>
                  <a:pt x="63696" y="27376"/>
                </a:lnTo>
                <a:lnTo>
                  <a:pt x="59906" y="27376"/>
                </a:lnTo>
                <a:lnTo>
                  <a:pt x="59906" y="23615"/>
                </a:lnTo>
                <a:close/>
                <a:moveTo>
                  <a:pt x="67672" y="23615"/>
                </a:moveTo>
                <a:lnTo>
                  <a:pt x="67672" y="27376"/>
                </a:lnTo>
                <a:lnTo>
                  <a:pt x="63881" y="27376"/>
                </a:lnTo>
                <a:lnTo>
                  <a:pt x="63881" y="23615"/>
                </a:lnTo>
                <a:close/>
                <a:moveTo>
                  <a:pt x="71648" y="23615"/>
                </a:moveTo>
                <a:lnTo>
                  <a:pt x="71648" y="27376"/>
                </a:lnTo>
                <a:lnTo>
                  <a:pt x="67857" y="27376"/>
                </a:lnTo>
                <a:lnTo>
                  <a:pt x="67857" y="23615"/>
                </a:lnTo>
                <a:close/>
                <a:moveTo>
                  <a:pt x="75623" y="23615"/>
                </a:moveTo>
                <a:lnTo>
                  <a:pt x="75623" y="27376"/>
                </a:lnTo>
                <a:lnTo>
                  <a:pt x="71832" y="27376"/>
                </a:lnTo>
                <a:lnTo>
                  <a:pt x="71832" y="23615"/>
                </a:lnTo>
                <a:close/>
                <a:moveTo>
                  <a:pt x="79598" y="23615"/>
                </a:moveTo>
                <a:lnTo>
                  <a:pt x="79598" y="27376"/>
                </a:lnTo>
                <a:lnTo>
                  <a:pt x="75807" y="27376"/>
                </a:lnTo>
                <a:lnTo>
                  <a:pt x="75807" y="23615"/>
                </a:lnTo>
                <a:close/>
                <a:moveTo>
                  <a:pt x="83573" y="23615"/>
                </a:moveTo>
                <a:lnTo>
                  <a:pt x="83573" y="27376"/>
                </a:lnTo>
                <a:lnTo>
                  <a:pt x="79782" y="27376"/>
                </a:lnTo>
                <a:lnTo>
                  <a:pt x="79782" y="23615"/>
                </a:lnTo>
                <a:close/>
                <a:moveTo>
                  <a:pt x="87549" y="23615"/>
                </a:moveTo>
                <a:lnTo>
                  <a:pt x="87549" y="27376"/>
                </a:lnTo>
                <a:lnTo>
                  <a:pt x="83757" y="27376"/>
                </a:lnTo>
                <a:lnTo>
                  <a:pt x="83757" y="23615"/>
                </a:lnTo>
                <a:close/>
                <a:moveTo>
                  <a:pt x="91524" y="23615"/>
                </a:moveTo>
                <a:lnTo>
                  <a:pt x="91524" y="27376"/>
                </a:lnTo>
                <a:lnTo>
                  <a:pt x="87733" y="27376"/>
                </a:lnTo>
                <a:lnTo>
                  <a:pt x="87733" y="23615"/>
                </a:lnTo>
                <a:close/>
                <a:moveTo>
                  <a:pt x="95499" y="23615"/>
                </a:moveTo>
                <a:lnTo>
                  <a:pt x="95499" y="27376"/>
                </a:lnTo>
                <a:lnTo>
                  <a:pt x="91708" y="27376"/>
                </a:lnTo>
                <a:lnTo>
                  <a:pt x="91708" y="23615"/>
                </a:lnTo>
                <a:close/>
                <a:moveTo>
                  <a:pt x="99474" y="23615"/>
                </a:moveTo>
                <a:lnTo>
                  <a:pt x="99474" y="27376"/>
                </a:lnTo>
                <a:lnTo>
                  <a:pt x="95684" y="27376"/>
                </a:lnTo>
                <a:lnTo>
                  <a:pt x="95684" y="23615"/>
                </a:lnTo>
                <a:close/>
                <a:moveTo>
                  <a:pt x="103449" y="23615"/>
                </a:moveTo>
                <a:lnTo>
                  <a:pt x="103449" y="27376"/>
                </a:lnTo>
                <a:lnTo>
                  <a:pt x="99659" y="27376"/>
                </a:lnTo>
                <a:lnTo>
                  <a:pt x="99659" y="23615"/>
                </a:lnTo>
                <a:close/>
                <a:moveTo>
                  <a:pt x="107424" y="23615"/>
                </a:moveTo>
                <a:lnTo>
                  <a:pt x="107424" y="27376"/>
                </a:lnTo>
                <a:lnTo>
                  <a:pt x="103634" y="27376"/>
                </a:lnTo>
                <a:lnTo>
                  <a:pt x="103634" y="23615"/>
                </a:lnTo>
                <a:close/>
                <a:moveTo>
                  <a:pt x="111400" y="23615"/>
                </a:moveTo>
                <a:lnTo>
                  <a:pt x="111400" y="27376"/>
                </a:lnTo>
                <a:lnTo>
                  <a:pt x="107609" y="27376"/>
                </a:lnTo>
                <a:lnTo>
                  <a:pt x="107609" y="23615"/>
                </a:lnTo>
                <a:close/>
                <a:moveTo>
                  <a:pt x="115376" y="23615"/>
                </a:moveTo>
                <a:lnTo>
                  <a:pt x="115376" y="27376"/>
                </a:lnTo>
                <a:lnTo>
                  <a:pt x="111585" y="27376"/>
                </a:lnTo>
                <a:lnTo>
                  <a:pt x="111585" y="23615"/>
                </a:lnTo>
                <a:close/>
                <a:moveTo>
                  <a:pt x="119351" y="23615"/>
                </a:moveTo>
                <a:lnTo>
                  <a:pt x="119351" y="27376"/>
                </a:lnTo>
                <a:lnTo>
                  <a:pt x="115560" y="27376"/>
                </a:lnTo>
                <a:lnTo>
                  <a:pt x="115560" y="23615"/>
                </a:lnTo>
                <a:close/>
                <a:moveTo>
                  <a:pt x="123326" y="23615"/>
                </a:moveTo>
                <a:lnTo>
                  <a:pt x="123326" y="27376"/>
                </a:lnTo>
                <a:lnTo>
                  <a:pt x="119535" y="27376"/>
                </a:lnTo>
                <a:lnTo>
                  <a:pt x="119535" y="23615"/>
                </a:lnTo>
                <a:close/>
                <a:moveTo>
                  <a:pt x="127301" y="23615"/>
                </a:moveTo>
                <a:lnTo>
                  <a:pt x="127301" y="27376"/>
                </a:lnTo>
                <a:lnTo>
                  <a:pt x="123510" y="27376"/>
                </a:lnTo>
                <a:lnTo>
                  <a:pt x="123510" y="23615"/>
                </a:lnTo>
                <a:close/>
                <a:moveTo>
                  <a:pt x="131277" y="23615"/>
                </a:moveTo>
                <a:lnTo>
                  <a:pt x="131277" y="27376"/>
                </a:lnTo>
                <a:lnTo>
                  <a:pt x="127485" y="27376"/>
                </a:lnTo>
                <a:lnTo>
                  <a:pt x="127485" y="23615"/>
                </a:lnTo>
                <a:close/>
                <a:moveTo>
                  <a:pt x="135252" y="23615"/>
                </a:moveTo>
                <a:lnTo>
                  <a:pt x="135252" y="27376"/>
                </a:lnTo>
                <a:lnTo>
                  <a:pt x="131461" y="27376"/>
                </a:lnTo>
                <a:lnTo>
                  <a:pt x="131461" y="23615"/>
                </a:lnTo>
                <a:close/>
                <a:moveTo>
                  <a:pt x="139227" y="23615"/>
                </a:moveTo>
                <a:lnTo>
                  <a:pt x="139227" y="27376"/>
                </a:lnTo>
                <a:lnTo>
                  <a:pt x="135436" y="27376"/>
                </a:lnTo>
                <a:lnTo>
                  <a:pt x="135436" y="23615"/>
                </a:lnTo>
                <a:close/>
                <a:moveTo>
                  <a:pt x="143202" y="23615"/>
                </a:moveTo>
                <a:lnTo>
                  <a:pt x="143202" y="27376"/>
                </a:lnTo>
                <a:lnTo>
                  <a:pt x="139411" y="27376"/>
                </a:lnTo>
                <a:lnTo>
                  <a:pt x="139411" y="23615"/>
                </a:lnTo>
                <a:close/>
                <a:moveTo>
                  <a:pt x="147177" y="23615"/>
                </a:moveTo>
                <a:lnTo>
                  <a:pt x="147177" y="27376"/>
                </a:lnTo>
                <a:lnTo>
                  <a:pt x="143387" y="27376"/>
                </a:lnTo>
                <a:lnTo>
                  <a:pt x="143387" y="23615"/>
                </a:lnTo>
                <a:close/>
                <a:moveTo>
                  <a:pt x="151224" y="23615"/>
                </a:moveTo>
                <a:lnTo>
                  <a:pt x="151224" y="27376"/>
                </a:lnTo>
                <a:lnTo>
                  <a:pt x="147362" y="27376"/>
                </a:lnTo>
                <a:lnTo>
                  <a:pt x="147362" y="23615"/>
                </a:lnTo>
                <a:close/>
                <a:moveTo>
                  <a:pt x="4068" y="27559"/>
                </a:moveTo>
                <a:lnTo>
                  <a:pt x="4068" y="31318"/>
                </a:lnTo>
                <a:lnTo>
                  <a:pt x="184" y="31318"/>
                </a:lnTo>
                <a:lnTo>
                  <a:pt x="184" y="27559"/>
                </a:lnTo>
                <a:close/>
                <a:moveTo>
                  <a:pt x="8043" y="27559"/>
                </a:moveTo>
                <a:lnTo>
                  <a:pt x="8043" y="31318"/>
                </a:lnTo>
                <a:lnTo>
                  <a:pt x="4252" y="31318"/>
                </a:lnTo>
                <a:lnTo>
                  <a:pt x="4252" y="27559"/>
                </a:lnTo>
                <a:close/>
                <a:moveTo>
                  <a:pt x="12018" y="27559"/>
                </a:moveTo>
                <a:lnTo>
                  <a:pt x="12018" y="31318"/>
                </a:lnTo>
                <a:lnTo>
                  <a:pt x="8227" y="31318"/>
                </a:lnTo>
                <a:lnTo>
                  <a:pt x="8227" y="27559"/>
                </a:lnTo>
                <a:close/>
                <a:moveTo>
                  <a:pt x="15993" y="27559"/>
                </a:moveTo>
                <a:lnTo>
                  <a:pt x="15993" y="31318"/>
                </a:lnTo>
                <a:lnTo>
                  <a:pt x="12202" y="31318"/>
                </a:lnTo>
                <a:lnTo>
                  <a:pt x="12202" y="27559"/>
                </a:lnTo>
                <a:close/>
                <a:moveTo>
                  <a:pt x="19968" y="27559"/>
                </a:moveTo>
                <a:lnTo>
                  <a:pt x="19968" y="31318"/>
                </a:lnTo>
                <a:lnTo>
                  <a:pt x="16177" y="31318"/>
                </a:lnTo>
                <a:lnTo>
                  <a:pt x="16177" y="27559"/>
                </a:lnTo>
                <a:close/>
                <a:moveTo>
                  <a:pt x="23944" y="27559"/>
                </a:moveTo>
                <a:lnTo>
                  <a:pt x="23944" y="31318"/>
                </a:lnTo>
                <a:lnTo>
                  <a:pt x="20153" y="31318"/>
                </a:lnTo>
                <a:lnTo>
                  <a:pt x="20153" y="27559"/>
                </a:lnTo>
                <a:close/>
                <a:moveTo>
                  <a:pt x="27919" y="27559"/>
                </a:moveTo>
                <a:lnTo>
                  <a:pt x="27919" y="31318"/>
                </a:lnTo>
                <a:lnTo>
                  <a:pt x="24129" y="31318"/>
                </a:lnTo>
                <a:lnTo>
                  <a:pt x="24129" y="27559"/>
                </a:lnTo>
                <a:close/>
                <a:moveTo>
                  <a:pt x="31895" y="27559"/>
                </a:moveTo>
                <a:lnTo>
                  <a:pt x="31895" y="31318"/>
                </a:lnTo>
                <a:lnTo>
                  <a:pt x="28104" y="31318"/>
                </a:lnTo>
                <a:lnTo>
                  <a:pt x="28104" y="27559"/>
                </a:lnTo>
                <a:close/>
                <a:moveTo>
                  <a:pt x="35870" y="27559"/>
                </a:moveTo>
                <a:lnTo>
                  <a:pt x="35870" y="31318"/>
                </a:lnTo>
                <a:lnTo>
                  <a:pt x="32079" y="31318"/>
                </a:lnTo>
                <a:lnTo>
                  <a:pt x="32079" y="27559"/>
                </a:lnTo>
                <a:close/>
                <a:moveTo>
                  <a:pt x="39845" y="27559"/>
                </a:moveTo>
                <a:lnTo>
                  <a:pt x="39845" y="31318"/>
                </a:lnTo>
                <a:lnTo>
                  <a:pt x="36054" y="31318"/>
                </a:lnTo>
                <a:lnTo>
                  <a:pt x="36054" y="27559"/>
                </a:lnTo>
                <a:close/>
                <a:moveTo>
                  <a:pt x="43821" y="27559"/>
                </a:moveTo>
                <a:lnTo>
                  <a:pt x="43821" y="31318"/>
                </a:lnTo>
                <a:lnTo>
                  <a:pt x="40029" y="31318"/>
                </a:lnTo>
                <a:lnTo>
                  <a:pt x="40029" y="27559"/>
                </a:lnTo>
                <a:close/>
                <a:moveTo>
                  <a:pt x="47796" y="27559"/>
                </a:moveTo>
                <a:lnTo>
                  <a:pt x="47796" y="31318"/>
                </a:lnTo>
                <a:lnTo>
                  <a:pt x="44005" y="31318"/>
                </a:lnTo>
                <a:lnTo>
                  <a:pt x="44005" y="27559"/>
                </a:lnTo>
                <a:close/>
                <a:moveTo>
                  <a:pt x="51771" y="27559"/>
                </a:moveTo>
                <a:lnTo>
                  <a:pt x="51771" y="31318"/>
                </a:lnTo>
                <a:lnTo>
                  <a:pt x="47980" y="31318"/>
                </a:lnTo>
                <a:lnTo>
                  <a:pt x="47980" y="27559"/>
                </a:lnTo>
                <a:close/>
                <a:moveTo>
                  <a:pt x="55746" y="27559"/>
                </a:moveTo>
                <a:lnTo>
                  <a:pt x="55746" y="31318"/>
                </a:lnTo>
                <a:lnTo>
                  <a:pt x="51956" y="31318"/>
                </a:lnTo>
                <a:lnTo>
                  <a:pt x="51956" y="27559"/>
                </a:lnTo>
                <a:close/>
                <a:moveTo>
                  <a:pt x="59721" y="27559"/>
                </a:moveTo>
                <a:lnTo>
                  <a:pt x="59721" y="31318"/>
                </a:lnTo>
                <a:lnTo>
                  <a:pt x="55931" y="31318"/>
                </a:lnTo>
                <a:lnTo>
                  <a:pt x="55931" y="27559"/>
                </a:lnTo>
                <a:close/>
                <a:moveTo>
                  <a:pt x="63696" y="27559"/>
                </a:moveTo>
                <a:lnTo>
                  <a:pt x="63696" y="31318"/>
                </a:lnTo>
                <a:lnTo>
                  <a:pt x="59906" y="31318"/>
                </a:lnTo>
                <a:lnTo>
                  <a:pt x="59906" y="27559"/>
                </a:lnTo>
                <a:close/>
                <a:moveTo>
                  <a:pt x="67672" y="27559"/>
                </a:moveTo>
                <a:lnTo>
                  <a:pt x="67672" y="31318"/>
                </a:lnTo>
                <a:lnTo>
                  <a:pt x="63881" y="31318"/>
                </a:lnTo>
                <a:lnTo>
                  <a:pt x="63881" y="27559"/>
                </a:lnTo>
                <a:close/>
                <a:moveTo>
                  <a:pt x="71648" y="27559"/>
                </a:moveTo>
                <a:lnTo>
                  <a:pt x="71648" y="31318"/>
                </a:lnTo>
                <a:lnTo>
                  <a:pt x="67857" y="31318"/>
                </a:lnTo>
                <a:lnTo>
                  <a:pt x="67857" y="27559"/>
                </a:lnTo>
                <a:close/>
                <a:moveTo>
                  <a:pt x="75623" y="27559"/>
                </a:moveTo>
                <a:lnTo>
                  <a:pt x="75623" y="31318"/>
                </a:lnTo>
                <a:lnTo>
                  <a:pt x="71832" y="31318"/>
                </a:lnTo>
                <a:lnTo>
                  <a:pt x="71832" y="27559"/>
                </a:lnTo>
                <a:close/>
                <a:moveTo>
                  <a:pt x="79598" y="27559"/>
                </a:moveTo>
                <a:lnTo>
                  <a:pt x="79598" y="31318"/>
                </a:lnTo>
                <a:lnTo>
                  <a:pt x="75807" y="31318"/>
                </a:lnTo>
                <a:lnTo>
                  <a:pt x="75807" y="27559"/>
                </a:lnTo>
                <a:close/>
                <a:moveTo>
                  <a:pt x="83573" y="27559"/>
                </a:moveTo>
                <a:lnTo>
                  <a:pt x="83573" y="31318"/>
                </a:lnTo>
                <a:lnTo>
                  <a:pt x="79782" y="31318"/>
                </a:lnTo>
                <a:lnTo>
                  <a:pt x="79782" y="27559"/>
                </a:lnTo>
                <a:close/>
                <a:moveTo>
                  <a:pt x="87549" y="27559"/>
                </a:moveTo>
                <a:lnTo>
                  <a:pt x="87549" y="31318"/>
                </a:lnTo>
                <a:lnTo>
                  <a:pt x="83757" y="31318"/>
                </a:lnTo>
                <a:lnTo>
                  <a:pt x="83757" y="27559"/>
                </a:lnTo>
                <a:close/>
                <a:moveTo>
                  <a:pt x="91524" y="27559"/>
                </a:moveTo>
                <a:lnTo>
                  <a:pt x="91524" y="31318"/>
                </a:lnTo>
                <a:lnTo>
                  <a:pt x="87733" y="31318"/>
                </a:lnTo>
                <a:lnTo>
                  <a:pt x="87733" y="27559"/>
                </a:lnTo>
                <a:close/>
                <a:moveTo>
                  <a:pt x="95499" y="27559"/>
                </a:moveTo>
                <a:lnTo>
                  <a:pt x="95499" y="31318"/>
                </a:lnTo>
                <a:lnTo>
                  <a:pt x="91708" y="31318"/>
                </a:lnTo>
                <a:lnTo>
                  <a:pt x="91708" y="27559"/>
                </a:lnTo>
                <a:close/>
                <a:moveTo>
                  <a:pt x="99474" y="27559"/>
                </a:moveTo>
                <a:lnTo>
                  <a:pt x="99474" y="31318"/>
                </a:lnTo>
                <a:lnTo>
                  <a:pt x="95684" y="31318"/>
                </a:lnTo>
                <a:lnTo>
                  <a:pt x="95684" y="27559"/>
                </a:lnTo>
                <a:close/>
                <a:moveTo>
                  <a:pt x="103449" y="27559"/>
                </a:moveTo>
                <a:lnTo>
                  <a:pt x="103449" y="31318"/>
                </a:lnTo>
                <a:lnTo>
                  <a:pt x="99659" y="31318"/>
                </a:lnTo>
                <a:lnTo>
                  <a:pt x="99659" y="27559"/>
                </a:lnTo>
                <a:close/>
                <a:moveTo>
                  <a:pt x="107424" y="27559"/>
                </a:moveTo>
                <a:lnTo>
                  <a:pt x="107424" y="31318"/>
                </a:lnTo>
                <a:lnTo>
                  <a:pt x="103634" y="31318"/>
                </a:lnTo>
                <a:lnTo>
                  <a:pt x="103634" y="27559"/>
                </a:lnTo>
                <a:close/>
                <a:moveTo>
                  <a:pt x="111400" y="27559"/>
                </a:moveTo>
                <a:lnTo>
                  <a:pt x="111400" y="31318"/>
                </a:lnTo>
                <a:lnTo>
                  <a:pt x="107609" y="31318"/>
                </a:lnTo>
                <a:lnTo>
                  <a:pt x="107609" y="27559"/>
                </a:lnTo>
                <a:close/>
                <a:moveTo>
                  <a:pt x="115376" y="27559"/>
                </a:moveTo>
                <a:lnTo>
                  <a:pt x="115376" y="31318"/>
                </a:lnTo>
                <a:lnTo>
                  <a:pt x="111585" y="31318"/>
                </a:lnTo>
                <a:lnTo>
                  <a:pt x="111585" y="27559"/>
                </a:lnTo>
                <a:close/>
                <a:moveTo>
                  <a:pt x="119351" y="27559"/>
                </a:moveTo>
                <a:lnTo>
                  <a:pt x="119351" y="31318"/>
                </a:lnTo>
                <a:lnTo>
                  <a:pt x="115560" y="31318"/>
                </a:lnTo>
                <a:lnTo>
                  <a:pt x="115560" y="27559"/>
                </a:lnTo>
                <a:close/>
                <a:moveTo>
                  <a:pt x="123326" y="27559"/>
                </a:moveTo>
                <a:lnTo>
                  <a:pt x="123326" y="31318"/>
                </a:lnTo>
                <a:lnTo>
                  <a:pt x="119535" y="31318"/>
                </a:lnTo>
                <a:lnTo>
                  <a:pt x="119535" y="27559"/>
                </a:lnTo>
                <a:close/>
                <a:moveTo>
                  <a:pt x="127301" y="27559"/>
                </a:moveTo>
                <a:lnTo>
                  <a:pt x="127301" y="31318"/>
                </a:lnTo>
                <a:lnTo>
                  <a:pt x="123510" y="31318"/>
                </a:lnTo>
                <a:lnTo>
                  <a:pt x="123510" y="27559"/>
                </a:lnTo>
                <a:close/>
                <a:moveTo>
                  <a:pt x="131277" y="27559"/>
                </a:moveTo>
                <a:lnTo>
                  <a:pt x="131277" y="31318"/>
                </a:lnTo>
                <a:lnTo>
                  <a:pt x="127485" y="31318"/>
                </a:lnTo>
                <a:lnTo>
                  <a:pt x="127485" y="27559"/>
                </a:lnTo>
                <a:close/>
                <a:moveTo>
                  <a:pt x="135252" y="27559"/>
                </a:moveTo>
                <a:lnTo>
                  <a:pt x="135252" y="31318"/>
                </a:lnTo>
                <a:lnTo>
                  <a:pt x="131461" y="31318"/>
                </a:lnTo>
                <a:lnTo>
                  <a:pt x="131461" y="27559"/>
                </a:lnTo>
                <a:close/>
                <a:moveTo>
                  <a:pt x="139227" y="27559"/>
                </a:moveTo>
                <a:lnTo>
                  <a:pt x="139227" y="31318"/>
                </a:lnTo>
                <a:lnTo>
                  <a:pt x="135436" y="31318"/>
                </a:lnTo>
                <a:lnTo>
                  <a:pt x="135436" y="27559"/>
                </a:lnTo>
                <a:close/>
                <a:moveTo>
                  <a:pt x="143202" y="27559"/>
                </a:moveTo>
                <a:lnTo>
                  <a:pt x="143202" y="31318"/>
                </a:lnTo>
                <a:lnTo>
                  <a:pt x="139411" y="31318"/>
                </a:lnTo>
                <a:lnTo>
                  <a:pt x="139411" y="27559"/>
                </a:lnTo>
                <a:close/>
                <a:moveTo>
                  <a:pt x="147177" y="27559"/>
                </a:moveTo>
                <a:lnTo>
                  <a:pt x="147177" y="31318"/>
                </a:lnTo>
                <a:lnTo>
                  <a:pt x="143387" y="31318"/>
                </a:lnTo>
                <a:lnTo>
                  <a:pt x="143387" y="27559"/>
                </a:lnTo>
                <a:close/>
                <a:moveTo>
                  <a:pt x="151224" y="27559"/>
                </a:moveTo>
                <a:lnTo>
                  <a:pt x="151224" y="31318"/>
                </a:lnTo>
                <a:lnTo>
                  <a:pt x="147362" y="31318"/>
                </a:lnTo>
                <a:lnTo>
                  <a:pt x="147362" y="27559"/>
                </a:lnTo>
                <a:close/>
                <a:moveTo>
                  <a:pt x="4068" y="31501"/>
                </a:moveTo>
                <a:lnTo>
                  <a:pt x="4068" y="35261"/>
                </a:lnTo>
                <a:lnTo>
                  <a:pt x="184" y="35261"/>
                </a:lnTo>
                <a:lnTo>
                  <a:pt x="184" y="31501"/>
                </a:lnTo>
                <a:close/>
                <a:moveTo>
                  <a:pt x="8043" y="31501"/>
                </a:moveTo>
                <a:lnTo>
                  <a:pt x="8043" y="35261"/>
                </a:lnTo>
                <a:lnTo>
                  <a:pt x="4252" y="35261"/>
                </a:lnTo>
                <a:lnTo>
                  <a:pt x="4252" y="31501"/>
                </a:lnTo>
                <a:close/>
                <a:moveTo>
                  <a:pt x="12018" y="31501"/>
                </a:moveTo>
                <a:lnTo>
                  <a:pt x="12018" y="35261"/>
                </a:lnTo>
                <a:lnTo>
                  <a:pt x="8227" y="35261"/>
                </a:lnTo>
                <a:lnTo>
                  <a:pt x="8227" y="31501"/>
                </a:lnTo>
                <a:close/>
                <a:moveTo>
                  <a:pt x="15993" y="31501"/>
                </a:moveTo>
                <a:lnTo>
                  <a:pt x="15993" y="35261"/>
                </a:lnTo>
                <a:lnTo>
                  <a:pt x="12202" y="35261"/>
                </a:lnTo>
                <a:lnTo>
                  <a:pt x="12202" y="31501"/>
                </a:lnTo>
                <a:close/>
                <a:moveTo>
                  <a:pt x="19968" y="31501"/>
                </a:moveTo>
                <a:lnTo>
                  <a:pt x="19968" y="35261"/>
                </a:lnTo>
                <a:lnTo>
                  <a:pt x="16177" y="35261"/>
                </a:lnTo>
                <a:lnTo>
                  <a:pt x="16177" y="31501"/>
                </a:lnTo>
                <a:close/>
                <a:moveTo>
                  <a:pt x="23944" y="31501"/>
                </a:moveTo>
                <a:lnTo>
                  <a:pt x="23944" y="35261"/>
                </a:lnTo>
                <a:lnTo>
                  <a:pt x="20153" y="35261"/>
                </a:lnTo>
                <a:lnTo>
                  <a:pt x="20153" y="31501"/>
                </a:lnTo>
                <a:close/>
                <a:moveTo>
                  <a:pt x="27919" y="31501"/>
                </a:moveTo>
                <a:lnTo>
                  <a:pt x="27919" y="35261"/>
                </a:lnTo>
                <a:lnTo>
                  <a:pt x="24129" y="35261"/>
                </a:lnTo>
                <a:lnTo>
                  <a:pt x="24129" y="31501"/>
                </a:lnTo>
                <a:close/>
                <a:moveTo>
                  <a:pt x="31895" y="31501"/>
                </a:moveTo>
                <a:lnTo>
                  <a:pt x="31895" y="35261"/>
                </a:lnTo>
                <a:lnTo>
                  <a:pt x="28104" y="35261"/>
                </a:lnTo>
                <a:lnTo>
                  <a:pt x="28104" y="31501"/>
                </a:lnTo>
                <a:close/>
                <a:moveTo>
                  <a:pt x="35870" y="31501"/>
                </a:moveTo>
                <a:lnTo>
                  <a:pt x="35870" y="35261"/>
                </a:lnTo>
                <a:lnTo>
                  <a:pt x="32079" y="35261"/>
                </a:lnTo>
                <a:lnTo>
                  <a:pt x="32079" y="31501"/>
                </a:lnTo>
                <a:close/>
                <a:moveTo>
                  <a:pt x="39845" y="31501"/>
                </a:moveTo>
                <a:lnTo>
                  <a:pt x="39845" y="35261"/>
                </a:lnTo>
                <a:lnTo>
                  <a:pt x="36054" y="35261"/>
                </a:lnTo>
                <a:lnTo>
                  <a:pt x="36054" y="31501"/>
                </a:lnTo>
                <a:close/>
                <a:moveTo>
                  <a:pt x="43821" y="31501"/>
                </a:moveTo>
                <a:lnTo>
                  <a:pt x="43821" y="35261"/>
                </a:lnTo>
                <a:lnTo>
                  <a:pt x="40029" y="35261"/>
                </a:lnTo>
                <a:lnTo>
                  <a:pt x="40029" y="31501"/>
                </a:lnTo>
                <a:close/>
                <a:moveTo>
                  <a:pt x="47796" y="31501"/>
                </a:moveTo>
                <a:lnTo>
                  <a:pt x="47796" y="35261"/>
                </a:lnTo>
                <a:lnTo>
                  <a:pt x="44005" y="35261"/>
                </a:lnTo>
                <a:lnTo>
                  <a:pt x="44005" y="31501"/>
                </a:lnTo>
                <a:close/>
                <a:moveTo>
                  <a:pt x="51771" y="31501"/>
                </a:moveTo>
                <a:lnTo>
                  <a:pt x="51771" y="35261"/>
                </a:lnTo>
                <a:lnTo>
                  <a:pt x="47980" y="35261"/>
                </a:lnTo>
                <a:lnTo>
                  <a:pt x="47980" y="31501"/>
                </a:lnTo>
                <a:close/>
                <a:moveTo>
                  <a:pt x="55746" y="31501"/>
                </a:moveTo>
                <a:lnTo>
                  <a:pt x="55746" y="35261"/>
                </a:lnTo>
                <a:lnTo>
                  <a:pt x="51956" y="35261"/>
                </a:lnTo>
                <a:lnTo>
                  <a:pt x="51956" y="31501"/>
                </a:lnTo>
                <a:close/>
                <a:moveTo>
                  <a:pt x="59721" y="31501"/>
                </a:moveTo>
                <a:lnTo>
                  <a:pt x="59721" y="35261"/>
                </a:lnTo>
                <a:lnTo>
                  <a:pt x="55931" y="35261"/>
                </a:lnTo>
                <a:lnTo>
                  <a:pt x="55931" y="31501"/>
                </a:lnTo>
                <a:close/>
                <a:moveTo>
                  <a:pt x="63696" y="31501"/>
                </a:moveTo>
                <a:lnTo>
                  <a:pt x="63696" y="35261"/>
                </a:lnTo>
                <a:lnTo>
                  <a:pt x="59906" y="35261"/>
                </a:lnTo>
                <a:lnTo>
                  <a:pt x="59906" y="31501"/>
                </a:lnTo>
                <a:close/>
                <a:moveTo>
                  <a:pt x="67672" y="31501"/>
                </a:moveTo>
                <a:lnTo>
                  <a:pt x="67672" y="35261"/>
                </a:lnTo>
                <a:lnTo>
                  <a:pt x="63881" y="35261"/>
                </a:lnTo>
                <a:lnTo>
                  <a:pt x="63881" y="31501"/>
                </a:lnTo>
                <a:close/>
                <a:moveTo>
                  <a:pt x="71648" y="31501"/>
                </a:moveTo>
                <a:lnTo>
                  <a:pt x="71648" y="35261"/>
                </a:lnTo>
                <a:lnTo>
                  <a:pt x="67857" y="35261"/>
                </a:lnTo>
                <a:lnTo>
                  <a:pt x="67857" y="31501"/>
                </a:lnTo>
                <a:close/>
                <a:moveTo>
                  <a:pt x="75623" y="31501"/>
                </a:moveTo>
                <a:lnTo>
                  <a:pt x="75623" y="35261"/>
                </a:lnTo>
                <a:lnTo>
                  <a:pt x="71832" y="35261"/>
                </a:lnTo>
                <a:lnTo>
                  <a:pt x="71832" y="31501"/>
                </a:lnTo>
                <a:close/>
                <a:moveTo>
                  <a:pt x="79598" y="31501"/>
                </a:moveTo>
                <a:lnTo>
                  <a:pt x="79598" y="35261"/>
                </a:lnTo>
                <a:lnTo>
                  <a:pt x="75807" y="35261"/>
                </a:lnTo>
                <a:lnTo>
                  <a:pt x="75807" y="31501"/>
                </a:lnTo>
                <a:close/>
                <a:moveTo>
                  <a:pt x="83573" y="31501"/>
                </a:moveTo>
                <a:lnTo>
                  <a:pt x="83573" y="35261"/>
                </a:lnTo>
                <a:lnTo>
                  <a:pt x="79782" y="35261"/>
                </a:lnTo>
                <a:lnTo>
                  <a:pt x="79782" y="31501"/>
                </a:lnTo>
                <a:close/>
                <a:moveTo>
                  <a:pt x="87549" y="31501"/>
                </a:moveTo>
                <a:lnTo>
                  <a:pt x="87549" y="35261"/>
                </a:lnTo>
                <a:lnTo>
                  <a:pt x="83757" y="35261"/>
                </a:lnTo>
                <a:lnTo>
                  <a:pt x="83757" y="31501"/>
                </a:lnTo>
                <a:close/>
                <a:moveTo>
                  <a:pt x="91524" y="31501"/>
                </a:moveTo>
                <a:lnTo>
                  <a:pt x="91524" y="35261"/>
                </a:lnTo>
                <a:lnTo>
                  <a:pt x="87733" y="35261"/>
                </a:lnTo>
                <a:lnTo>
                  <a:pt x="87733" y="31501"/>
                </a:lnTo>
                <a:close/>
                <a:moveTo>
                  <a:pt x="95499" y="31501"/>
                </a:moveTo>
                <a:lnTo>
                  <a:pt x="95499" y="35261"/>
                </a:lnTo>
                <a:lnTo>
                  <a:pt x="91708" y="35261"/>
                </a:lnTo>
                <a:lnTo>
                  <a:pt x="91708" y="31501"/>
                </a:lnTo>
                <a:close/>
                <a:moveTo>
                  <a:pt x="99474" y="31501"/>
                </a:moveTo>
                <a:lnTo>
                  <a:pt x="99474" y="35261"/>
                </a:lnTo>
                <a:lnTo>
                  <a:pt x="95684" y="35261"/>
                </a:lnTo>
                <a:lnTo>
                  <a:pt x="95684" y="31501"/>
                </a:lnTo>
                <a:close/>
                <a:moveTo>
                  <a:pt x="103449" y="31501"/>
                </a:moveTo>
                <a:lnTo>
                  <a:pt x="103449" y="35261"/>
                </a:lnTo>
                <a:lnTo>
                  <a:pt x="99659" y="35261"/>
                </a:lnTo>
                <a:lnTo>
                  <a:pt x="99659" y="31501"/>
                </a:lnTo>
                <a:close/>
                <a:moveTo>
                  <a:pt x="107424" y="31501"/>
                </a:moveTo>
                <a:lnTo>
                  <a:pt x="107424" y="35261"/>
                </a:lnTo>
                <a:lnTo>
                  <a:pt x="103634" y="35261"/>
                </a:lnTo>
                <a:lnTo>
                  <a:pt x="103634" y="31501"/>
                </a:lnTo>
                <a:close/>
                <a:moveTo>
                  <a:pt x="111400" y="31501"/>
                </a:moveTo>
                <a:lnTo>
                  <a:pt x="111400" y="35261"/>
                </a:lnTo>
                <a:lnTo>
                  <a:pt x="107609" y="35261"/>
                </a:lnTo>
                <a:lnTo>
                  <a:pt x="107609" y="31501"/>
                </a:lnTo>
                <a:close/>
                <a:moveTo>
                  <a:pt x="115376" y="31501"/>
                </a:moveTo>
                <a:lnTo>
                  <a:pt x="115376" y="35261"/>
                </a:lnTo>
                <a:lnTo>
                  <a:pt x="111585" y="35261"/>
                </a:lnTo>
                <a:lnTo>
                  <a:pt x="111585" y="31501"/>
                </a:lnTo>
                <a:close/>
                <a:moveTo>
                  <a:pt x="119351" y="31501"/>
                </a:moveTo>
                <a:lnTo>
                  <a:pt x="119351" y="35261"/>
                </a:lnTo>
                <a:lnTo>
                  <a:pt x="115560" y="35261"/>
                </a:lnTo>
                <a:lnTo>
                  <a:pt x="115560" y="31501"/>
                </a:lnTo>
                <a:close/>
                <a:moveTo>
                  <a:pt x="123326" y="31501"/>
                </a:moveTo>
                <a:lnTo>
                  <a:pt x="123326" y="35261"/>
                </a:lnTo>
                <a:lnTo>
                  <a:pt x="119535" y="35261"/>
                </a:lnTo>
                <a:lnTo>
                  <a:pt x="119535" y="31501"/>
                </a:lnTo>
                <a:close/>
                <a:moveTo>
                  <a:pt x="127301" y="31501"/>
                </a:moveTo>
                <a:lnTo>
                  <a:pt x="127301" y="35261"/>
                </a:lnTo>
                <a:lnTo>
                  <a:pt x="123510" y="35261"/>
                </a:lnTo>
                <a:lnTo>
                  <a:pt x="123510" y="31501"/>
                </a:lnTo>
                <a:close/>
                <a:moveTo>
                  <a:pt x="131277" y="31501"/>
                </a:moveTo>
                <a:lnTo>
                  <a:pt x="131277" y="35261"/>
                </a:lnTo>
                <a:lnTo>
                  <a:pt x="127485" y="35261"/>
                </a:lnTo>
                <a:lnTo>
                  <a:pt x="127485" y="31501"/>
                </a:lnTo>
                <a:close/>
                <a:moveTo>
                  <a:pt x="135252" y="31501"/>
                </a:moveTo>
                <a:lnTo>
                  <a:pt x="135252" y="35261"/>
                </a:lnTo>
                <a:lnTo>
                  <a:pt x="131461" y="35261"/>
                </a:lnTo>
                <a:lnTo>
                  <a:pt x="131461" y="31501"/>
                </a:lnTo>
                <a:close/>
                <a:moveTo>
                  <a:pt x="139227" y="31501"/>
                </a:moveTo>
                <a:lnTo>
                  <a:pt x="139227" y="35261"/>
                </a:lnTo>
                <a:lnTo>
                  <a:pt x="135436" y="35261"/>
                </a:lnTo>
                <a:lnTo>
                  <a:pt x="135436" y="31501"/>
                </a:lnTo>
                <a:close/>
                <a:moveTo>
                  <a:pt x="143202" y="31501"/>
                </a:moveTo>
                <a:lnTo>
                  <a:pt x="143202" y="35261"/>
                </a:lnTo>
                <a:lnTo>
                  <a:pt x="139411" y="35261"/>
                </a:lnTo>
                <a:lnTo>
                  <a:pt x="139411" y="31501"/>
                </a:lnTo>
                <a:close/>
                <a:moveTo>
                  <a:pt x="147177" y="31501"/>
                </a:moveTo>
                <a:lnTo>
                  <a:pt x="147177" y="35261"/>
                </a:lnTo>
                <a:lnTo>
                  <a:pt x="143387" y="35261"/>
                </a:lnTo>
                <a:lnTo>
                  <a:pt x="143387" y="31501"/>
                </a:lnTo>
                <a:close/>
                <a:moveTo>
                  <a:pt x="151224" y="31501"/>
                </a:moveTo>
                <a:lnTo>
                  <a:pt x="151224" y="35261"/>
                </a:lnTo>
                <a:lnTo>
                  <a:pt x="147362" y="35261"/>
                </a:lnTo>
                <a:lnTo>
                  <a:pt x="147362" y="31501"/>
                </a:lnTo>
                <a:close/>
                <a:moveTo>
                  <a:pt x="4068" y="35444"/>
                </a:moveTo>
                <a:lnTo>
                  <a:pt x="4068" y="39203"/>
                </a:lnTo>
                <a:lnTo>
                  <a:pt x="184" y="39203"/>
                </a:lnTo>
                <a:lnTo>
                  <a:pt x="184" y="35444"/>
                </a:lnTo>
                <a:close/>
                <a:moveTo>
                  <a:pt x="8043" y="35444"/>
                </a:moveTo>
                <a:lnTo>
                  <a:pt x="8043" y="39203"/>
                </a:lnTo>
                <a:lnTo>
                  <a:pt x="4252" y="39203"/>
                </a:lnTo>
                <a:lnTo>
                  <a:pt x="4252" y="35444"/>
                </a:lnTo>
                <a:close/>
                <a:moveTo>
                  <a:pt x="12018" y="35444"/>
                </a:moveTo>
                <a:lnTo>
                  <a:pt x="12018" y="39203"/>
                </a:lnTo>
                <a:lnTo>
                  <a:pt x="8227" y="39203"/>
                </a:lnTo>
                <a:lnTo>
                  <a:pt x="8227" y="35444"/>
                </a:lnTo>
                <a:close/>
                <a:moveTo>
                  <a:pt x="15993" y="35444"/>
                </a:moveTo>
                <a:lnTo>
                  <a:pt x="15993" y="39203"/>
                </a:lnTo>
                <a:lnTo>
                  <a:pt x="12202" y="39203"/>
                </a:lnTo>
                <a:lnTo>
                  <a:pt x="12202" y="35444"/>
                </a:lnTo>
                <a:close/>
                <a:moveTo>
                  <a:pt x="19968" y="35444"/>
                </a:moveTo>
                <a:lnTo>
                  <a:pt x="19968" y="39203"/>
                </a:lnTo>
                <a:lnTo>
                  <a:pt x="16177" y="39203"/>
                </a:lnTo>
                <a:lnTo>
                  <a:pt x="16177" y="35444"/>
                </a:lnTo>
                <a:close/>
                <a:moveTo>
                  <a:pt x="23944" y="35444"/>
                </a:moveTo>
                <a:lnTo>
                  <a:pt x="23944" y="39203"/>
                </a:lnTo>
                <a:lnTo>
                  <a:pt x="20153" y="39203"/>
                </a:lnTo>
                <a:lnTo>
                  <a:pt x="20153" y="35444"/>
                </a:lnTo>
                <a:close/>
                <a:moveTo>
                  <a:pt x="27919" y="35444"/>
                </a:moveTo>
                <a:lnTo>
                  <a:pt x="27919" y="39203"/>
                </a:lnTo>
                <a:lnTo>
                  <a:pt x="24129" y="39203"/>
                </a:lnTo>
                <a:lnTo>
                  <a:pt x="24129" y="35444"/>
                </a:lnTo>
                <a:close/>
                <a:moveTo>
                  <a:pt x="31895" y="35444"/>
                </a:moveTo>
                <a:lnTo>
                  <a:pt x="31895" y="39203"/>
                </a:lnTo>
                <a:lnTo>
                  <a:pt x="28104" y="39203"/>
                </a:lnTo>
                <a:lnTo>
                  <a:pt x="28104" y="35444"/>
                </a:lnTo>
                <a:close/>
                <a:moveTo>
                  <a:pt x="35870" y="35444"/>
                </a:moveTo>
                <a:lnTo>
                  <a:pt x="35870" y="39203"/>
                </a:lnTo>
                <a:lnTo>
                  <a:pt x="32079" y="39203"/>
                </a:lnTo>
                <a:lnTo>
                  <a:pt x="32079" y="35444"/>
                </a:lnTo>
                <a:close/>
                <a:moveTo>
                  <a:pt x="39845" y="35444"/>
                </a:moveTo>
                <a:lnTo>
                  <a:pt x="39845" y="39203"/>
                </a:lnTo>
                <a:lnTo>
                  <a:pt x="36054" y="39203"/>
                </a:lnTo>
                <a:lnTo>
                  <a:pt x="36054" y="35444"/>
                </a:lnTo>
                <a:close/>
                <a:moveTo>
                  <a:pt x="43821" y="35444"/>
                </a:moveTo>
                <a:lnTo>
                  <a:pt x="43821" y="39203"/>
                </a:lnTo>
                <a:lnTo>
                  <a:pt x="40029" y="39203"/>
                </a:lnTo>
                <a:lnTo>
                  <a:pt x="40029" y="35444"/>
                </a:lnTo>
                <a:close/>
                <a:moveTo>
                  <a:pt x="47796" y="35444"/>
                </a:moveTo>
                <a:lnTo>
                  <a:pt x="47796" y="39203"/>
                </a:lnTo>
                <a:lnTo>
                  <a:pt x="44005" y="39203"/>
                </a:lnTo>
                <a:lnTo>
                  <a:pt x="44005" y="35444"/>
                </a:lnTo>
                <a:close/>
                <a:moveTo>
                  <a:pt x="51771" y="35444"/>
                </a:moveTo>
                <a:lnTo>
                  <a:pt x="51771" y="39203"/>
                </a:lnTo>
                <a:lnTo>
                  <a:pt x="47980" y="39203"/>
                </a:lnTo>
                <a:lnTo>
                  <a:pt x="47980" y="35444"/>
                </a:lnTo>
                <a:close/>
                <a:moveTo>
                  <a:pt x="55746" y="35444"/>
                </a:moveTo>
                <a:lnTo>
                  <a:pt x="55746" y="39203"/>
                </a:lnTo>
                <a:lnTo>
                  <a:pt x="51956" y="39203"/>
                </a:lnTo>
                <a:lnTo>
                  <a:pt x="51956" y="35444"/>
                </a:lnTo>
                <a:close/>
                <a:moveTo>
                  <a:pt x="59721" y="35444"/>
                </a:moveTo>
                <a:lnTo>
                  <a:pt x="59721" y="39203"/>
                </a:lnTo>
                <a:lnTo>
                  <a:pt x="55931" y="39203"/>
                </a:lnTo>
                <a:lnTo>
                  <a:pt x="55931" y="35444"/>
                </a:lnTo>
                <a:close/>
                <a:moveTo>
                  <a:pt x="63696" y="35444"/>
                </a:moveTo>
                <a:lnTo>
                  <a:pt x="63696" y="39203"/>
                </a:lnTo>
                <a:lnTo>
                  <a:pt x="59906" y="39203"/>
                </a:lnTo>
                <a:lnTo>
                  <a:pt x="59906" y="35444"/>
                </a:lnTo>
                <a:close/>
                <a:moveTo>
                  <a:pt x="67672" y="35444"/>
                </a:moveTo>
                <a:lnTo>
                  <a:pt x="67672" y="39203"/>
                </a:lnTo>
                <a:lnTo>
                  <a:pt x="63881" y="39203"/>
                </a:lnTo>
                <a:lnTo>
                  <a:pt x="63881" y="35444"/>
                </a:lnTo>
                <a:close/>
                <a:moveTo>
                  <a:pt x="71648" y="35444"/>
                </a:moveTo>
                <a:lnTo>
                  <a:pt x="71648" y="39203"/>
                </a:lnTo>
                <a:lnTo>
                  <a:pt x="67857" y="39203"/>
                </a:lnTo>
                <a:lnTo>
                  <a:pt x="67857" y="35444"/>
                </a:lnTo>
                <a:close/>
                <a:moveTo>
                  <a:pt x="75623" y="35444"/>
                </a:moveTo>
                <a:lnTo>
                  <a:pt x="75623" y="39203"/>
                </a:lnTo>
                <a:lnTo>
                  <a:pt x="71832" y="39203"/>
                </a:lnTo>
                <a:lnTo>
                  <a:pt x="71832" y="35444"/>
                </a:lnTo>
                <a:close/>
                <a:moveTo>
                  <a:pt x="79598" y="35444"/>
                </a:moveTo>
                <a:lnTo>
                  <a:pt x="79598" y="39203"/>
                </a:lnTo>
                <a:lnTo>
                  <a:pt x="75807" y="39203"/>
                </a:lnTo>
                <a:lnTo>
                  <a:pt x="75807" y="35444"/>
                </a:lnTo>
                <a:close/>
                <a:moveTo>
                  <a:pt x="83573" y="35444"/>
                </a:moveTo>
                <a:lnTo>
                  <a:pt x="83573" y="39203"/>
                </a:lnTo>
                <a:lnTo>
                  <a:pt x="79782" y="39203"/>
                </a:lnTo>
                <a:lnTo>
                  <a:pt x="79782" y="35444"/>
                </a:lnTo>
                <a:close/>
                <a:moveTo>
                  <a:pt x="87549" y="35444"/>
                </a:moveTo>
                <a:lnTo>
                  <a:pt x="87549" y="39203"/>
                </a:lnTo>
                <a:lnTo>
                  <a:pt x="83757" y="39203"/>
                </a:lnTo>
                <a:lnTo>
                  <a:pt x="83757" y="35444"/>
                </a:lnTo>
                <a:close/>
                <a:moveTo>
                  <a:pt x="91524" y="35444"/>
                </a:moveTo>
                <a:lnTo>
                  <a:pt x="91524" y="39203"/>
                </a:lnTo>
                <a:lnTo>
                  <a:pt x="87733" y="39203"/>
                </a:lnTo>
                <a:lnTo>
                  <a:pt x="87733" y="35444"/>
                </a:lnTo>
                <a:close/>
                <a:moveTo>
                  <a:pt x="95499" y="35444"/>
                </a:moveTo>
                <a:lnTo>
                  <a:pt x="95499" y="39203"/>
                </a:lnTo>
                <a:lnTo>
                  <a:pt x="91708" y="39203"/>
                </a:lnTo>
                <a:lnTo>
                  <a:pt x="91708" y="35444"/>
                </a:lnTo>
                <a:close/>
                <a:moveTo>
                  <a:pt x="99474" y="35444"/>
                </a:moveTo>
                <a:lnTo>
                  <a:pt x="99474" y="39203"/>
                </a:lnTo>
                <a:lnTo>
                  <a:pt x="95684" y="39203"/>
                </a:lnTo>
                <a:lnTo>
                  <a:pt x="95684" y="35444"/>
                </a:lnTo>
                <a:close/>
                <a:moveTo>
                  <a:pt x="103449" y="35444"/>
                </a:moveTo>
                <a:lnTo>
                  <a:pt x="103449" y="39203"/>
                </a:lnTo>
                <a:lnTo>
                  <a:pt x="99659" y="39203"/>
                </a:lnTo>
                <a:lnTo>
                  <a:pt x="99659" y="35444"/>
                </a:lnTo>
                <a:close/>
                <a:moveTo>
                  <a:pt x="107424" y="35444"/>
                </a:moveTo>
                <a:lnTo>
                  <a:pt x="107424" y="39203"/>
                </a:lnTo>
                <a:lnTo>
                  <a:pt x="103634" y="39203"/>
                </a:lnTo>
                <a:lnTo>
                  <a:pt x="103634" y="35444"/>
                </a:lnTo>
                <a:close/>
                <a:moveTo>
                  <a:pt x="111400" y="35444"/>
                </a:moveTo>
                <a:lnTo>
                  <a:pt x="111400" y="39203"/>
                </a:lnTo>
                <a:lnTo>
                  <a:pt x="107609" y="39203"/>
                </a:lnTo>
                <a:lnTo>
                  <a:pt x="107609" y="35444"/>
                </a:lnTo>
                <a:close/>
                <a:moveTo>
                  <a:pt x="115376" y="35444"/>
                </a:moveTo>
                <a:lnTo>
                  <a:pt x="115376" y="39203"/>
                </a:lnTo>
                <a:lnTo>
                  <a:pt x="111585" y="39203"/>
                </a:lnTo>
                <a:lnTo>
                  <a:pt x="111585" y="35444"/>
                </a:lnTo>
                <a:close/>
                <a:moveTo>
                  <a:pt x="119351" y="35444"/>
                </a:moveTo>
                <a:lnTo>
                  <a:pt x="119351" y="39203"/>
                </a:lnTo>
                <a:lnTo>
                  <a:pt x="115560" y="39203"/>
                </a:lnTo>
                <a:lnTo>
                  <a:pt x="115560" y="35444"/>
                </a:lnTo>
                <a:close/>
                <a:moveTo>
                  <a:pt x="123326" y="35444"/>
                </a:moveTo>
                <a:lnTo>
                  <a:pt x="123326" y="39203"/>
                </a:lnTo>
                <a:lnTo>
                  <a:pt x="119535" y="39203"/>
                </a:lnTo>
                <a:lnTo>
                  <a:pt x="119535" y="35444"/>
                </a:lnTo>
                <a:close/>
                <a:moveTo>
                  <a:pt x="127301" y="35444"/>
                </a:moveTo>
                <a:lnTo>
                  <a:pt x="127301" y="39203"/>
                </a:lnTo>
                <a:lnTo>
                  <a:pt x="123510" y="39203"/>
                </a:lnTo>
                <a:lnTo>
                  <a:pt x="123510" y="35444"/>
                </a:lnTo>
                <a:close/>
                <a:moveTo>
                  <a:pt x="131277" y="35444"/>
                </a:moveTo>
                <a:lnTo>
                  <a:pt x="131277" y="39203"/>
                </a:lnTo>
                <a:lnTo>
                  <a:pt x="127485" y="39203"/>
                </a:lnTo>
                <a:lnTo>
                  <a:pt x="127485" y="35444"/>
                </a:lnTo>
                <a:close/>
                <a:moveTo>
                  <a:pt x="135252" y="35444"/>
                </a:moveTo>
                <a:lnTo>
                  <a:pt x="135252" y="39203"/>
                </a:lnTo>
                <a:lnTo>
                  <a:pt x="131461" y="39203"/>
                </a:lnTo>
                <a:lnTo>
                  <a:pt x="131461" y="35444"/>
                </a:lnTo>
                <a:close/>
                <a:moveTo>
                  <a:pt x="139227" y="35444"/>
                </a:moveTo>
                <a:lnTo>
                  <a:pt x="139227" y="39203"/>
                </a:lnTo>
                <a:lnTo>
                  <a:pt x="135436" y="39203"/>
                </a:lnTo>
                <a:lnTo>
                  <a:pt x="135436" y="35444"/>
                </a:lnTo>
                <a:close/>
                <a:moveTo>
                  <a:pt x="143202" y="35444"/>
                </a:moveTo>
                <a:lnTo>
                  <a:pt x="143202" y="39203"/>
                </a:lnTo>
                <a:lnTo>
                  <a:pt x="139411" y="39203"/>
                </a:lnTo>
                <a:lnTo>
                  <a:pt x="139411" y="35444"/>
                </a:lnTo>
                <a:close/>
                <a:moveTo>
                  <a:pt x="147177" y="35444"/>
                </a:moveTo>
                <a:lnTo>
                  <a:pt x="147177" y="39203"/>
                </a:lnTo>
                <a:lnTo>
                  <a:pt x="143387" y="39203"/>
                </a:lnTo>
                <a:lnTo>
                  <a:pt x="143387" y="35444"/>
                </a:lnTo>
                <a:close/>
                <a:moveTo>
                  <a:pt x="151224" y="35444"/>
                </a:moveTo>
                <a:lnTo>
                  <a:pt x="151224" y="39203"/>
                </a:lnTo>
                <a:lnTo>
                  <a:pt x="147362" y="39203"/>
                </a:lnTo>
                <a:lnTo>
                  <a:pt x="147362" y="35444"/>
                </a:lnTo>
                <a:close/>
                <a:moveTo>
                  <a:pt x="4068" y="39386"/>
                </a:moveTo>
                <a:lnTo>
                  <a:pt x="4068" y="43147"/>
                </a:lnTo>
                <a:lnTo>
                  <a:pt x="184" y="43147"/>
                </a:lnTo>
                <a:lnTo>
                  <a:pt x="184" y="39386"/>
                </a:lnTo>
                <a:close/>
                <a:moveTo>
                  <a:pt x="8043" y="39386"/>
                </a:moveTo>
                <a:lnTo>
                  <a:pt x="8043" y="43147"/>
                </a:lnTo>
                <a:lnTo>
                  <a:pt x="4252" y="43147"/>
                </a:lnTo>
                <a:lnTo>
                  <a:pt x="4252" y="39386"/>
                </a:lnTo>
                <a:close/>
                <a:moveTo>
                  <a:pt x="12018" y="39386"/>
                </a:moveTo>
                <a:lnTo>
                  <a:pt x="12018" y="43147"/>
                </a:lnTo>
                <a:lnTo>
                  <a:pt x="8227" y="43147"/>
                </a:lnTo>
                <a:lnTo>
                  <a:pt x="8227" y="39386"/>
                </a:lnTo>
                <a:close/>
                <a:moveTo>
                  <a:pt x="15993" y="39386"/>
                </a:moveTo>
                <a:lnTo>
                  <a:pt x="15993" y="43147"/>
                </a:lnTo>
                <a:lnTo>
                  <a:pt x="12202" y="43147"/>
                </a:lnTo>
                <a:lnTo>
                  <a:pt x="12202" y="39386"/>
                </a:lnTo>
                <a:close/>
                <a:moveTo>
                  <a:pt x="19968" y="39386"/>
                </a:moveTo>
                <a:lnTo>
                  <a:pt x="19968" y="43147"/>
                </a:lnTo>
                <a:lnTo>
                  <a:pt x="16177" y="43147"/>
                </a:lnTo>
                <a:lnTo>
                  <a:pt x="16177" y="39386"/>
                </a:lnTo>
                <a:close/>
                <a:moveTo>
                  <a:pt x="23944" y="39386"/>
                </a:moveTo>
                <a:lnTo>
                  <a:pt x="23944" y="43147"/>
                </a:lnTo>
                <a:lnTo>
                  <a:pt x="20153" y="43147"/>
                </a:lnTo>
                <a:lnTo>
                  <a:pt x="20153" y="39386"/>
                </a:lnTo>
                <a:close/>
                <a:moveTo>
                  <a:pt x="27919" y="39386"/>
                </a:moveTo>
                <a:lnTo>
                  <a:pt x="27919" y="43147"/>
                </a:lnTo>
                <a:lnTo>
                  <a:pt x="24129" y="43147"/>
                </a:lnTo>
                <a:lnTo>
                  <a:pt x="24129" y="39386"/>
                </a:lnTo>
                <a:close/>
                <a:moveTo>
                  <a:pt x="31895" y="39386"/>
                </a:moveTo>
                <a:lnTo>
                  <a:pt x="31895" y="43147"/>
                </a:lnTo>
                <a:lnTo>
                  <a:pt x="28104" y="43147"/>
                </a:lnTo>
                <a:lnTo>
                  <a:pt x="28104" y="39386"/>
                </a:lnTo>
                <a:close/>
                <a:moveTo>
                  <a:pt x="35870" y="39386"/>
                </a:moveTo>
                <a:lnTo>
                  <a:pt x="35870" y="43147"/>
                </a:lnTo>
                <a:lnTo>
                  <a:pt x="32079" y="43147"/>
                </a:lnTo>
                <a:lnTo>
                  <a:pt x="32079" y="39386"/>
                </a:lnTo>
                <a:close/>
                <a:moveTo>
                  <a:pt x="39845" y="39386"/>
                </a:moveTo>
                <a:lnTo>
                  <a:pt x="39845" y="43147"/>
                </a:lnTo>
                <a:lnTo>
                  <a:pt x="36054" y="43147"/>
                </a:lnTo>
                <a:lnTo>
                  <a:pt x="36054" y="39386"/>
                </a:lnTo>
                <a:close/>
                <a:moveTo>
                  <a:pt x="43821" y="39386"/>
                </a:moveTo>
                <a:lnTo>
                  <a:pt x="43821" y="43147"/>
                </a:lnTo>
                <a:lnTo>
                  <a:pt x="40029" y="43147"/>
                </a:lnTo>
                <a:lnTo>
                  <a:pt x="40029" y="39386"/>
                </a:lnTo>
                <a:close/>
                <a:moveTo>
                  <a:pt x="47796" y="39386"/>
                </a:moveTo>
                <a:lnTo>
                  <a:pt x="47796" y="43147"/>
                </a:lnTo>
                <a:lnTo>
                  <a:pt x="44005" y="43147"/>
                </a:lnTo>
                <a:lnTo>
                  <a:pt x="44005" y="39386"/>
                </a:lnTo>
                <a:close/>
                <a:moveTo>
                  <a:pt x="51771" y="39386"/>
                </a:moveTo>
                <a:lnTo>
                  <a:pt x="51771" y="43147"/>
                </a:lnTo>
                <a:lnTo>
                  <a:pt x="47980" y="43147"/>
                </a:lnTo>
                <a:lnTo>
                  <a:pt x="47980" y="39386"/>
                </a:lnTo>
                <a:close/>
                <a:moveTo>
                  <a:pt x="55746" y="39386"/>
                </a:moveTo>
                <a:lnTo>
                  <a:pt x="55746" y="43147"/>
                </a:lnTo>
                <a:lnTo>
                  <a:pt x="51956" y="43147"/>
                </a:lnTo>
                <a:lnTo>
                  <a:pt x="51956" y="39386"/>
                </a:lnTo>
                <a:close/>
                <a:moveTo>
                  <a:pt x="59721" y="39386"/>
                </a:moveTo>
                <a:lnTo>
                  <a:pt x="59721" y="43147"/>
                </a:lnTo>
                <a:lnTo>
                  <a:pt x="55931" y="43147"/>
                </a:lnTo>
                <a:lnTo>
                  <a:pt x="55931" y="39386"/>
                </a:lnTo>
                <a:close/>
                <a:moveTo>
                  <a:pt x="63696" y="39386"/>
                </a:moveTo>
                <a:lnTo>
                  <a:pt x="63696" y="43147"/>
                </a:lnTo>
                <a:lnTo>
                  <a:pt x="59906" y="43147"/>
                </a:lnTo>
                <a:lnTo>
                  <a:pt x="59906" y="39386"/>
                </a:lnTo>
                <a:close/>
                <a:moveTo>
                  <a:pt x="67672" y="39386"/>
                </a:moveTo>
                <a:lnTo>
                  <a:pt x="67672" y="43147"/>
                </a:lnTo>
                <a:lnTo>
                  <a:pt x="63881" y="43147"/>
                </a:lnTo>
                <a:lnTo>
                  <a:pt x="63881" y="39386"/>
                </a:lnTo>
                <a:close/>
                <a:moveTo>
                  <a:pt x="71648" y="39386"/>
                </a:moveTo>
                <a:lnTo>
                  <a:pt x="71648" y="43147"/>
                </a:lnTo>
                <a:lnTo>
                  <a:pt x="67857" y="43147"/>
                </a:lnTo>
                <a:lnTo>
                  <a:pt x="67857" y="39386"/>
                </a:lnTo>
                <a:close/>
                <a:moveTo>
                  <a:pt x="75623" y="39386"/>
                </a:moveTo>
                <a:lnTo>
                  <a:pt x="75623" y="43147"/>
                </a:lnTo>
                <a:lnTo>
                  <a:pt x="71832" y="43147"/>
                </a:lnTo>
                <a:lnTo>
                  <a:pt x="71832" y="39386"/>
                </a:lnTo>
                <a:close/>
                <a:moveTo>
                  <a:pt x="79598" y="39386"/>
                </a:moveTo>
                <a:lnTo>
                  <a:pt x="79598" y="43147"/>
                </a:lnTo>
                <a:lnTo>
                  <a:pt x="75807" y="43147"/>
                </a:lnTo>
                <a:lnTo>
                  <a:pt x="75807" y="39386"/>
                </a:lnTo>
                <a:close/>
                <a:moveTo>
                  <a:pt x="83573" y="39386"/>
                </a:moveTo>
                <a:lnTo>
                  <a:pt x="83573" y="43147"/>
                </a:lnTo>
                <a:lnTo>
                  <a:pt x="79782" y="43147"/>
                </a:lnTo>
                <a:lnTo>
                  <a:pt x="79782" y="39386"/>
                </a:lnTo>
                <a:close/>
                <a:moveTo>
                  <a:pt x="87549" y="39386"/>
                </a:moveTo>
                <a:lnTo>
                  <a:pt x="87549" y="43147"/>
                </a:lnTo>
                <a:lnTo>
                  <a:pt x="83757" y="43147"/>
                </a:lnTo>
                <a:lnTo>
                  <a:pt x="83757" y="39386"/>
                </a:lnTo>
                <a:close/>
                <a:moveTo>
                  <a:pt x="91524" y="39386"/>
                </a:moveTo>
                <a:lnTo>
                  <a:pt x="91524" y="43147"/>
                </a:lnTo>
                <a:lnTo>
                  <a:pt x="87733" y="43147"/>
                </a:lnTo>
                <a:lnTo>
                  <a:pt x="87733" y="39386"/>
                </a:lnTo>
                <a:close/>
                <a:moveTo>
                  <a:pt x="95499" y="39386"/>
                </a:moveTo>
                <a:lnTo>
                  <a:pt x="95499" y="43147"/>
                </a:lnTo>
                <a:lnTo>
                  <a:pt x="91708" y="43147"/>
                </a:lnTo>
                <a:lnTo>
                  <a:pt x="91708" y="39386"/>
                </a:lnTo>
                <a:close/>
                <a:moveTo>
                  <a:pt x="99474" y="39386"/>
                </a:moveTo>
                <a:lnTo>
                  <a:pt x="99474" y="43147"/>
                </a:lnTo>
                <a:lnTo>
                  <a:pt x="95684" y="43147"/>
                </a:lnTo>
                <a:lnTo>
                  <a:pt x="95684" y="39386"/>
                </a:lnTo>
                <a:close/>
                <a:moveTo>
                  <a:pt x="103449" y="39386"/>
                </a:moveTo>
                <a:lnTo>
                  <a:pt x="103449" y="43147"/>
                </a:lnTo>
                <a:lnTo>
                  <a:pt x="99659" y="43147"/>
                </a:lnTo>
                <a:lnTo>
                  <a:pt x="99659" y="39386"/>
                </a:lnTo>
                <a:close/>
                <a:moveTo>
                  <a:pt x="107424" y="39386"/>
                </a:moveTo>
                <a:lnTo>
                  <a:pt x="107424" y="43147"/>
                </a:lnTo>
                <a:lnTo>
                  <a:pt x="103634" y="43147"/>
                </a:lnTo>
                <a:lnTo>
                  <a:pt x="103634" y="39386"/>
                </a:lnTo>
                <a:close/>
                <a:moveTo>
                  <a:pt x="111400" y="39386"/>
                </a:moveTo>
                <a:lnTo>
                  <a:pt x="111400" y="43147"/>
                </a:lnTo>
                <a:lnTo>
                  <a:pt x="107609" y="43147"/>
                </a:lnTo>
                <a:lnTo>
                  <a:pt x="107609" y="39386"/>
                </a:lnTo>
                <a:close/>
                <a:moveTo>
                  <a:pt x="115376" y="39386"/>
                </a:moveTo>
                <a:lnTo>
                  <a:pt x="115376" y="43147"/>
                </a:lnTo>
                <a:lnTo>
                  <a:pt x="111585" y="43147"/>
                </a:lnTo>
                <a:lnTo>
                  <a:pt x="111585" y="39386"/>
                </a:lnTo>
                <a:close/>
                <a:moveTo>
                  <a:pt x="119351" y="39386"/>
                </a:moveTo>
                <a:lnTo>
                  <a:pt x="119351" y="43147"/>
                </a:lnTo>
                <a:lnTo>
                  <a:pt x="115560" y="43147"/>
                </a:lnTo>
                <a:lnTo>
                  <a:pt x="115560" y="39386"/>
                </a:lnTo>
                <a:close/>
                <a:moveTo>
                  <a:pt x="123326" y="39386"/>
                </a:moveTo>
                <a:lnTo>
                  <a:pt x="123326" y="43147"/>
                </a:lnTo>
                <a:lnTo>
                  <a:pt x="119535" y="43147"/>
                </a:lnTo>
                <a:lnTo>
                  <a:pt x="119535" y="39386"/>
                </a:lnTo>
                <a:close/>
                <a:moveTo>
                  <a:pt x="127301" y="39386"/>
                </a:moveTo>
                <a:lnTo>
                  <a:pt x="127301" y="43147"/>
                </a:lnTo>
                <a:lnTo>
                  <a:pt x="123510" y="43147"/>
                </a:lnTo>
                <a:lnTo>
                  <a:pt x="123510" y="39386"/>
                </a:lnTo>
                <a:close/>
                <a:moveTo>
                  <a:pt x="131277" y="39386"/>
                </a:moveTo>
                <a:lnTo>
                  <a:pt x="131277" y="43147"/>
                </a:lnTo>
                <a:lnTo>
                  <a:pt x="127485" y="43147"/>
                </a:lnTo>
                <a:lnTo>
                  <a:pt x="127485" y="39386"/>
                </a:lnTo>
                <a:close/>
                <a:moveTo>
                  <a:pt x="135252" y="39386"/>
                </a:moveTo>
                <a:lnTo>
                  <a:pt x="135252" y="43147"/>
                </a:lnTo>
                <a:lnTo>
                  <a:pt x="131461" y="43147"/>
                </a:lnTo>
                <a:lnTo>
                  <a:pt x="131461" y="39386"/>
                </a:lnTo>
                <a:close/>
                <a:moveTo>
                  <a:pt x="139227" y="39386"/>
                </a:moveTo>
                <a:lnTo>
                  <a:pt x="139227" y="43147"/>
                </a:lnTo>
                <a:lnTo>
                  <a:pt x="135436" y="43147"/>
                </a:lnTo>
                <a:lnTo>
                  <a:pt x="135436" y="39386"/>
                </a:lnTo>
                <a:close/>
                <a:moveTo>
                  <a:pt x="143202" y="39386"/>
                </a:moveTo>
                <a:lnTo>
                  <a:pt x="143202" y="43147"/>
                </a:lnTo>
                <a:lnTo>
                  <a:pt x="139411" y="43147"/>
                </a:lnTo>
                <a:lnTo>
                  <a:pt x="139411" y="39386"/>
                </a:lnTo>
                <a:close/>
                <a:moveTo>
                  <a:pt x="147177" y="39386"/>
                </a:moveTo>
                <a:lnTo>
                  <a:pt x="147177" y="43147"/>
                </a:lnTo>
                <a:lnTo>
                  <a:pt x="143387" y="43147"/>
                </a:lnTo>
                <a:lnTo>
                  <a:pt x="143387" y="39386"/>
                </a:lnTo>
                <a:close/>
                <a:moveTo>
                  <a:pt x="151224" y="39386"/>
                </a:moveTo>
                <a:lnTo>
                  <a:pt x="151224" y="43147"/>
                </a:lnTo>
                <a:lnTo>
                  <a:pt x="147362" y="43147"/>
                </a:lnTo>
                <a:lnTo>
                  <a:pt x="147362" y="39386"/>
                </a:lnTo>
                <a:close/>
                <a:moveTo>
                  <a:pt x="4068" y="43330"/>
                </a:moveTo>
                <a:lnTo>
                  <a:pt x="4068" y="47089"/>
                </a:lnTo>
                <a:lnTo>
                  <a:pt x="184" y="47089"/>
                </a:lnTo>
                <a:lnTo>
                  <a:pt x="184" y="43330"/>
                </a:lnTo>
                <a:close/>
                <a:moveTo>
                  <a:pt x="8043" y="43330"/>
                </a:moveTo>
                <a:lnTo>
                  <a:pt x="8043" y="47089"/>
                </a:lnTo>
                <a:lnTo>
                  <a:pt x="4252" y="47089"/>
                </a:lnTo>
                <a:lnTo>
                  <a:pt x="4252" y="43330"/>
                </a:lnTo>
                <a:close/>
                <a:moveTo>
                  <a:pt x="12018" y="43330"/>
                </a:moveTo>
                <a:lnTo>
                  <a:pt x="12018" y="47089"/>
                </a:lnTo>
                <a:lnTo>
                  <a:pt x="8227" y="47089"/>
                </a:lnTo>
                <a:lnTo>
                  <a:pt x="8227" y="43330"/>
                </a:lnTo>
                <a:close/>
                <a:moveTo>
                  <a:pt x="15993" y="43330"/>
                </a:moveTo>
                <a:lnTo>
                  <a:pt x="15993" y="47089"/>
                </a:lnTo>
                <a:lnTo>
                  <a:pt x="12202" y="47089"/>
                </a:lnTo>
                <a:lnTo>
                  <a:pt x="12202" y="43330"/>
                </a:lnTo>
                <a:close/>
                <a:moveTo>
                  <a:pt x="19968" y="43330"/>
                </a:moveTo>
                <a:lnTo>
                  <a:pt x="19968" y="47089"/>
                </a:lnTo>
                <a:lnTo>
                  <a:pt x="16177" y="47089"/>
                </a:lnTo>
                <a:lnTo>
                  <a:pt x="16177" y="43330"/>
                </a:lnTo>
                <a:close/>
                <a:moveTo>
                  <a:pt x="23944" y="43330"/>
                </a:moveTo>
                <a:lnTo>
                  <a:pt x="23944" y="47089"/>
                </a:lnTo>
                <a:lnTo>
                  <a:pt x="20153" y="47089"/>
                </a:lnTo>
                <a:lnTo>
                  <a:pt x="20153" y="43330"/>
                </a:lnTo>
                <a:close/>
                <a:moveTo>
                  <a:pt x="27919" y="43330"/>
                </a:moveTo>
                <a:lnTo>
                  <a:pt x="27919" y="47089"/>
                </a:lnTo>
                <a:lnTo>
                  <a:pt x="24129" y="47089"/>
                </a:lnTo>
                <a:lnTo>
                  <a:pt x="24129" y="43330"/>
                </a:lnTo>
                <a:close/>
                <a:moveTo>
                  <a:pt x="31895" y="43330"/>
                </a:moveTo>
                <a:lnTo>
                  <a:pt x="31895" y="47089"/>
                </a:lnTo>
                <a:lnTo>
                  <a:pt x="28104" y="47089"/>
                </a:lnTo>
                <a:lnTo>
                  <a:pt x="28104" y="43330"/>
                </a:lnTo>
                <a:close/>
                <a:moveTo>
                  <a:pt x="35870" y="43330"/>
                </a:moveTo>
                <a:lnTo>
                  <a:pt x="35870" y="47089"/>
                </a:lnTo>
                <a:lnTo>
                  <a:pt x="32079" y="47089"/>
                </a:lnTo>
                <a:lnTo>
                  <a:pt x="32079" y="43330"/>
                </a:lnTo>
                <a:close/>
                <a:moveTo>
                  <a:pt x="39845" y="43330"/>
                </a:moveTo>
                <a:lnTo>
                  <a:pt x="39845" y="47089"/>
                </a:lnTo>
                <a:lnTo>
                  <a:pt x="36054" y="47089"/>
                </a:lnTo>
                <a:lnTo>
                  <a:pt x="36054" y="43330"/>
                </a:lnTo>
                <a:close/>
                <a:moveTo>
                  <a:pt x="43821" y="43330"/>
                </a:moveTo>
                <a:lnTo>
                  <a:pt x="43821" y="47089"/>
                </a:lnTo>
                <a:lnTo>
                  <a:pt x="40029" y="47089"/>
                </a:lnTo>
                <a:lnTo>
                  <a:pt x="40029" y="43330"/>
                </a:lnTo>
                <a:close/>
                <a:moveTo>
                  <a:pt x="47796" y="43330"/>
                </a:moveTo>
                <a:lnTo>
                  <a:pt x="47796" y="47089"/>
                </a:lnTo>
                <a:lnTo>
                  <a:pt x="44005" y="47089"/>
                </a:lnTo>
                <a:lnTo>
                  <a:pt x="44005" y="43330"/>
                </a:lnTo>
                <a:close/>
                <a:moveTo>
                  <a:pt x="51771" y="43330"/>
                </a:moveTo>
                <a:lnTo>
                  <a:pt x="51771" y="47089"/>
                </a:lnTo>
                <a:lnTo>
                  <a:pt x="47980" y="47089"/>
                </a:lnTo>
                <a:lnTo>
                  <a:pt x="47980" y="43330"/>
                </a:lnTo>
                <a:close/>
                <a:moveTo>
                  <a:pt x="55746" y="43330"/>
                </a:moveTo>
                <a:lnTo>
                  <a:pt x="55746" y="47089"/>
                </a:lnTo>
                <a:lnTo>
                  <a:pt x="51956" y="47089"/>
                </a:lnTo>
                <a:lnTo>
                  <a:pt x="51956" y="43330"/>
                </a:lnTo>
                <a:close/>
                <a:moveTo>
                  <a:pt x="59721" y="43330"/>
                </a:moveTo>
                <a:lnTo>
                  <a:pt x="59721" y="47089"/>
                </a:lnTo>
                <a:lnTo>
                  <a:pt x="55931" y="47089"/>
                </a:lnTo>
                <a:lnTo>
                  <a:pt x="55931" y="43330"/>
                </a:lnTo>
                <a:close/>
                <a:moveTo>
                  <a:pt x="63696" y="43330"/>
                </a:moveTo>
                <a:lnTo>
                  <a:pt x="63696" y="47089"/>
                </a:lnTo>
                <a:lnTo>
                  <a:pt x="59906" y="47089"/>
                </a:lnTo>
                <a:lnTo>
                  <a:pt x="59906" y="43330"/>
                </a:lnTo>
                <a:close/>
                <a:moveTo>
                  <a:pt x="67672" y="43330"/>
                </a:moveTo>
                <a:lnTo>
                  <a:pt x="67672" y="47089"/>
                </a:lnTo>
                <a:lnTo>
                  <a:pt x="63881" y="47089"/>
                </a:lnTo>
                <a:lnTo>
                  <a:pt x="63881" y="43330"/>
                </a:lnTo>
                <a:close/>
                <a:moveTo>
                  <a:pt x="71648" y="43330"/>
                </a:moveTo>
                <a:lnTo>
                  <a:pt x="71648" y="47089"/>
                </a:lnTo>
                <a:lnTo>
                  <a:pt x="67857" y="47089"/>
                </a:lnTo>
                <a:lnTo>
                  <a:pt x="67857" y="43330"/>
                </a:lnTo>
                <a:close/>
                <a:moveTo>
                  <a:pt x="75623" y="43330"/>
                </a:moveTo>
                <a:lnTo>
                  <a:pt x="75623" y="47089"/>
                </a:lnTo>
                <a:lnTo>
                  <a:pt x="71832" y="47089"/>
                </a:lnTo>
                <a:lnTo>
                  <a:pt x="71832" y="43330"/>
                </a:lnTo>
                <a:close/>
                <a:moveTo>
                  <a:pt x="79598" y="43330"/>
                </a:moveTo>
                <a:lnTo>
                  <a:pt x="79598" y="47089"/>
                </a:lnTo>
                <a:lnTo>
                  <a:pt x="75807" y="47089"/>
                </a:lnTo>
                <a:lnTo>
                  <a:pt x="75807" y="43330"/>
                </a:lnTo>
                <a:close/>
                <a:moveTo>
                  <a:pt x="83573" y="43330"/>
                </a:moveTo>
                <a:lnTo>
                  <a:pt x="83573" y="47089"/>
                </a:lnTo>
                <a:lnTo>
                  <a:pt x="79782" y="47089"/>
                </a:lnTo>
                <a:lnTo>
                  <a:pt x="79782" y="43330"/>
                </a:lnTo>
                <a:close/>
                <a:moveTo>
                  <a:pt x="87549" y="43330"/>
                </a:moveTo>
                <a:lnTo>
                  <a:pt x="87549" y="47089"/>
                </a:lnTo>
                <a:lnTo>
                  <a:pt x="83757" y="47089"/>
                </a:lnTo>
                <a:lnTo>
                  <a:pt x="83757" y="43330"/>
                </a:lnTo>
                <a:close/>
                <a:moveTo>
                  <a:pt x="91524" y="43330"/>
                </a:moveTo>
                <a:lnTo>
                  <a:pt x="91524" y="47089"/>
                </a:lnTo>
                <a:lnTo>
                  <a:pt x="87733" y="47089"/>
                </a:lnTo>
                <a:lnTo>
                  <a:pt x="87733" y="43330"/>
                </a:lnTo>
                <a:close/>
                <a:moveTo>
                  <a:pt x="95499" y="43330"/>
                </a:moveTo>
                <a:lnTo>
                  <a:pt x="95499" y="47089"/>
                </a:lnTo>
                <a:lnTo>
                  <a:pt x="91708" y="47089"/>
                </a:lnTo>
                <a:lnTo>
                  <a:pt x="91708" y="43330"/>
                </a:lnTo>
                <a:close/>
                <a:moveTo>
                  <a:pt x="99474" y="43330"/>
                </a:moveTo>
                <a:lnTo>
                  <a:pt x="99474" y="47089"/>
                </a:lnTo>
                <a:lnTo>
                  <a:pt x="95684" y="47089"/>
                </a:lnTo>
                <a:lnTo>
                  <a:pt x="95684" y="43330"/>
                </a:lnTo>
                <a:close/>
                <a:moveTo>
                  <a:pt x="103449" y="43330"/>
                </a:moveTo>
                <a:lnTo>
                  <a:pt x="103449" y="47089"/>
                </a:lnTo>
                <a:lnTo>
                  <a:pt x="99659" y="47089"/>
                </a:lnTo>
                <a:lnTo>
                  <a:pt x="99659" y="43330"/>
                </a:lnTo>
                <a:close/>
                <a:moveTo>
                  <a:pt x="107424" y="43330"/>
                </a:moveTo>
                <a:lnTo>
                  <a:pt x="107424" y="47089"/>
                </a:lnTo>
                <a:lnTo>
                  <a:pt x="103634" y="47089"/>
                </a:lnTo>
                <a:lnTo>
                  <a:pt x="103634" y="43330"/>
                </a:lnTo>
                <a:close/>
                <a:moveTo>
                  <a:pt x="111400" y="43330"/>
                </a:moveTo>
                <a:lnTo>
                  <a:pt x="111400" y="47089"/>
                </a:lnTo>
                <a:lnTo>
                  <a:pt x="107609" y="47089"/>
                </a:lnTo>
                <a:lnTo>
                  <a:pt x="107609" y="43330"/>
                </a:lnTo>
                <a:close/>
                <a:moveTo>
                  <a:pt x="115376" y="43330"/>
                </a:moveTo>
                <a:lnTo>
                  <a:pt x="115376" y="47089"/>
                </a:lnTo>
                <a:lnTo>
                  <a:pt x="111585" y="47089"/>
                </a:lnTo>
                <a:lnTo>
                  <a:pt x="111585" y="43330"/>
                </a:lnTo>
                <a:close/>
                <a:moveTo>
                  <a:pt x="119351" y="43330"/>
                </a:moveTo>
                <a:lnTo>
                  <a:pt x="119351" y="47089"/>
                </a:lnTo>
                <a:lnTo>
                  <a:pt x="115560" y="47089"/>
                </a:lnTo>
                <a:lnTo>
                  <a:pt x="115560" y="43330"/>
                </a:lnTo>
                <a:close/>
                <a:moveTo>
                  <a:pt x="123326" y="43330"/>
                </a:moveTo>
                <a:lnTo>
                  <a:pt x="123326" y="47089"/>
                </a:lnTo>
                <a:lnTo>
                  <a:pt x="119535" y="47089"/>
                </a:lnTo>
                <a:lnTo>
                  <a:pt x="119535" y="43330"/>
                </a:lnTo>
                <a:close/>
                <a:moveTo>
                  <a:pt x="127301" y="43330"/>
                </a:moveTo>
                <a:lnTo>
                  <a:pt x="127301" y="47089"/>
                </a:lnTo>
                <a:lnTo>
                  <a:pt x="123510" y="47089"/>
                </a:lnTo>
                <a:lnTo>
                  <a:pt x="123510" y="43330"/>
                </a:lnTo>
                <a:close/>
                <a:moveTo>
                  <a:pt x="131277" y="43330"/>
                </a:moveTo>
                <a:lnTo>
                  <a:pt x="131277" y="47089"/>
                </a:lnTo>
                <a:lnTo>
                  <a:pt x="127485" y="47089"/>
                </a:lnTo>
                <a:lnTo>
                  <a:pt x="127485" y="43330"/>
                </a:lnTo>
                <a:close/>
                <a:moveTo>
                  <a:pt x="135252" y="43330"/>
                </a:moveTo>
                <a:lnTo>
                  <a:pt x="135252" y="47089"/>
                </a:lnTo>
                <a:lnTo>
                  <a:pt x="131461" y="47089"/>
                </a:lnTo>
                <a:lnTo>
                  <a:pt x="131461" y="43330"/>
                </a:lnTo>
                <a:close/>
                <a:moveTo>
                  <a:pt x="139227" y="43330"/>
                </a:moveTo>
                <a:lnTo>
                  <a:pt x="139227" y="47089"/>
                </a:lnTo>
                <a:lnTo>
                  <a:pt x="135436" y="47089"/>
                </a:lnTo>
                <a:lnTo>
                  <a:pt x="135436" y="43330"/>
                </a:lnTo>
                <a:close/>
                <a:moveTo>
                  <a:pt x="143202" y="43330"/>
                </a:moveTo>
                <a:lnTo>
                  <a:pt x="143202" y="47089"/>
                </a:lnTo>
                <a:lnTo>
                  <a:pt x="139411" y="47089"/>
                </a:lnTo>
                <a:lnTo>
                  <a:pt x="139411" y="43330"/>
                </a:lnTo>
                <a:close/>
                <a:moveTo>
                  <a:pt x="147177" y="43330"/>
                </a:moveTo>
                <a:lnTo>
                  <a:pt x="147177" y="47089"/>
                </a:lnTo>
                <a:lnTo>
                  <a:pt x="143387" y="47089"/>
                </a:lnTo>
                <a:lnTo>
                  <a:pt x="143387" y="43330"/>
                </a:lnTo>
                <a:close/>
                <a:moveTo>
                  <a:pt x="151224" y="43330"/>
                </a:moveTo>
                <a:lnTo>
                  <a:pt x="151224" y="47089"/>
                </a:lnTo>
                <a:lnTo>
                  <a:pt x="147362" y="47089"/>
                </a:lnTo>
                <a:lnTo>
                  <a:pt x="147362" y="43330"/>
                </a:lnTo>
                <a:close/>
                <a:moveTo>
                  <a:pt x="4068" y="47272"/>
                </a:moveTo>
                <a:lnTo>
                  <a:pt x="4068" y="51032"/>
                </a:lnTo>
                <a:lnTo>
                  <a:pt x="184" y="51032"/>
                </a:lnTo>
                <a:lnTo>
                  <a:pt x="184" y="47272"/>
                </a:lnTo>
                <a:close/>
                <a:moveTo>
                  <a:pt x="8043" y="47272"/>
                </a:moveTo>
                <a:lnTo>
                  <a:pt x="8043" y="51032"/>
                </a:lnTo>
                <a:lnTo>
                  <a:pt x="4252" y="51032"/>
                </a:lnTo>
                <a:lnTo>
                  <a:pt x="4252" y="47272"/>
                </a:lnTo>
                <a:close/>
                <a:moveTo>
                  <a:pt x="12018" y="47272"/>
                </a:moveTo>
                <a:lnTo>
                  <a:pt x="12018" y="51032"/>
                </a:lnTo>
                <a:lnTo>
                  <a:pt x="8227" y="51032"/>
                </a:lnTo>
                <a:lnTo>
                  <a:pt x="8227" y="47272"/>
                </a:lnTo>
                <a:close/>
                <a:moveTo>
                  <a:pt x="15993" y="47272"/>
                </a:moveTo>
                <a:lnTo>
                  <a:pt x="15993" y="51032"/>
                </a:lnTo>
                <a:lnTo>
                  <a:pt x="12202" y="51032"/>
                </a:lnTo>
                <a:lnTo>
                  <a:pt x="12202" y="47272"/>
                </a:lnTo>
                <a:close/>
                <a:moveTo>
                  <a:pt x="19968" y="47272"/>
                </a:moveTo>
                <a:lnTo>
                  <a:pt x="19968" y="51032"/>
                </a:lnTo>
                <a:lnTo>
                  <a:pt x="16177" y="51032"/>
                </a:lnTo>
                <a:lnTo>
                  <a:pt x="16177" y="47272"/>
                </a:lnTo>
                <a:close/>
                <a:moveTo>
                  <a:pt x="23944" y="47272"/>
                </a:moveTo>
                <a:lnTo>
                  <a:pt x="23944" y="51032"/>
                </a:lnTo>
                <a:lnTo>
                  <a:pt x="20153" y="51032"/>
                </a:lnTo>
                <a:lnTo>
                  <a:pt x="20153" y="47272"/>
                </a:lnTo>
                <a:close/>
                <a:moveTo>
                  <a:pt x="27919" y="47272"/>
                </a:moveTo>
                <a:lnTo>
                  <a:pt x="27919" y="51032"/>
                </a:lnTo>
                <a:lnTo>
                  <a:pt x="24129" y="51032"/>
                </a:lnTo>
                <a:lnTo>
                  <a:pt x="24129" y="47272"/>
                </a:lnTo>
                <a:close/>
                <a:moveTo>
                  <a:pt x="31895" y="47272"/>
                </a:moveTo>
                <a:lnTo>
                  <a:pt x="31895" y="51032"/>
                </a:lnTo>
                <a:lnTo>
                  <a:pt x="28104" y="51032"/>
                </a:lnTo>
                <a:lnTo>
                  <a:pt x="28104" y="47272"/>
                </a:lnTo>
                <a:close/>
                <a:moveTo>
                  <a:pt x="35870" y="47272"/>
                </a:moveTo>
                <a:lnTo>
                  <a:pt x="35870" y="51032"/>
                </a:lnTo>
                <a:lnTo>
                  <a:pt x="32079" y="51032"/>
                </a:lnTo>
                <a:lnTo>
                  <a:pt x="32079" y="47272"/>
                </a:lnTo>
                <a:close/>
                <a:moveTo>
                  <a:pt x="39845" y="47272"/>
                </a:moveTo>
                <a:lnTo>
                  <a:pt x="39845" y="51032"/>
                </a:lnTo>
                <a:lnTo>
                  <a:pt x="36054" y="51032"/>
                </a:lnTo>
                <a:lnTo>
                  <a:pt x="36054" y="47272"/>
                </a:lnTo>
                <a:close/>
                <a:moveTo>
                  <a:pt x="43821" y="47272"/>
                </a:moveTo>
                <a:lnTo>
                  <a:pt x="43821" y="51032"/>
                </a:lnTo>
                <a:lnTo>
                  <a:pt x="40029" y="51032"/>
                </a:lnTo>
                <a:lnTo>
                  <a:pt x="40029" y="47272"/>
                </a:lnTo>
                <a:close/>
                <a:moveTo>
                  <a:pt x="47796" y="47272"/>
                </a:moveTo>
                <a:lnTo>
                  <a:pt x="47796" y="51032"/>
                </a:lnTo>
                <a:lnTo>
                  <a:pt x="44005" y="51032"/>
                </a:lnTo>
                <a:lnTo>
                  <a:pt x="44005" y="47272"/>
                </a:lnTo>
                <a:close/>
                <a:moveTo>
                  <a:pt x="51771" y="47272"/>
                </a:moveTo>
                <a:lnTo>
                  <a:pt x="51771" y="51032"/>
                </a:lnTo>
                <a:lnTo>
                  <a:pt x="47980" y="51032"/>
                </a:lnTo>
                <a:lnTo>
                  <a:pt x="47980" y="47272"/>
                </a:lnTo>
                <a:close/>
                <a:moveTo>
                  <a:pt x="55746" y="47272"/>
                </a:moveTo>
                <a:lnTo>
                  <a:pt x="55746" y="51032"/>
                </a:lnTo>
                <a:lnTo>
                  <a:pt x="51955" y="51032"/>
                </a:lnTo>
                <a:lnTo>
                  <a:pt x="51955" y="47272"/>
                </a:lnTo>
                <a:close/>
                <a:moveTo>
                  <a:pt x="59721" y="47272"/>
                </a:moveTo>
                <a:lnTo>
                  <a:pt x="59721" y="51032"/>
                </a:lnTo>
                <a:lnTo>
                  <a:pt x="55931" y="51032"/>
                </a:lnTo>
                <a:lnTo>
                  <a:pt x="55931" y="47272"/>
                </a:lnTo>
                <a:close/>
                <a:moveTo>
                  <a:pt x="63696" y="47272"/>
                </a:moveTo>
                <a:lnTo>
                  <a:pt x="63696" y="51032"/>
                </a:lnTo>
                <a:lnTo>
                  <a:pt x="59906" y="51032"/>
                </a:lnTo>
                <a:lnTo>
                  <a:pt x="59906" y="47272"/>
                </a:lnTo>
                <a:close/>
                <a:moveTo>
                  <a:pt x="67672" y="47272"/>
                </a:moveTo>
                <a:lnTo>
                  <a:pt x="67672" y="51032"/>
                </a:lnTo>
                <a:lnTo>
                  <a:pt x="63881" y="51032"/>
                </a:lnTo>
                <a:lnTo>
                  <a:pt x="63881" y="47272"/>
                </a:lnTo>
                <a:close/>
                <a:moveTo>
                  <a:pt x="71648" y="47272"/>
                </a:moveTo>
                <a:lnTo>
                  <a:pt x="71648" y="51032"/>
                </a:lnTo>
                <a:lnTo>
                  <a:pt x="67857" y="51032"/>
                </a:lnTo>
                <a:lnTo>
                  <a:pt x="67857" y="47272"/>
                </a:lnTo>
                <a:close/>
                <a:moveTo>
                  <a:pt x="75623" y="47272"/>
                </a:moveTo>
                <a:lnTo>
                  <a:pt x="75623" y="51032"/>
                </a:lnTo>
                <a:lnTo>
                  <a:pt x="71832" y="51032"/>
                </a:lnTo>
                <a:lnTo>
                  <a:pt x="71832" y="47272"/>
                </a:lnTo>
                <a:close/>
                <a:moveTo>
                  <a:pt x="79598" y="47272"/>
                </a:moveTo>
                <a:lnTo>
                  <a:pt x="79598" y="51032"/>
                </a:lnTo>
                <a:lnTo>
                  <a:pt x="75807" y="51032"/>
                </a:lnTo>
                <a:lnTo>
                  <a:pt x="75807" y="47272"/>
                </a:lnTo>
                <a:close/>
                <a:moveTo>
                  <a:pt x="83573" y="47272"/>
                </a:moveTo>
                <a:lnTo>
                  <a:pt x="83573" y="51032"/>
                </a:lnTo>
                <a:lnTo>
                  <a:pt x="79782" y="51032"/>
                </a:lnTo>
                <a:lnTo>
                  <a:pt x="79782" y="47272"/>
                </a:lnTo>
                <a:close/>
                <a:moveTo>
                  <a:pt x="87549" y="47272"/>
                </a:moveTo>
                <a:lnTo>
                  <a:pt x="87549" y="51032"/>
                </a:lnTo>
                <a:lnTo>
                  <a:pt x="83757" y="51032"/>
                </a:lnTo>
                <a:lnTo>
                  <a:pt x="83757" y="47272"/>
                </a:lnTo>
                <a:close/>
                <a:moveTo>
                  <a:pt x="91524" y="47272"/>
                </a:moveTo>
                <a:lnTo>
                  <a:pt x="91524" y="51032"/>
                </a:lnTo>
                <a:lnTo>
                  <a:pt x="87733" y="51032"/>
                </a:lnTo>
                <a:lnTo>
                  <a:pt x="87733" y="47272"/>
                </a:lnTo>
                <a:close/>
                <a:moveTo>
                  <a:pt x="95499" y="47272"/>
                </a:moveTo>
                <a:lnTo>
                  <a:pt x="95499" y="51032"/>
                </a:lnTo>
                <a:lnTo>
                  <a:pt x="91708" y="51032"/>
                </a:lnTo>
                <a:lnTo>
                  <a:pt x="91708" y="47272"/>
                </a:lnTo>
                <a:close/>
                <a:moveTo>
                  <a:pt x="99474" y="47272"/>
                </a:moveTo>
                <a:lnTo>
                  <a:pt x="99474" y="51032"/>
                </a:lnTo>
                <a:lnTo>
                  <a:pt x="95684" y="51032"/>
                </a:lnTo>
                <a:lnTo>
                  <a:pt x="95684" y="47272"/>
                </a:lnTo>
                <a:close/>
                <a:moveTo>
                  <a:pt x="103449" y="47272"/>
                </a:moveTo>
                <a:lnTo>
                  <a:pt x="103449" y="51032"/>
                </a:lnTo>
                <a:lnTo>
                  <a:pt x="99659" y="51032"/>
                </a:lnTo>
                <a:lnTo>
                  <a:pt x="99659" y="47272"/>
                </a:lnTo>
                <a:close/>
                <a:moveTo>
                  <a:pt x="107424" y="47272"/>
                </a:moveTo>
                <a:lnTo>
                  <a:pt x="107424" y="51032"/>
                </a:lnTo>
                <a:lnTo>
                  <a:pt x="103634" y="51032"/>
                </a:lnTo>
                <a:lnTo>
                  <a:pt x="103634" y="47272"/>
                </a:lnTo>
                <a:close/>
                <a:moveTo>
                  <a:pt x="111400" y="47272"/>
                </a:moveTo>
                <a:lnTo>
                  <a:pt x="111400" y="51032"/>
                </a:lnTo>
                <a:lnTo>
                  <a:pt x="107609" y="51032"/>
                </a:lnTo>
                <a:lnTo>
                  <a:pt x="107609" y="47272"/>
                </a:lnTo>
                <a:close/>
                <a:moveTo>
                  <a:pt x="115376" y="47272"/>
                </a:moveTo>
                <a:lnTo>
                  <a:pt x="115376" y="51032"/>
                </a:lnTo>
                <a:lnTo>
                  <a:pt x="111585" y="51032"/>
                </a:lnTo>
                <a:lnTo>
                  <a:pt x="111585" y="47272"/>
                </a:lnTo>
                <a:close/>
                <a:moveTo>
                  <a:pt x="119351" y="47272"/>
                </a:moveTo>
                <a:lnTo>
                  <a:pt x="119351" y="51032"/>
                </a:lnTo>
                <a:lnTo>
                  <a:pt x="115560" y="51032"/>
                </a:lnTo>
                <a:lnTo>
                  <a:pt x="115560" y="47272"/>
                </a:lnTo>
                <a:close/>
                <a:moveTo>
                  <a:pt x="123326" y="47272"/>
                </a:moveTo>
                <a:lnTo>
                  <a:pt x="123326" y="51032"/>
                </a:lnTo>
                <a:lnTo>
                  <a:pt x="119535" y="51032"/>
                </a:lnTo>
                <a:lnTo>
                  <a:pt x="119535" y="47272"/>
                </a:lnTo>
                <a:close/>
                <a:moveTo>
                  <a:pt x="127301" y="47272"/>
                </a:moveTo>
                <a:lnTo>
                  <a:pt x="127301" y="51032"/>
                </a:lnTo>
                <a:lnTo>
                  <a:pt x="123510" y="51032"/>
                </a:lnTo>
                <a:lnTo>
                  <a:pt x="123510" y="47272"/>
                </a:lnTo>
                <a:close/>
                <a:moveTo>
                  <a:pt x="131277" y="47272"/>
                </a:moveTo>
                <a:lnTo>
                  <a:pt x="131277" y="51032"/>
                </a:lnTo>
                <a:lnTo>
                  <a:pt x="127485" y="51032"/>
                </a:lnTo>
                <a:lnTo>
                  <a:pt x="127485" y="47272"/>
                </a:lnTo>
                <a:close/>
                <a:moveTo>
                  <a:pt x="135252" y="47272"/>
                </a:moveTo>
                <a:lnTo>
                  <a:pt x="135252" y="51032"/>
                </a:lnTo>
                <a:lnTo>
                  <a:pt x="131461" y="51032"/>
                </a:lnTo>
                <a:lnTo>
                  <a:pt x="131461" y="47272"/>
                </a:lnTo>
                <a:close/>
                <a:moveTo>
                  <a:pt x="139227" y="47272"/>
                </a:moveTo>
                <a:lnTo>
                  <a:pt x="139227" y="51032"/>
                </a:lnTo>
                <a:lnTo>
                  <a:pt x="135436" y="51032"/>
                </a:lnTo>
                <a:lnTo>
                  <a:pt x="135436" y="47272"/>
                </a:lnTo>
                <a:close/>
                <a:moveTo>
                  <a:pt x="143202" y="47272"/>
                </a:moveTo>
                <a:lnTo>
                  <a:pt x="143202" y="51032"/>
                </a:lnTo>
                <a:lnTo>
                  <a:pt x="139411" y="51032"/>
                </a:lnTo>
                <a:lnTo>
                  <a:pt x="139411" y="47272"/>
                </a:lnTo>
                <a:close/>
                <a:moveTo>
                  <a:pt x="147177" y="47272"/>
                </a:moveTo>
                <a:lnTo>
                  <a:pt x="147177" y="51032"/>
                </a:lnTo>
                <a:lnTo>
                  <a:pt x="143387" y="51032"/>
                </a:lnTo>
                <a:lnTo>
                  <a:pt x="143387" y="47272"/>
                </a:lnTo>
                <a:close/>
                <a:moveTo>
                  <a:pt x="151224" y="47272"/>
                </a:moveTo>
                <a:lnTo>
                  <a:pt x="151224" y="51032"/>
                </a:lnTo>
                <a:lnTo>
                  <a:pt x="147362" y="51032"/>
                </a:lnTo>
                <a:lnTo>
                  <a:pt x="147362" y="47272"/>
                </a:lnTo>
                <a:close/>
                <a:moveTo>
                  <a:pt x="4068" y="51215"/>
                </a:moveTo>
                <a:lnTo>
                  <a:pt x="4068" y="54974"/>
                </a:lnTo>
                <a:lnTo>
                  <a:pt x="184" y="54974"/>
                </a:lnTo>
                <a:lnTo>
                  <a:pt x="184" y="51215"/>
                </a:lnTo>
                <a:close/>
                <a:moveTo>
                  <a:pt x="8043" y="51215"/>
                </a:moveTo>
                <a:lnTo>
                  <a:pt x="8043" y="54974"/>
                </a:lnTo>
                <a:lnTo>
                  <a:pt x="4252" y="54974"/>
                </a:lnTo>
                <a:lnTo>
                  <a:pt x="4252" y="51215"/>
                </a:lnTo>
                <a:close/>
                <a:moveTo>
                  <a:pt x="12018" y="51215"/>
                </a:moveTo>
                <a:lnTo>
                  <a:pt x="12018" y="54974"/>
                </a:lnTo>
                <a:lnTo>
                  <a:pt x="8227" y="54974"/>
                </a:lnTo>
                <a:lnTo>
                  <a:pt x="8227" y="51215"/>
                </a:lnTo>
                <a:close/>
                <a:moveTo>
                  <a:pt x="15993" y="51215"/>
                </a:moveTo>
                <a:lnTo>
                  <a:pt x="15993" y="54974"/>
                </a:lnTo>
                <a:lnTo>
                  <a:pt x="12202" y="54974"/>
                </a:lnTo>
                <a:lnTo>
                  <a:pt x="12202" y="51215"/>
                </a:lnTo>
                <a:close/>
                <a:moveTo>
                  <a:pt x="19968" y="51215"/>
                </a:moveTo>
                <a:lnTo>
                  <a:pt x="19968" y="54974"/>
                </a:lnTo>
                <a:lnTo>
                  <a:pt x="16177" y="54974"/>
                </a:lnTo>
                <a:lnTo>
                  <a:pt x="16177" y="51215"/>
                </a:lnTo>
                <a:close/>
                <a:moveTo>
                  <a:pt x="23944" y="51215"/>
                </a:moveTo>
                <a:lnTo>
                  <a:pt x="23944" y="54974"/>
                </a:lnTo>
                <a:lnTo>
                  <a:pt x="20153" y="54974"/>
                </a:lnTo>
                <a:lnTo>
                  <a:pt x="20153" y="51215"/>
                </a:lnTo>
                <a:close/>
                <a:moveTo>
                  <a:pt x="27919" y="51215"/>
                </a:moveTo>
                <a:lnTo>
                  <a:pt x="27919" y="54974"/>
                </a:lnTo>
                <a:lnTo>
                  <a:pt x="24129" y="54974"/>
                </a:lnTo>
                <a:lnTo>
                  <a:pt x="24129" y="51215"/>
                </a:lnTo>
                <a:close/>
                <a:moveTo>
                  <a:pt x="31895" y="51215"/>
                </a:moveTo>
                <a:lnTo>
                  <a:pt x="31895" y="54974"/>
                </a:lnTo>
                <a:lnTo>
                  <a:pt x="28104" y="54974"/>
                </a:lnTo>
                <a:lnTo>
                  <a:pt x="28104" y="51215"/>
                </a:lnTo>
                <a:close/>
                <a:moveTo>
                  <a:pt x="35870" y="51215"/>
                </a:moveTo>
                <a:lnTo>
                  <a:pt x="35870" y="54974"/>
                </a:lnTo>
                <a:lnTo>
                  <a:pt x="32079" y="54974"/>
                </a:lnTo>
                <a:lnTo>
                  <a:pt x="32079" y="51215"/>
                </a:lnTo>
                <a:close/>
                <a:moveTo>
                  <a:pt x="39845" y="51215"/>
                </a:moveTo>
                <a:lnTo>
                  <a:pt x="39845" y="54974"/>
                </a:lnTo>
                <a:lnTo>
                  <a:pt x="36054" y="54974"/>
                </a:lnTo>
                <a:lnTo>
                  <a:pt x="36054" y="51215"/>
                </a:lnTo>
                <a:close/>
                <a:moveTo>
                  <a:pt x="43821" y="51215"/>
                </a:moveTo>
                <a:lnTo>
                  <a:pt x="43821" y="54974"/>
                </a:lnTo>
                <a:lnTo>
                  <a:pt x="40029" y="54974"/>
                </a:lnTo>
                <a:lnTo>
                  <a:pt x="40029" y="51215"/>
                </a:lnTo>
                <a:close/>
                <a:moveTo>
                  <a:pt x="47796" y="51215"/>
                </a:moveTo>
                <a:lnTo>
                  <a:pt x="47796" y="54974"/>
                </a:lnTo>
                <a:lnTo>
                  <a:pt x="44005" y="54974"/>
                </a:lnTo>
                <a:lnTo>
                  <a:pt x="44005" y="51215"/>
                </a:lnTo>
                <a:close/>
                <a:moveTo>
                  <a:pt x="51771" y="51215"/>
                </a:moveTo>
                <a:lnTo>
                  <a:pt x="51771" y="54974"/>
                </a:lnTo>
                <a:lnTo>
                  <a:pt x="47980" y="54974"/>
                </a:lnTo>
                <a:lnTo>
                  <a:pt x="47980" y="51215"/>
                </a:lnTo>
                <a:close/>
                <a:moveTo>
                  <a:pt x="55746" y="51215"/>
                </a:moveTo>
                <a:lnTo>
                  <a:pt x="55746" y="54974"/>
                </a:lnTo>
                <a:lnTo>
                  <a:pt x="51955" y="54974"/>
                </a:lnTo>
                <a:lnTo>
                  <a:pt x="51955" y="51215"/>
                </a:lnTo>
                <a:close/>
                <a:moveTo>
                  <a:pt x="59721" y="51215"/>
                </a:moveTo>
                <a:lnTo>
                  <a:pt x="59721" y="54974"/>
                </a:lnTo>
                <a:lnTo>
                  <a:pt x="55931" y="54974"/>
                </a:lnTo>
                <a:lnTo>
                  <a:pt x="55931" y="51215"/>
                </a:lnTo>
                <a:close/>
                <a:moveTo>
                  <a:pt x="63696" y="51215"/>
                </a:moveTo>
                <a:lnTo>
                  <a:pt x="63696" y="54974"/>
                </a:lnTo>
                <a:lnTo>
                  <a:pt x="59906" y="54974"/>
                </a:lnTo>
                <a:lnTo>
                  <a:pt x="59906" y="51215"/>
                </a:lnTo>
                <a:close/>
                <a:moveTo>
                  <a:pt x="67672" y="51215"/>
                </a:moveTo>
                <a:lnTo>
                  <a:pt x="67672" y="54974"/>
                </a:lnTo>
                <a:lnTo>
                  <a:pt x="63881" y="54974"/>
                </a:lnTo>
                <a:lnTo>
                  <a:pt x="63881" y="51215"/>
                </a:lnTo>
                <a:close/>
                <a:moveTo>
                  <a:pt x="71648" y="51215"/>
                </a:moveTo>
                <a:lnTo>
                  <a:pt x="71648" y="54974"/>
                </a:lnTo>
                <a:lnTo>
                  <a:pt x="67857" y="54974"/>
                </a:lnTo>
                <a:lnTo>
                  <a:pt x="67857" y="51215"/>
                </a:lnTo>
                <a:close/>
                <a:moveTo>
                  <a:pt x="75623" y="51215"/>
                </a:moveTo>
                <a:lnTo>
                  <a:pt x="75623" y="54974"/>
                </a:lnTo>
                <a:lnTo>
                  <a:pt x="71832" y="54974"/>
                </a:lnTo>
                <a:lnTo>
                  <a:pt x="71832" y="51215"/>
                </a:lnTo>
                <a:close/>
                <a:moveTo>
                  <a:pt x="79598" y="51215"/>
                </a:moveTo>
                <a:lnTo>
                  <a:pt x="79598" y="54974"/>
                </a:lnTo>
                <a:lnTo>
                  <a:pt x="75807" y="54974"/>
                </a:lnTo>
                <a:lnTo>
                  <a:pt x="75807" y="51215"/>
                </a:lnTo>
                <a:close/>
                <a:moveTo>
                  <a:pt x="83573" y="51215"/>
                </a:moveTo>
                <a:lnTo>
                  <a:pt x="83573" y="54974"/>
                </a:lnTo>
                <a:lnTo>
                  <a:pt x="79782" y="54974"/>
                </a:lnTo>
                <a:lnTo>
                  <a:pt x="79782" y="51215"/>
                </a:lnTo>
                <a:close/>
                <a:moveTo>
                  <a:pt x="87549" y="51215"/>
                </a:moveTo>
                <a:lnTo>
                  <a:pt x="87549" y="54974"/>
                </a:lnTo>
                <a:lnTo>
                  <a:pt x="83757" y="54974"/>
                </a:lnTo>
                <a:lnTo>
                  <a:pt x="83757" y="51215"/>
                </a:lnTo>
                <a:close/>
                <a:moveTo>
                  <a:pt x="91524" y="51215"/>
                </a:moveTo>
                <a:lnTo>
                  <a:pt x="91524" y="54974"/>
                </a:lnTo>
                <a:lnTo>
                  <a:pt x="87733" y="54974"/>
                </a:lnTo>
                <a:lnTo>
                  <a:pt x="87733" y="51215"/>
                </a:lnTo>
                <a:close/>
                <a:moveTo>
                  <a:pt x="95499" y="51215"/>
                </a:moveTo>
                <a:lnTo>
                  <a:pt x="95499" y="54974"/>
                </a:lnTo>
                <a:lnTo>
                  <a:pt x="91708" y="54974"/>
                </a:lnTo>
                <a:lnTo>
                  <a:pt x="91708" y="51215"/>
                </a:lnTo>
                <a:close/>
                <a:moveTo>
                  <a:pt x="99474" y="51215"/>
                </a:moveTo>
                <a:lnTo>
                  <a:pt x="99474" y="54974"/>
                </a:lnTo>
                <a:lnTo>
                  <a:pt x="95684" y="54974"/>
                </a:lnTo>
                <a:lnTo>
                  <a:pt x="95684" y="51215"/>
                </a:lnTo>
                <a:close/>
                <a:moveTo>
                  <a:pt x="103449" y="51215"/>
                </a:moveTo>
                <a:lnTo>
                  <a:pt x="103449" y="54974"/>
                </a:lnTo>
                <a:lnTo>
                  <a:pt x="99659" y="54974"/>
                </a:lnTo>
                <a:lnTo>
                  <a:pt x="99659" y="51215"/>
                </a:lnTo>
                <a:close/>
                <a:moveTo>
                  <a:pt x="107424" y="51215"/>
                </a:moveTo>
                <a:lnTo>
                  <a:pt x="107424" y="54974"/>
                </a:lnTo>
                <a:lnTo>
                  <a:pt x="103634" y="54974"/>
                </a:lnTo>
                <a:lnTo>
                  <a:pt x="103634" y="51215"/>
                </a:lnTo>
                <a:close/>
                <a:moveTo>
                  <a:pt x="111400" y="51215"/>
                </a:moveTo>
                <a:lnTo>
                  <a:pt x="111400" y="54974"/>
                </a:lnTo>
                <a:lnTo>
                  <a:pt x="107609" y="54974"/>
                </a:lnTo>
                <a:lnTo>
                  <a:pt x="107609" y="51215"/>
                </a:lnTo>
                <a:close/>
                <a:moveTo>
                  <a:pt x="115376" y="51215"/>
                </a:moveTo>
                <a:lnTo>
                  <a:pt x="115376" y="54974"/>
                </a:lnTo>
                <a:lnTo>
                  <a:pt x="111585" y="54974"/>
                </a:lnTo>
                <a:lnTo>
                  <a:pt x="111585" y="51215"/>
                </a:lnTo>
                <a:close/>
                <a:moveTo>
                  <a:pt x="119351" y="51215"/>
                </a:moveTo>
                <a:lnTo>
                  <a:pt x="119351" y="54974"/>
                </a:lnTo>
                <a:lnTo>
                  <a:pt x="115560" y="54974"/>
                </a:lnTo>
                <a:lnTo>
                  <a:pt x="115560" y="51215"/>
                </a:lnTo>
                <a:close/>
                <a:moveTo>
                  <a:pt x="123326" y="51215"/>
                </a:moveTo>
                <a:lnTo>
                  <a:pt x="123326" y="54974"/>
                </a:lnTo>
                <a:lnTo>
                  <a:pt x="119535" y="54974"/>
                </a:lnTo>
                <a:lnTo>
                  <a:pt x="119535" y="51215"/>
                </a:lnTo>
                <a:close/>
                <a:moveTo>
                  <a:pt x="127301" y="51215"/>
                </a:moveTo>
                <a:lnTo>
                  <a:pt x="127301" y="54974"/>
                </a:lnTo>
                <a:lnTo>
                  <a:pt x="123510" y="54974"/>
                </a:lnTo>
                <a:lnTo>
                  <a:pt x="123510" y="51215"/>
                </a:lnTo>
                <a:close/>
                <a:moveTo>
                  <a:pt x="131277" y="51215"/>
                </a:moveTo>
                <a:lnTo>
                  <a:pt x="131277" y="54974"/>
                </a:lnTo>
                <a:lnTo>
                  <a:pt x="127485" y="54974"/>
                </a:lnTo>
                <a:lnTo>
                  <a:pt x="127485" y="51215"/>
                </a:lnTo>
                <a:close/>
                <a:moveTo>
                  <a:pt x="135252" y="51215"/>
                </a:moveTo>
                <a:lnTo>
                  <a:pt x="135252" y="54974"/>
                </a:lnTo>
                <a:lnTo>
                  <a:pt x="131461" y="54974"/>
                </a:lnTo>
                <a:lnTo>
                  <a:pt x="131461" y="51215"/>
                </a:lnTo>
                <a:close/>
                <a:moveTo>
                  <a:pt x="139227" y="51215"/>
                </a:moveTo>
                <a:lnTo>
                  <a:pt x="139227" y="54974"/>
                </a:lnTo>
                <a:lnTo>
                  <a:pt x="135436" y="54974"/>
                </a:lnTo>
                <a:lnTo>
                  <a:pt x="135436" y="51215"/>
                </a:lnTo>
                <a:close/>
                <a:moveTo>
                  <a:pt x="143202" y="51215"/>
                </a:moveTo>
                <a:lnTo>
                  <a:pt x="143202" y="54974"/>
                </a:lnTo>
                <a:lnTo>
                  <a:pt x="139411" y="54974"/>
                </a:lnTo>
                <a:lnTo>
                  <a:pt x="139411" y="51215"/>
                </a:lnTo>
                <a:close/>
                <a:moveTo>
                  <a:pt x="147177" y="51215"/>
                </a:moveTo>
                <a:lnTo>
                  <a:pt x="147177" y="54974"/>
                </a:lnTo>
                <a:lnTo>
                  <a:pt x="143387" y="54974"/>
                </a:lnTo>
                <a:lnTo>
                  <a:pt x="143387" y="51215"/>
                </a:lnTo>
                <a:close/>
                <a:moveTo>
                  <a:pt x="151224" y="51215"/>
                </a:moveTo>
                <a:lnTo>
                  <a:pt x="151224" y="54974"/>
                </a:lnTo>
                <a:lnTo>
                  <a:pt x="147362" y="54974"/>
                </a:lnTo>
                <a:lnTo>
                  <a:pt x="147362" y="51215"/>
                </a:lnTo>
                <a:close/>
                <a:moveTo>
                  <a:pt x="4068" y="55157"/>
                </a:moveTo>
                <a:lnTo>
                  <a:pt x="4068" y="58918"/>
                </a:lnTo>
                <a:lnTo>
                  <a:pt x="184" y="58918"/>
                </a:lnTo>
                <a:lnTo>
                  <a:pt x="184" y="55157"/>
                </a:lnTo>
                <a:close/>
                <a:moveTo>
                  <a:pt x="8043" y="55157"/>
                </a:moveTo>
                <a:lnTo>
                  <a:pt x="8043" y="58918"/>
                </a:lnTo>
                <a:lnTo>
                  <a:pt x="4252" y="58918"/>
                </a:lnTo>
                <a:lnTo>
                  <a:pt x="4252" y="55157"/>
                </a:lnTo>
                <a:close/>
                <a:moveTo>
                  <a:pt x="12018" y="55157"/>
                </a:moveTo>
                <a:lnTo>
                  <a:pt x="12018" y="58918"/>
                </a:lnTo>
                <a:lnTo>
                  <a:pt x="8227" y="58918"/>
                </a:lnTo>
                <a:lnTo>
                  <a:pt x="8227" y="55157"/>
                </a:lnTo>
                <a:close/>
                <a:moveTo>
                  <a:pt x="15993" y="55157"/>
                </a:moveTo>
                <a:lnTo>
                  <a:pt x="15993" y="58918"/>
                </a:lnTo>
                <a:lnTo>
                  <a:pt x="12202" y="58918"/>
                </a:lnTo>
                <a:lnTo>
                  <a:pt x="12202" y="55157"/>
                </a:lnTo>
                <a:close/>
                <a:moveTo>
                  <a:pt x="19968" y="55157"/>
                </a:moveTo>
                <a:lnTo>
                  <a:pt x="19968" y="58918"/>
                </a:lnTo>
                <a:lnTo>
                  <a:pt x="16177" y="58918"/>
                </a:lnTo>
                <a:lnTo>
                  <a:pt x="16177" y="55157"/>
                </a:lnTo>
                <a:close/>
                <a:moveTo>
                  <a:pt x="23944" y="55157"/>
                </a:moveTo>
                <a:lnTo>
                  <a:pt x="23944" y="58918"/>
                </a:lnTo>
                <a:lnTo>
                  <a:pt x="20153" y="58918"/>
                </a:lnTo>
                <a:lnTo>
                  <a:pt x="20153" y="55157"/>
                </a:lnTo>
                <a:close/>
                <a:moveTo>
                  <a:pt x="27919" y="55157"/>
                </a:moveTo>
                <a:lnTo>
                  <a:pt x="27919" y="58918"/>
                </a:lnTo>
                <a:lnTo>
                  <a:pt x="24129" y="58918"/>
                </a:lnTo>
                <a:lnTo>
                  <a:pt x="24129" y="55157"/>
                </a:lnTo>
                <a:close/>
                <a:moveTo>
                  <a:pt x="31895" y="55157"/>
                </a:moveTo>
                <a:lnTo>
                  <a:pt x="31895" y="58918"/>
                </a:lnTo>
                <a:lnTo>
                  <a:pt x="28104" y="58918"/>
                </a:lnTo>
                <a:lnTo>
                  <a:pt x="28104" y="55157"/>
                </a:lnTo>
                <a:close/>
                <a:moveTo>
                  <a:pt x="35870" y="55157"/>
                </a:moveTo>
                <a:lnTo>
                  <a:pt x="35870" y="58918"/>
                </a:lnTo>
                <a:lnTo>
                  <a:pt x="32079" y="58918"/>
                </a:lnTo>
                <a:lnTo>
                  <a:pt x="32079" y="55157"/>
                </a:lnTo>
                <a:close/>
                <a:moveTo>
                  <a:pt x="39845" y="55157"/>
                </a:moveTo>
                <a:lnTo>
                  <a:pt x="39845" y="58918"/>
                </a:lnTo>
                <a:lnTo>
                  <a:pt x="36054" y="58918"/>
                </a:lnTo>
                <a:lnTo>
                  <a:pt x="36054" y="55157"/>
                </a:lnTo>
                <a:close/>
                <a:moveTo>
                  <a:pt x="43821" y="55157"/>
                </a:moveTo>
                <a:lnTo>
                  <a:pt x="43821" y="58918"/>
                </a:lnTo>
                <a:lnTo>
                  <a:pt x="40029" y="58918"/>
                </a:lnTo>
                <a:lnTo>
                  <a:pt x="40029" y="55157"/>
                </a:lnTo>
                <a:close/>
                <a:moveTo>
                  <a:pt x="47796" y="55157"/>
                </a:moveTo>
                <a:lnTo>
                  <a:pt x="47796" y="58918"/>
                </a:lnTo>
                <a:lnTo>
                  <a:pt x="44005" y="58918"/>
                </a:lnTo>
                <a:lnTo>
                  <a:pt x="44005" y="55157"/>
                </a:lnTo>
                <a:close/>
                <a:moveTo>
                  <a:pt x="51771" y="55157"/>
                </a:moveTo>
                <a:lnTo>
                  <a:pt x="51771" y="58918"/>
                </a:lnTo>
                <a:lnTo>
                  <a:pt x="47980" y="58918"/>
                </a:lnTo>
                <a:lnTo>
                  <a:pt x="47980" y="55157"/>
                </a:lnTo>
                <a:close/>
                <a:moveTo>
                  <a:pt x="55746" y="55157"/>
                </a:moveTo>
                <a:lnTo>
                  <a:pt x="55746" y="58918"/>
                </a:lnTo>
                <a:lnTo>
                  <a:pt x="51955" y="58918"/>
                </a:lnTo>
                <a:lnTo>
                  <a:pt x="51955" y="55157"/>
                </a:lnTo>
                <a:close/>
                <a:moveTo>
                  <a:pt x="59721" y="55157"/>
                </a:moveTo>
                <a:lnTo>
                  <a:pt x="59721" y="58918"/>
                </a:lnTo>
                <a:lnTo>
                  <a:pt x="55931" y="58918"/>
                </a:lnTo>
                <a:lnTo>
                  <a:pt x="55931" y="55157"/>
                </a:lnTo>
                <a:close/>
                <a:moveTo>
                  <a:pt x="63696" y="55157"/>
                </a:moveTo>
                <a:lnTo>
                  <a:pt x="63696" y="58918"/>
                </a:lnTo>
                <a:lnTo>
                  <a:pt x="59906" y="58918"/>
                </a:lnTo>
                <a:lnTo>
                  <a:pt x="59906" y="55157"/>
                </a:lnTo>
                <a:close/>
                <a:moveTo>
                  <a:pt x="67672" y="55157"/>
                </a:moveTo>
                <a:lnTo>
                  <a:pt x="67672" y="58918"/>
                </a:lnTo>
                <a:lnTo>
                  <a:pt x="63881" y="58918"/>
                </a:lnTo>
                <a:lnTo>
                  <a:pt x="63881" y="55157"/>
                </a:lnTo>
                <a:close/>
                <a:moveTo>
                  <a:pt x="71648" y="55157"/>
                </a:moveTo>
                <a:lnTo>
                  <a:pt x="71648" y="58918"/>
                </a:lnTo>
                <a:lnTo>
                  <a:pt x="67857" y="58918"/>
                </a:lnTo>
                <a:lnTo>
                  <a:pt x="67857" y="55157"/>
                </a:lnTo>
                <a:close/>
                <a:moveTo>
                  <a:pt x="75623" y="55157"/>
                </a:moveTo>
                <a:lnTo>
                  <a:pt x="75623" y="58918"/>
                </a:lnTo>
                <a:lnTo>
                  <a:pt x="71832" y="58918"/>
                </a:lnTo>
                <a:lnTo>
                  <a:pt x="71832" y="55157"/>
                </a:lnTo>
                <a:close/>
                <a:moveTo>
                  <a:pt x="79598" y="55157"/>
                </a:moveTo>
                <a:lnTo>
                  <a:pt x="79598" y="58918"/>
                </a:lnTo>
                <a:lnTo>
                  <a:pt x="75807" y="58918"/>
                </a:lnTo>
                <a:lnTo>
                  <a:pt x="75807" y="55157"/>
                </a:lnTo>
                <a:close/>
                <a:moveTo>
                  <a:pt x="83573" y="55157"/>
                </a:moveTo>
                <a:lnTo>
                  <a:pt x="83573" y="58918"/>
                </a:lnTo>
                <a:lnTo>
                  <a:pt x="79782" y="58918"/>
                </a:lnTo>
                <a:lnTo>
                  <a:pt x="79782" y="55157"/>
                </a:lnTo>
                <a:close/>
                <a:moveTo>
                  <a:pt x="87549" y="55157"/>
                </a:moveTo>
                <a:lnTo>
                  <a:pt x="87549" y="58918"/>
                </a:lnTo>
                <a:lnTo>
                  <a:pt x="83757" y="58918"/>
                </a:lnTo>
                <a:lnTo>
                  <a:pt x="83757" y="55157"/>
                </a:lnTo>
                <a:close/>
                <a:moveTo>
                  <a:pt x="91524" y="55157"/>
                </a:moveTo>
                <a:lnTo>
                  <a:pt x="91524" y="58918"/>
                </a:lnTo>
                <a:lnTo>
                  <a:pt x="87733" y="58918"/>
                </a:lnTo>
                <a:lnTo>
                  <a:pt x="87733" y="55157"/>
                </a:lnTo>
                <a:close/>
                <a:moveTo>
                  <a:pt x="95499" y="55157"/>
                </a:moveTo>
                <a:lnTo>
                  <a:pt x="95499" y="58918"/>
                </a:lnTo>
                <a:lnTo>
                  <a:pt x="91708" y="58918"/>
                </a:lnTo>
                <a:lnTo>
                  <a:pt x="91708" y="55157"/>
                </a:lnTo>
                <a:close/>
                <a:moveTo>
                  <a:pt x="99474" y="55157"/>
                </a:moveTo>
                <a:lnTo>
                  <a:pt x="99474" y="58918"/>
                </a:lnTo>
                <a:lnTo>
                  <a:pt x="95684" y="58918"/>
                </a:lnTo>
                <a:lnTo>
                  <a:pt x="95684" y="55157"/>
                </a:lnTo>
                <a:close/>
                <a:moveTo>
                  <a:pt x="103449" y="55157"/>
                </a:moveTo>
                <a:lnTo>
                  <a:pt x="103449" y="58918"/>
                </a:lnTo>
                <a:lnTo>
                  <a:pt x="99659" y="58918"/>
                </a:lnTo>
                <a:lnTo>
                  <a:pt x="99659" y="55157"/>
                </a:lnTo>
                <a:close/>
                <a:moveTo>
                  <a:pt x="107424" y="55157"/>
                </a:moveTo>
                <a:lnTo>
                  <a:pt x="107424" y="58918"/>
                </a:lnTo>
                <a:lnTo>
                  <a:pt x="103634" y="58918"/>
                </a:lnTo>
                <a:lnTo>
                  <a:pt x="103634" y="55157"/>
                </a:lnTo>
                <a:close/>
                <a:moveTo>
                  <a:pt x="111400" y="55157"/>
                </a:moveTo>
                <a:lnTo>
                  <a:pt x="111400" y="58918"/>
                </a:lnTo>
                <a:lnTo>
                  <a:pt x="107609" y="58918"/>
                </a:lnTo>
                <a:lnTo>
                  <a:pt x="107609" y="55157"/>
                </a:lnTo>
                <a:close/>
                <a:moveTo>
                  <a:pt x="115376" y="55157"/>
                </a:moveTo>
                <a:lnTo>
                  <a:pt x="115376" y="58918"/>
                </a:lnTo>
                <a:lnTo>
                  <a:pt x="111585" y="58918"/>
                </a:lnTo>
                <a:lnTo>
                  <a:pt x="111585" y="55157"/>
                </a:lnTo>
                <a:close/>
                <a:moveTo>
                  <a:pt x="119351" y="55157"/>
                </a:moveTo>
                <a:lnTo>
                  <a:pt x="119351" y="58918"/>
                </a:lnTo>
                <a:lnTo>
                  <a:pt x="115560" y="58918"/>
                </a:lnTo>
                <a:lnTo>
                  <a:pt x="115560" y="55157"/>
                </a:lnTo>
                <a:close/>
                <a:moveTo>
                  <a:pt x="123326" y="55157"/>
                </a:moveTo>
                <a:lnTo>
                  <a:pt x="123326" y="58918"/>
                </a:lnTo>
                <a:lnTo>
                  <a:pt x="119535" y="58918"/>
                </a:lnTo>
                <a:lnTo>
                  <a:pt x="119535" y="55157"/>
                </a:lnTo>
                <a:close/>
                <a:moveTo>
                  <a:pt x="127301" y="55157"/>
                </a:moveTo>
                <a:lnTo>
                  <a:pt x="127301" y="58918"/>
                </a:lnTo>
                <a:lnTo>
                  <a:pt x="123510" y="58918"/>
                </a:lnTo>
                <a:lnTo>
                  <a:pt x="123510" y="55157"/>
                </a:lnTo>
                <a:close/>
                <a:moveTo>
                  <a:pt x="131277" y="55157"/>
                </a:moveTo>
                <a:lnTo>
                  <a:pt x="131277" y="58918"/>
                </a:lnTo>
                <a:lnTo>
                  <a:pt x="127485" y="58918"/>
                </a:lnTo>
                <a:lnTo>
                  <a:pt x="127485" y="55157"/>
                </a:lnTo>
                <a:close/>
                <a:moveTo>
                  <a:pt x="135252" y="55157"/>
                </a:moveTo>
                <a:lnTo>
                  <a:pt x="135252" y="58918"/>
                </a:lnTo>
                <a:lnTo>
                  <a:pt x="131461" y="58918"/>
                </a:lnTo>
                <a:lnTo>
                  <a:pt x="131461" y="55157"/>
                </a:lnTo>
                <a:close/>
                <a:moveTo>
                  <a:pt x="139227" y="55157"/>
                </a:moveTo>
                <a:lnTo>
                  <a:pt x="139227" y="58918"/>
                </a:lnTo>
                <a:lnTo>
                  <a:pt x="135436" y="58918"/>
                </a:lnTo>
                <a:lnTo>
                  <a:pt x="135436" y="55157"/>
                </a:lnTo>
                <a:close/>
                <a:moveTo>
                  <a:pt x="143202" y="55157"/>
                </a:moveTo>
                <a:lnTo>
                  <a:pt x="143202" y="58918"/>
                </a:lnTo>
                <a:lnTo>
                  <a:pt x="139411" y="58918"/>
                </a:lnTo>
                <a:lnTo>
                  <a:pt x="139411" y="55157"/>
                </a:lnTo>
                <a:close/>
                <a:moveTo>
                  <a:pt x="147177" y="55157"/>
                </a:moveTo>
                <a:lnTo>
                  <a:pt x="147177" y="58918"/>
                </a:lnTo>
                <a:lnTo>
                  <a:pt x="143387" y="58918"/>
                </a:lnTo>
                <a:lnTo>
                  <a:pt x="143387" y="55157"/>
                </a:lnTo>
                <a:close/>
                <a:moveTo>
                  <a:pt x="151224" y="55157"/>
                </a:moveTo>
                <a:lnTo>
                  <a:pt x="151224" y="58918"/>
                </a:lnTo>
                <a:lnTo>
                  <a:pt x="147362" y="58918"/>
                </a:lnTo>
                <a:lnTo>
                  <a:pt x="147362" y="55157"/>
                </a:lnTo>
                <a:close/>
                <a:moveTo>
                  <a:pt x="4068" y="59101"/>
                </a:moveTo>
                <a:lnTo>
                  <a:pt x="4068" y="62861"/>
                </a:lnTo>
                <a:lnTo>
                  <a:pt x="184" y="62861"/>
                </a:lnTo>
                <a:lnTo>
                  <a:pt x="184" y="59101"/>
                </a:lnTo>
                <a:close/>
                <a:moveTo>
                  <a:pt x="8043" y="59101"/>
                </a:moveTo>
                <a:lnTo>
                  <a:pt x="8043" y="62861"/>
                </a:lnTo>
                <a:lnTo>
                  <a:pt x="4252" y="62861"/>
                </a:lnTo>
                <a:lnTo>
                  <a:pt x="4252" y="59101"/>
                </a:lnTo>
                <a:close/>
                <a:moveTo>
                  <a:pt x="12018" y="59101"/>
                </a:moveTo>
                <a:lnTo>
                  <a:pt x="12018" y="62861"/>
                </a:lnTo>
                <a:lnTo>
                  <a:pt x="8227" y="62861"/>
                </a:lnTo>
                <a:lnTo>
                  <a:pt x="8227" y="59101"/>
                </a:lnTo>
                <a:close/>
                <a:moveTo>
                  <a:pt x="15993" y="59101"/>
                </a:moveTo>
                <a:lnTo>
                  <a:pt x="15993" y="62861"/>
                </a:lnTo>
                <a:lnTo>
                  <a:pt x="12202" y="62861"/>
                </a:lnTo>
                <a:lnTo>
                  <a:pt x="12202" y="59101"/>
                </a:lnTo>
                <a:close/>
                <a:moveTo>
                  <a:pt x="19968" y="59101"/>
                </a:moveTo>
                <a:lnTo>
                  <a:pt x="19968" y="62861"/>
                </a:lnTo>
                <a:lnTo>
                  <a:pt x="16177" y="62861"/>
                </a:lnTo>
                <a:lnTo>
                  <a:pt x="16177" y="59101"/>
                </a:lnTo>
                <a:close/>
                <a:moveTo>
                  <a:pt x="23944" y="59101"/>
                </a:moveTo>
                <a:lnTo>
                  <a:pt x="23944" y="62861"/>
                </a:lnTo>
                <a:lnTo>
                  <a:pt x="20153" y="62861"/>
                </a:lnTo>
                <a:lnTo>
                  <a:pt x="20153" y="59101"/>
                </a:lnTo>
                <a:close/>
                <a:moveTo>
                  <a:pt x="27919" y="59101"/>
                </a:moveTo>
                <a:lnTo>
                  <a:pt x="27919" y="62861"/>
                </a:lnTo>
                <a:lnTo>
                  <a:pt x="24129" y="62861"/>
                </a:lnTo>
                <a:lnTo>
                  <a:pt x="24129" y="59101"/>
                </a:lnTo>
                <a:close/>
                <a:moveTo>
                  <a:pt x="31895" y="59101"/>
                </a:moveTo>
                <a:lnTo>
                  <a:pt x="31895" y="62861"/>
                </a:lnTo>
                <a:lnTo>
                  <a:pt x="28104" y="62861"/>
                </a:lnTo>
                <a:lnTo>
                  <a:pt x="28104" y="59101"/>
                </a:lnTo>
                <a:close/>
                <a:moveTo>
                  <a:pt x="35870" y="59101"/>
                </a:moveTo>
                <a:lnTo>
                  <a:pt x="35870" y="62861"/>
                </a:lnTo>
                <a:lnTo>
                  <a:pt x="32079" y="62861"/>
                </a:lnTo>
                <a:lnTo>
                  <a:pt x="32079" y="59101"/>
                </a:lnTo>
                <a:close/>
                <a:moveTo>
                  <a:pt x="39845" y="59101"/>
                </a:moveTo>
                <a:lnTo>
                  <a:pt x="39845" y="62861"/>
                </a:lnTo>
                <a:lnTo>
                  <a:pt x="36054" y="62861"/>
                </a:lnTo>
                <a:lnTo>
                  <a:pt x="36054" y="59101"/>
                </a:lnTo>
                <a:close/>
                <a:moveTo>
                  <a:pt x="43821" y="59101"/>
                </a:moveTo>
                <a:lnTo>
                  <a:pt x="43821" y="62861"/>
                </a:lnTo>
                <a:lnTo>
                  <a:pt x="40029" y="62861"/>
                </a:lnTo>
                <a:lnTo>
                  <a:pt x="40029" y="59101"/>
                </a:lnTo>
                <a:close/>
                <a:moveTo>
                  <a:pt x="47796" y="59101"/>
                </a:moveTo>
                <a:lnTo>
                  <a:pt x="47796" y="62861"/>
                </a:lnTo>
                <a:lnTo>
                  <a:pt x="44005" y="62861"/>
                </a:lnTo>
                <a:lnTo>
                  <a:pt x="44005" y="59101"/>
                </a:lnTo>
                <a:close/>
                <a:moveTo>
                  <a:pt x="51771" y="59101"/>
                </a:moveTo>
                <a:lnTo>
                  <a:pt x="51771" y="62861"/>
                </a:lnTo>
                <a:lnTo>
                  <a:pt x="47980" y="62861"/>
                </a:lnTo>
                <a:lnTo>
                  <a:pt x="47980" y="59101"/>
                </a:lnTo>
                <a:close/>
                <a:moveTo>
                  <a:pt x="55746" y="59101"/>
                </a:moveTo>
                <a:lnTo>
                  <a:pt x="55746" y="62861"/>
                </a:lnTo>
                <a:lnTo>
                  <a:pt x="51955" y="62861"/>
                </a:lnTo>
                <a:lnTo>
                  <a:pt x="51955" y="59101"/>
                </a:lnTo>
                <a:close/>
                <a:moveTo>
                  <a:pt x="59721" y="59101"/>
                </a:moveTo>
                <a:lnTo>
                  <a:pt x="59721" y="62861"/>
                </a:lnTo>
                <a:lnTo>
                  <a:pt x="55931" y="62861"/>
                </a:lnTo>
                <a:lnTo>
                  <a:pt x="55931" y="59101"/>
                </a:lnTo>
                <a:close/>
                <a:moveTo>
                  <a:pt x="63696" y="59101"/>
                </a:moveTo>
                <a:lnTo>
                  <a:pt x="63696" y="62861"/>
                </a:lnTo>
                <a:lnTo>
                  <a:pt x="59906" y="62861"/>
                </a:lnTo>
                <a:lnTo>
                  <a:pt x="59906" y="59101"/>
                </a:lnTo>
                <a:close/>
                <a:moveTo>
                  <a:pt x="67672" y="59101"/>
                </a:moveTo>
                <a:lnTo>
                  <a:pt x="67672" y="62861"/>
                </a:lnTo>
                <a:lnTo>
                  <a:pt x="63881" y="62861"/>
                </a:lnTo>
                <a:lnTo>
                  <a:pt x="63881" y="59101"/>
                </a:lnTo>
                <a:close/>
                <a:moveTo>
                  <a:pt x="71648" y="59101"/>
                </a:moveTo>
                <a:lnTo>
                  <a:pt x="71648" y="62861"/>
                </a:lnTo>
                <a:lnTo>
                  <a:pt x="67857" y="62861"/>
                </a:lnTo>
                <a:lnTo>
                  <a:pt x="67857" y="59101"/>
                </a:lnTo>
                <a:close/>
                <a:moveTo>
                  <a:pt x="75623" y="59101"/>
                </a:moveTo>
                <a:lnTo>
                  <a:pt x="75623" y="62861"/>
                </a:lnTo>
                <a:lnTo>
                  <a:pt x="71832" y="62861"/>
                </a:lnTo>
                <a:lnTo>
                  <a:pt x="71832" y="59101"/>
                </a:lnTo>
                <a:close/>
                <a:moveTo>
                  <a:pt x="79598" y="59101"/>
                </a:moveTo>
                <a:lnTo>
                  <a:pt x="79598" y="62861"/>
                </a:lnTo>
                <a:lnTo>
                  <a:pt x="75807" y="62861"/>
                </a:lnTo>
                <a:lnTo>
                  <a:pt x="75807" y="59101"/>
                </a:lnTo>
                <a:close/>
                <a:moveTo>
                  <a:pt x="83573" y="59101"/>
                </a:moveTo>
                <a:lnTo>
                  <a:pt x="83573" y="62861"/>
                </a:lnTo>
                <a:lnTo>
                  <a:pt x="79782" y="62861"/>
                </a:lnTo>
                <a:lnTo>
                  <a:pt x="79782" y="59101"/>
                </a:lnTo>
                <a:close/>
                <a:moveTo>
                  <a:pt x="87549" y="59101"/>
                </a:moveTo>
                <a:lnTo>
                  <a:pt x="87549" y="62861"/>
                </a:lnTo>
                <a:lnTo>
                  <a:pt x="83757" y="62861"/>
                </a:lnTo>
                <a:lnTo>
                  <a:pt x="83757" y="59101"/>
                </a:lnTo>
                <a:close/>
                <a:moveTo>
                  <a:pt x="91524" y="59101"/>
                </a:moveTo>
                <a:lnTo>
                  <a:pt x="91524" y="62861"/>
                </a:lnTo>
                <a:lnTo>
                  <a:pt x="87733" y="62861"/>
                </a:lnTo>
                <a:lnTo>
                  <a:pt x="87733" y="59101"/>
                </a:lnTo>
                <a:close/>
                <a:moveTo>
                  <a:pt x="95499" y="59101"/>
                </a:moveTo>
                <a:lnTo>
                  <a:pt x="95499" y="62861"/>
                </a:lnTo>
                <a:lnTo>
                  <a:pt x="91708" y="62861"/>
                </a:lnTo>
                <a:lnTo>
                  <a:pt x="91708" y="59101"/>
                </a:lnTo>
                <a:close/>
                <a:moveTo>
                  <a:pt x="99474" y="59101"/>
                </a:moveTo>
                <a:lnTo>
                  <a:pt x="99474" y="62861"/>
                </a:lnTo>
                <a:lnTo>
                  <a:pt x="95684" y="62861"/>
                </a:lnTo>
                <a:lnTo>
                  <a:pt x="95684" y="59101"/>
                </a:lnTo>
                <a:close/>
                <a:moveTo>
                  <a:pt x="103449" y="59101"/>
                </a:moveTo>
                <a:lnTo>
                  <a:pt x="103449" y="62861"/>
                </a:lnTo>
                <a:lnTo>
                  <a:pt x="99659" y="62861"/>
                </a:lnTo>
                <a:lnTo>
                  <a:pt x="99659" y="59101"/>
                </a:lnTo>
                <a:close/>
                <a:moveTo>
                  <a:pt x="107424" y="59101"/>
                </a:moveTo>
                <a:lnTo>
                  <a:pt x="107424" y="62861"/>
                </a:lnTo>
                <a:lnTo>
                  <a:pt x="103634" y="62861"/>
                </a:lnTo>
                <a:lnTo>
                  <a:pt x="103634" y="59101"/>
                </a:lnTo>
                <a:close/>
                <a:moveTo>
                  <a:pt x="111400" y="59101"/>
                </a:moveTo>
                <a:lnTo>
                  <a:pt x="111400" y="62861"/>
                </a:lnTo>
                <a:lnTo>
                  <a:pt x="107609" y="62861"/>
                </a:lnTo>
                <a:lnTo>
                  <a:pt x="107609" y="59101"/>
                </a:lnTo>
                <a:close/>
                <a:moveTo>
                  <a:pt x="115376" y="59101"/>
                </a:moveTo>
                <a:lnTo>
                  <a:pt x="115376" y="62861"/>
                </a:lnTo>
                <a:lnTo>
                  <a:pt x="111585" y="62861"/>
                </a:lnTo>
                <a:lnTo>
                  <a:pt x="111585" y="59101"/>
                </a:lnTo>
                <a:close/>
                <a:moveTo>
                  <a:pt x="119351" y="59101"/>
                </a:moveTo>
                <a:lnTo>
                  <a:pt x="119351" y="62861"/>
                </a:lnTo>
                <a:lnTo>
                  <a:pt x="115560" y="62861"/>
                </a:lnTo>
                <a:lnTo>
                  <a:pt x="115560" y="59101"/>
                </a:lnTo>
                <a:close/>
                <a:moveTo>
                  <a:pt x="123326" y="59101"/>
                </a:moveTo>
                <a:lnTo>
                  <a:pt x="123326" y="62861"/>
                </a:lnTo>
                <a:lnTo>
                  <a:pt x="119535" y="62861"/>
                </a:lnTo>
                <a:lnTo>
                  <a:pt x="119535" y="59101"/>
                </a:lnTo>
                <a:close/>
                <a:moveTo>
                  <a:pt x="127301" y="59101"/>
                </a:moveTo>
                <a:lnTo>
                  <a:pt x="127301" y="62861"/>
                </a:lnTo>
                <a:lnTo>
                  <a:pt x="123510" y="62861"/>
                </a:lnTo>
                <a:lnTo>
                  <a:pt x="123510" y="59101"/>
                </a:lnTo>
                <a:close/>
                <a:moveTo>
                  <a:pt x="131277" y="59101"/>
                </a:moveTo>
                <a:lnTo>
                  <a:pt x="131277" y="62861"/>
                </a:lnTo>
                <a:lnTo>
                  <a:pt x="127485" y="62861"/>
                </a:lnTo>
                <a:lnTo>
                  <a:pt x="127485" y="59101"/>
                </a:lnTo>
                <a:close/>
                <a:moveTo>
                  <a:pt x="135252" y="59101"/>
                </a:moveTo>
                <a:lnTo>
                  <a:pt x="135252" y="62861"/>
                </a:lnTo>
                <a:lnTo>
                  <a:pt x="131461" y="62861"/>
                </a:lnTo>
                <a:lnTo>
                  <a:pt x="131461" y="59101"/>
                </a:lnTo>
                <a:close/>
                <a:moveTo>
                  <a:pt x="139227" y="59101"/>
                </a:moveTo>
                <a:lnTo>
                  <a:pt x="139227" y="62861"/>
                </a:lnTo>
                <a:lnTo>
                  <a:pt x="135436" y="62861"/>
                </a:lnTo>
                <a:lnTo>
                  <a:pt x="135436" y="59101"/>
                </a:lnTo>
                <a:close/>
                <a:moveTo>
                  <a:pt x="143202" y="59101"/>
                </a:moveTo>
                <a:lnTo>
                  <a:pt x="143202" y="62861"/>
                </a:lnTo>
                <a:lnTo>
                  <a:pt x="139411" y="62861"/>
                </a:lnTo>
                <a:lnTo>
                  <a:pt x="139411" y="59101"/>
                </a:lnTo>
                <a:close/>
                <a:moveTo>
                  <a:pt x="147177" y="59101"/>
                </a:moveTo>
                <a:lnTo>
                  <a:pt x="147177" y="62861"/>
                </a:lnTo>
                <a:lnTo>
                  <a:pt x="143387" y="62861"/>
                </a:lnTo>
                <a:lnTo>
                  <a:pt x="143387" y="59101"/>
                </a:lnTo>
                <a:close/>
                <a:moveTo>
                  <a:pt x="151224" y="59101"/>
                </a:moveTo>
                <a:lnTo>
                  <a:pt x="151224" y="62861"/>
                </a:lnTo>
                <a:lnTo>
                  <a:pt x="147362" y="62861"/>
                </a:lnTo>
                <a:lnTo>
                  <a:pt x="147362" y="59101"/>
                </a:lnTo>
                <a:close/>
                <a:moveTo>
                  <a:pt x="4068" y="63043"/>
                </a:moveTo>
                <a:lnTo>
                  <a:pt x="4068" y="66803"/>
                </a:lnTo>
                <a:lnTo>
                  <a:pt x="184" y="66803"/>
                </a:lnTo>
                <a:lnTo>
                  <a:pt x="184" y="63043"/>
                </a:lnTo>
                <a:close/>
                <a:moveTo>
                  <a:pt x="8043" y="63043"/>
                </a:moveTo>
                <a:lnTo>
                  <a:pt x="8043" y="66803"/>
                </a:lnTo>
                <a:lnTo>
                  <a:pt x="4252" y="66803"/>
                </a:lnTo>
                <a:lnTo>
                  <a:pt x="4252" y="63043"/>
                </a:lnTo>
                <a:close/>
                <a:moveTo>
                  <a:pt x="12018" y="63043"/>
                </a:moveTo>
                <a:lnTo>
                  <a:pt x="12018" y="66803"/>
                </a:lnTo>
                <a:lnTo>
                  <a:pt x="8227" y="66803"/>
                </a:lnTo>
                <a:lnTo>
                  <a:pt x="8227" y="63043"/>
                </a:lnTo>
                <a:close/>
                <a:moveTo>
                  <a:pt x="15993" y="63043"/>
                </a:moveTo>
                <a:lnTo>
                  <a:pt x="15993" y="66803"/>
                </a:lnTo>
                <a:lnTo>
                  <a:pt x="12202" y="66803"/>
                </a:lnTo>
                <a:lnTo>
                  <a:pt x="12202" y="63043"/>
                </a:lnTo>
                <a:close/>
                <a:moveTo>
                  <a:pt x="19968" y="63043"/>
                </a:moveTo>
                <a:lnTo>
                  <a:pt x="19968" y="66803"/>
                </a:lnTo>
                <a:lnTo>
                  <a:pt x="16177" y="66803"/>
                </a:lnTo>
                <a:lnTo>
                  <a:pt x="16177" y="63043"/>
                </a:lnTo>
                <a:close/>
                <a:moveTo>
                  <a:pt x="23944" y="63043"/>
                </a:moveTo>
                <a:lnTo>
                  <a:pt x="23944" y="66803"/>
                </a:lnTo>
                <a:lnTo>
                  <a:pt x="20153" y="66803"/>
                </a:lnTo>
                <a:lnTo>
                  <a:pt x="20153" y="63043"/>
                </a:lnTo>
                <a:close/>
                <a:moveTo>
                  <a:pt x="27919" y="63043"/>
                </a:moveTo>
                <a:lnTo>
                  <a:pt x="27919" y="66803"/>
                </a:lnTo>
                <a:lnTo>
                  <a:pt x="24129" y="66803"/>
                </a:lnTo>
                <a:lnTo>
                  <a:pt x="24129" y="63043"/>
                </a:lnTo>
                <a:close/>
                <a:moveTo>
                  <a:pt x="31895" y="63043"/>
                </a:moveTo>
                <a:lnTo>
                  <a:pt x="31895" y="66803"/>
                </a:lnTo>
                <a:lnTo>
                  <a:pt x="28104" y="66803"/>
                </a:lnTo>
                <a:lnTo>
                  <a:pt x="28104" y="63043"/>
                </a:lnTo>
                <a:close/>
                <a:moveTo>
                  <a:pt x="35870" y="63043"/>
                </a:moveTo>
                <a:lnTo>
                  <a:pt x="35870" y="66803"/>
                </a:lnTo>
                <a:lnTo>
                  <a:pt x="32079" y="66803"/>
                </a:lnTo>
                <a:lnTo>
                  <a:pt x="32079" y="63043"/>
                </a:lnTo>
                <a:close/>
                <a:moveTo>
                  <a:pt x="39845" y="63043"/>
                </a:moveTo>
                <a:lnTo>
                  <a:pt x="39845" y="66803"/>
                </a:lnTo>
                <a:lnTo>
                  <a:pt x="36054" y="66803"/>
                </a:lnTo>
                <a:lnTo>
                  <a:pt x="36054" y="63043"/>
                </a:lnTo>
                <a:close/>
                <a:moveTo>
                  <a:pt x="43821" y="63043"/>
                </a:moveTo>
                <a:lnTo>
                  <a:pt x="43821" y="66803"/>
                </a:lnTo>
                <a:lnTo>
                  <a:pt x="40029" y="66803"/>
                </a:lnTo>
                <a:lnTo>
                  <a:pt x="40029" y="63043"/>
                </a:lnTo>
                <a:close/>
                <a:moveTo>
                  <a:pt x="47796" y="63043"/>
                </a:moveTo>
                <a:lnTo>
                  <a:pt x="47796" y="66803"/>
                </a:lnTo>
                <a:lnTo>
                  <a:pt x="44005" y="66803"/>
                </a:lnTo>
                <a:lnTo>
                  <a:pt x="44005" y="63043"/>
                </a:lnTo>
                <a:close/>
                <a:moveTo>
                  <a:pt x="51771" y="63043"/>
                </a:moveTo>
                <a:lnTo>
                  <a:pt x="51771" y="66803"/>
                </a:lnTo>
                <a:lnTo>
                  <a:pt x="47980" y="66803"/>
                </a:lnTo>
                <a:lnTo>
                  <a:pt x="47980" y="63043"/>
                </a:lnTo>
                <a:close/>
                <a:moveTo>
                  <a:pt x="55746" y="63043"/>
                </a:moveTo>
                <a:lnTo>
                  <a:pt x="55746" y="66803"/>
                </a:lnTo>
                <a:lnTo>
                  <a:pt x="51955" y="66803"/>
                </a:lnTo>
                <a:lnTo>
                  <a:pt x="51955" y="63043"/>
                </a:lnTo>
                <a:close/>
                <a:moveTo>
                  <a:pt x="59721" y="63043"/>
                </a:moveTo>
                <a:lnTo>
                  <a:pt x="59721" y="66803"/>
                </a:lnTo>
                <a:lnTo>
                  <a:pt x="55931" y="66803"/>
                </a:lnTo>
                <a:lnTo>
                  <a:pt x="55931" y="63043"/>
                </a:lnTo>
                <a:close/>
                <a:moveTo>
                  <a:pt x="63696" y="63043"/>
                </a:moveTo>
                <a:lnTo>
                  <a:pt x="63696" y="66803"/>
                </a:lnTo>
                <a:lnTo>
                  <a:pt x="59906" y="66803"/>
                </a:lnTo>
                <a:lnTo>
                  <a:pt x="59906" y="63043"/>
                </a:lnTo>
                <a:close/>
                <a:moveTo>
                  <a:pt x="67672" y="63043"/>
                </a:moveTo>
                <a:lnTo>
                  <a:pt x="67672" y="66803"/>
                </a:lnTo>
                <a:lnTo>
                  <a:pt x="63881" y="66803"/>
                </a:lnTo>
                <a:lnTo>
                  <a:pt x="63881" y="63043"/>
                </a:lnTo>
                <a:close/>
                <a:moveTo>
                  <a:pt x="71648" y="63043"/>
                </a:moveTo>
                <a:lnTo>
                  <a:pt x="71648" y="66803"/>
                </a:lnTo>
                <a:lnTo>
                  <a:pt x="67857" y="66803"/>
                </a:lnTo>
                <a:lnTo>
                  <a:pt x="67857" y="63043"/>
                </a:lnTo>
                <a:close/>
                <a:moveTo>
                  <a:pt x="75623" y="63043"/>
                </a:moveTo>
                <a:lnTo>
                  <a:pt x="75623" y="66803"/>
                </a:lnTo>
                <a:lnTo>
                  <a:pt x="71832" y="66803"/>
                </a:lnTo>
                <a:lnTo>
                  <a:pt x="71832" y="63043"/>
                </a:lnTo>
                <a:close/>
                <a:moveTo>
                  <a:pt x="79598" y="63043"/>
                </a:moveTo>
                <a:lnTo>
                  <a:pt x="79598" y="66803"/>
                </a:lnTo>
                <a:lnTo>
                  <a:pt x="75807" y="66803"/>
                </a:lnTo>
                <a:lnTo>
                  <a:pt x="75807" y="63043"/>
                </a:lnTo>
                <a:close/>
                <a:moveTo>
                  <a:pt x="83573" y="63043"/>
                </a:moveTo>
                <a:lnTo>
                  <a:pt x="83573" y="66803"/>
                </a:lnTo>
                <a:lnTo>
                  <a:pt x="79782" y="66803"/>
                </a:lnTo>
                <a:lnTo>
                  <a:pt x="79782" y="63043"/>
                </a:lnTo>
                <a:close/>
                <a:moveTo>
                  <a:pt x="87549" y="63043"/>
                </a:moveTo>
                <a:lnTo>
                  <a:pt x="87549" y="66803"/>
                </a:lnTo>
                <a:lnTo>
                  <a:pt x="83757" y="66803"/>
                </a:lnTo>
                <a:lnTo>
                  <a:pt x="83757" y="63043"/>
                </a:lnTo>
                <a:close/>
                <a:moveTo>
                  <a:pt x="91524" y="63043"/>
                </a:moveTo>
                <a:lnTo>
                  <a:pt x="91524" y="66803"/>
                </a:lnTo>
                <a:lnTo>
                  <a:pt x="87733" y="66803"/>
                </a:lnTo>
                <a:lnTo>
                  <a:pt x="87733" y="63043"/>
                </a:lnTo>
                <a:close/>
                <a:moveTo>
                  <a:pt x="95499" y="63043"/>
                </a:moveTo>
                <a:lnTo>
                  <a:pt x="95499" y="66803"/>
                </a:lnTo>
                <a:lnTo>
                  <a:pt x="91708" y="66803"/>
                </a:lnTo>
                <a:lnTo>
                  <a:pt x="91708" y="63043"/>
                </a:lnTo>
                <a:close/>
                <a:moveTo>
                  <a:pt x="99474" y="63043"/>
                </a:moveTo>
                <a:lnTo>
                  <a:pt x="99474" y="66803"/>
                </a:lnTo>
                <a:lnTo>
                  <a:pt x="95684" y="66803"/>
                </a:lnTo>
                <a:lnTo>
                  <a:pt x="95684" y="63043"/>
                </a:lnTo>
                <a:close/>
                <a:moveTo>
                  <a:pt x="103449" y="63043"/>
                </a:moveTo>
                <a:lnTo>
                  <a:pt x="103449" y="66803"/>
                </a:lnTo>
                <a:lnTo>
                  <a:pt x="99659" y="66803"/>
                </a:lnTo>
                <a:lnTo>
                  <a:pt x="99659" y="63043"/>
                </a:lnTo>
                <a:close/>
                <a:moveTo>
                  <a:pt x="107424" y="63043"/>
                </a:moveTo>
                <a:lnTo>
                  <a:pt x="107424" y="66803"/>
                </a:lnTo>
                <a:lnTo>
                  <a:pt x="103634" y="66803"/>
                </a:lnTo>
                <a:lnTo>
                  <a:pt x="103634" y="63043"/>
                </a:lnTo>
                <a:close/>
                <a:moveTo>
                  <a:pt x="111400" y="63043"/>
                </a:moveTo>
                <a:lnTo>
                  <a:pt x="111400" y="66803"/>
                </a:lnTo>
                <a:lnTo>
                  <a:pt x="107609" y="66803"/>
                </a:lnTo>
                <a:lnTo>
                  <a:pt x="107609" y="63043"/>
                </a:lnTo>
                <a:close/>
                <a:moveTo>
                  <a:pt x="115376" y="63043"/>
                </a:moveTo>
                <a:lnTo>
                  <a:pt x="115376" y="66803"/>
                </a:lnTo>
                <a:lnTo>
                  <a:pt x="111585" y="66803"/>
                </a:lnTo>
                <a:lnTo>
                  <a:pt x="111585" y="63043"/>
                </a:lnTo>
                <a:close/>
                <a:moveTo>
                  <a:pt x="119351" y="63044"/>
                </a:moveTo>
                <a:lnTo>
                  <a:pt x="119351" y="66803"/>
                </a:lnTo>
                <a:lnTo>
                  <a:pt x="115560" y="66803"/>
                </a:lnTo>
                <a:lnTo>
                  <a:pt x="115560" y="63044"/>
                </a:lnTo>
                <a:close/>
                <a:moveTo>
                  <a:pt x="123326" y="63044"/>
                </a:moveTo>
                <a:lnTo>
                  <a:pt x="123326" y="66803"/>
                </a:lnTo>
                <a:lnTo>
                  <a:pt x="119535" y="66803"/>
                </a:lnTo>
                <a:lnTo>
                  <a:pt x="119535" y="63044"/>
                </a:lnTo>
                <a:close/>
                <a:moveTo>
                  <a:pt x="127301" y="63044"/>
                </a:moveTo>
                <a:lnTo>
                  <a:pt x="127301" y="66803"/>
                </a:lnTo>
                <a:lnTo>
                  <a:pt x="123510" y="66803"/>
                </a:lnTo>
                <a:lnTo>
                  <a:pt x="123510" y="63044"/>
                </a:lnTo>
                <a:close/>
                <a:moveTo>
                  <a:pt x="131277" y="63044"/>
                </a:moveTo>
                <a:lnTo>
                  <a:pt x="131277" y="66803"/>
                </a:lnTo>
                <a:lnTo>
                  <a:pt x="127485" y="66803"/>
                </a:lnTo>
                <a:lnTo>
                  <a:pt x="127485" y="63044"/>
                </a:lnTo>
                <a:close/>
                <a:moveTo>
                  <a:pt x="135252" y="63044"/>
                </a:moveTo>
                <a:lnTo>
                  <a:pt x="135252" y="66803"/>
                </a:lnTo>
                <a:lnTo>
                  <a:pt x="131461" y="66803"/>
                </a:lnTo>
                <a:lnTo>
                  <a:pt x="131461" y="63044"/>
                </a:lnTo>
                <a:close/>
                <a:moveTo>
                  <a:pt x="139227" y="63044"/>
                </a:moveTo>
                <a:lnTo>
                  <a:pt x="139227" y="66803"/>
                </a:lnTo>
                <a:lnTo>
                  <a:pt x="135436" y="66803"/>
                </a:lnTo>
                <a:lnTo>
                  <a:pt x="135436" y="63044"/>
                </a:lnTo>
                <a:close/>
                <a:moveTo>
                  <a:pt x="143202" y="63044"/>
                </a:moveTo>
                <a:lnTo>
                  <a:pt x="143202" y="66803"/>
                </a:lnTo>
                <a:lnTo>
                  <a:pt x="139411" y="66803"/>
                </a:lnTo>
                <a:lnTo>
                  <a:pt x="139411" y="63044"/>
                </a:lnTo>
                <a:close/>
                <a:moveTo>
                  <a:pt x="147177" y="63044"/>
                </a:moveTo>
                <a:lnTo>
                  <a:pt x="147177" y="66803"/>
                </a:lnTo>
                <a:lnTo>
                  <a:pt x="143387" y="66803"/>
                </a:lnTo>
                <a:lnTo>
                  <a:pt x="143387" y="63044"/>
                </a:lnTo>
                <a:close/>
                <a:moveTo>
                  <a:pt x="151224" y="63044"/>
                </a:moveTo>
                <a:lnTo>
                  <a:pt x="151224" y="66803"/>
                </a:lnTo>
                <a:lnTo>
                  <a:pt x="147362" y="66803"/>
                </a:lnTo>
                <a:lnTo>
                  <a:pt x="147362" y="63044"/>
                </a:lnTo>
                <a:close/>
                <a:moveTo>
                  <a:pt x="4068" y="66986"/>
                </a:moveTo>
                <a:lnTo>
                  <a:pt x="4068" y="70746"/>
                </a:lnTo>
                <a:lnTo>
                  <a:pt x="184" y="70746"/>
                </a:lnTo>
                <a:lnTo>
                  <a:pt x="184" y="66986"/>
                </a:lnTo>
                <a:close/>
                <a:moveTo>
                  <a:pt x="8043" y="66986"/>
                </a:moveTo>
                <a:lnTo>
                  <a:pt x="8043" y="70746"/>
                </a:lnTo>
                <a:lnTo>
                  <a:pt x="4252" y="70746"/>
                </a:lnTo>
                <a:lnTo>
                  <a:pt x="4252" y="66986"/>
                </a:lnTo>
                <a:close/>
                <a:moveTo>
                  <a:pt x="12018" y="66986"/>
                </a:moveTo>
                <a:lnTo>
                  <a:pt x="12018" y="70746"/>
                </a:lnTo>
                <a:lnTo>
                  <a:pt x="8227" y="70746"/>
                </a:lnTo>
                <a:lnTo>
                  <a:pt x="8227" y="66986"/>
                </a:lnTo>
                <a:close/>
                <a:moveTo>
                  <a:pt x="15993" y="66986"/>
                </a:moveTo>
                <a:lnTo>
                  <a:pt x="15993" y="70746"/>
                </a:lnTo>
                <a:lnTo>
                  <a:pt x="12202" y="70746"/>
                </a:lnTo>
                <a:lnTo>
                  <a:pt x="12202" y="66986"/>
                </a:lnTo>
                <a:close/>
                <a:moveTo>
                  <a:pt x="19968" y="66986"/>
                </a:moveTo>
                <a:lnTo>
                  <a:pt x="19968" y="70746"/>
                </a:lnTo>
                <a:lnTo>
                  <a:pt x="16177" y="70746"/>
                </a:lnTo>
                <a:lnTo>
                  <a:pt x="16177" y="66986"/>
                </a:lnTo>
                <a:close/>
                <a:moveTo>
                  <a:pt x="23944" y="66986"/>
                </a:moveTo>
                <a:lnTo>
                  <a:pt x="23944" y="70746"/>
                </a:lnTo>
                <a:lnTo>
                  <a:pt x="20153" y="70746"/>
                </a:lnTo>
                <a:lnTo>
                  <a:pt x="20153" y="66986"/>
                </a:lnTo>
                <a:close/>
                <a:moveTo>
                  <a:pt x="27919" y="66986"/>
                </a:moveTo>
                <a:lnTo>
                  <a:pt x="27919" y="70746"/>
                </a:lnTo>
                <a:lnTo>
                  <a:pt x="24129" y="70746"/>
                </a:lnTo>
                <a:lnTo>
                  <a:pt x="24129" y="66986"/>
                </a:lnTo>
                <a:close/>
                <a:moveTo>
                  <a:pt x="31895" y="66986"/>
                </a:moveTo>
                <a:lnTo>
                  <a:pt x="31895" y="70746"/>
                </a:lnTo>
                <a:lnTo>
                  <a:pt x="28104" y="70746"/>
                </a:lnTo>
                <a:lnTo>
                  <a:pt x="28104" y="66986"/>
                </a:lnTo>
                <a:close/>
                <a:moveTo>
                  <a:pt x="35870" y="66986"/>
                </a:moveTo>
                <a:lnTo>
                  <a:pt x="35870" y="70746"/>
                </a:lnTo>
                <a:lnTo>
                  <a:pt x="32079" y="70746"/>
                </a:lnTo>
                <a:lnTo>
                  <a:pt x="32079" y="66986"/>
                </a:lnTo>
                <a:close/>
                <a:moveTo>
                  <a:pt x="39845" y="66986"/>
                </a:moveTo>
                <a:lnTo>
                  <a:pt x="39845" y="70746"/>
                </a:lnTo>
                <a:lnTo>
                  <a:pt x="36054" y="70746"/>
                </a:lnTo>
                <a:lnTo>
                  <a:pt x="36054" y="66986"/>
                </a:lnTo>
                <a:close/>
                <a:moveTo>
                  <a:pt x="43821" y="66986"/>
                </a:moveTo>
                <a:lnTo>
                  <a:pt x="43821" y="70746"/>
                </a:lnTo>
                <a:lnTo>
                  <a:pt x="40029" y="70746"/>
                </a:lnTo>
                <a:lnTo>
                  <a:pt x="40029" y="66986"/>
                </a:lnTo>
                <a:close/>
                <a:moveTo>
                  <a:pt x="47796" y="66986"/>
                </a:moveTo>
                <a:lnTo>
                  <a:pt x="47796" y="70746"/>
                </a:lnTo>
                <a:lnTo>
                  <a:pt x="44005" y="70746"/>
                </a:lnTo>
                <a:lnTo>
                  <a:pt x="44005" y="66986"/>
                </a:lnTo>
                <a:close/>
                <a:moveTo>
                  <a:pt x="51771" y="66986"/>
                </a:moveTo>
                <a:lnTo>
                  <a:pt x="51771" y="70746"/>
                </a:lnTo>
                <a:lnTo>
                  <a:pt x="47980" y="70746"/>
                </a:lnTo>
                <a:lnTo>
                  <a:pt x="47980" y="66986"/>
                </a:lnTo>
                <a:close/>
                <a:moveTo>
                  <a:pt x="55746" y="66986"/>
                </a:moveTo>
                <a:lnTo>
                  <a:pt x="55746" y="70746"/>
                </a:lnTo>
                <a:lnTo>
                  <a:pt x="51955" y="70746"/>
                </a:lnTo>
                <a:lnTo>
                  <a:pt x="51955" y="66986"/>
                </a:lnTo>
                <a:close/>
                <a:moveTo>
                  <a:pt x="59721" y="66986"/>
                </a:moveTo>
                <a:lnTo>
                  <a:pt x="59721" y="70746"/>
                </a:lnTo>
                <a:lnTo>
                  <a:pt x="55931" y="70746"/>
                </a:lnTo>
                <a:lnTo>
                  <a:pt x="55931" y="66986"/>
                </a:lnTo>
                <a:close/>
                <a:moveTo>
                  <a:pt x="63696" y="66986"/>
                </a:moveTo>
                <a:lnTo>
                  <a:pt x="63696" y="70746"/>
                </a:lnTo>
                <a:lnTo>
                  <a:pt x="59906" y="70746"/>
                </a:lnTo>
                <a:lnTo>
                  <a:pt x="59906" y="66986"/>
                </a:lnTo>
                <a:close/>
                <a:moveTo>
                  <a:pt x="67672" y="66986"/>
                </a:moveTo>
                <a:lnTo>
                  <a:pt x="67672" y="70746"/>
                </a:lnTo>
                <a:lnTo>
                  <a:pt x="63881" y="70746"/>
                </a:lnTo>
                <a:lnTo>
                  <a:pt x="63881" y="66986"/>
                </a:lnTo>
                <a:close/>
                <a:moveTo>
                  <a:pt x="71648" y="66986"/>
                </a:moveTo>
                <a:lnTo>
                  <a:pt x="71648" y="70746"/>
                </a:lnTo>
                <a:lnTo>
                  <a:pt x="67857" y="70746"/>
                </a:lnTo>
                <a:lnTo>
                  <a:pt x="67857" y="66986"/>
                </a:lnTo>
                <a:close/>
                <a:moveTo>
                  <a:pt x="75623" y="66986"/>
                </a:moveTo>
                <a:lnTo>
                  <a:pt x="75623" y="70746"/>
                </a:lnTo>
                <a:lnTo>
                  <a:pt x="71832" y="70746"/>
                </a:lnTo>
                <a:lnTo>
                  <a:pt x="71832" y="66986"/>
                </a:lnTo>
                <a:close/>
                <a:moveTo>
                  <a:pt x="79598" y="66986"/>
                </a:moveTo>
                <a:lnTo>
                  <a:pt x="79598" y="70746"/>
                </a:lnTo>
                <a:lnTo>
                  <a:pt x="75807" y="70746"/>
                </a:lnTo>
                <a:lnTo>
                  <a:pt x="75807" y="66986"/>
                </a:lnTo>
                <a:close/>
                <a:moveTo>
                  <a:pt x="83573" y="66986"/>
                </a:moveTo>
                <a:lnTo>
                  <a:pt x="83573" y="70746"/>
                </a:lnTo>
                <a:lnTo>
                  <a:pt x="79782" y="70746"/>
                </a:lnTo>
                <a:lnTo>
                  <a:pt x="79782" y="66986"/>
                </a:lnTo>
                <a:close/>
                <a:moveTo>
                  <a:pt x="87549" y="66986"/>
                </a:moveTo>
                <a:lnTo>
                  <a:pt x="87549" y="70746"/>
                </a:lnTo>
                <a:lnTo>
                  <a:pt x="83757" y="70746"/>
                </a:lnTo>
                <a:lnTo>
                  <a:pt x="83757" y="66986"/>
                </a:lnTo>
                <a:close/>
                <a:moveTo>
                  <a:pt x="91524" y="66986"/>
                </a:moveTo>
                <a:lnTo>
                  <a:pt x="91524" y="70746"/>
                </a:lnTo>
                <a:lnTo>
                  <a:pt x="87733" y="70746"/>
                </a:lnTo>
                <a:lnTo>
                  <a:pt x="87733" y="66986"/>
                </a:lnTo>
                <a:close/>
                <a:moveTo>
                  <a:pt x="95499" y="66986"/>
                </a:moveTo>
                <a:lnTo>
                  <a:pt x="95499" y="70746"/>
                </a:lnTo>
                <a:lnTo>
                  <a:pt x="91708" y="70746"/>
                </a:lnTo>
                <a:lnTo>
                  <a:pt x="91708" y="66986"/>
                </a:lnTo>
                <a:close/>
                <a:moveTo>
                  <a:pt x="99474" y="66986"/>
                </a:moveTo>
                <a:lnTo>
                  <a:pt x="99474" y="70746"/>
                </a:lnTo>
                <a:lnTo>
                  <a:pt x="95684" y="70746"/>
                </a:lnTo>
                <a:lnTo>
                  <a:pt x="95684" y="66986"/>
                </a:lnTo>
                <a:close/>
                <a:moveTo>
                  <a:pt x="103449" y="66986"/>
                </a:moveTo>
                <a:lnTo>
                  <a:pt x="103449" y="70746"/>
                </a:lnTo>
                <a:lnTo>
                  <a:pt x="99659" y="70746"/>
                </a:lnTo>
                <a:lnTo>
                  <a:pt x="99659" y="66986"/>
                </a:lnTo>
                <a:close/>
                <a:moveTo>
                  <a:pt x="107424" y="66986"/>
                </a:moveTo>
                <a:lnTo>
                  <a:pt x="107424" y="70746"/>
                </a:lnTo>
                <a:lnTo>
                  <a:pt x="103634" y="70746"/>
                </a:lnTo>
                <a:lnTo>
                  <a:pt x="103634" y="66986"/>
                </a:lnTo>
                <a:close/>
                <a:moveTo>
                  <a:pt x="111400" y="66986"/>
                </a:moveTo>
                <a:lnTo>
                  <a:pt x="111400" y="70746"/>
                </a:lnTo>
                <a:lnTo>
                  <a:pt x="107609" y="70746"/>
                </a:lnTo>
                <a:lnTo>
                  <a:pt x="107609" y="66986"/>
                </a:lnTo>
                <a:close/>
                <a:moveTo>
                  <a:pt x="115376" y="66986"/>
                </a:moveTo>
                <a:lnTo>
                  <a:pt x="115376" y="70746"/>
                </a:lnTo>
                <a:lnTo>
                  <a:pt x="111585" y="70746"/>
                </a:lnTo>
                <a:lnTo>
                  <a:pt x="111585" y="66986"/>
                </a:lnTo>
                <a:close/>
                <a:moveTo>
                  <a:pt x="119351" y="66986"/>
                </a:moveTo>
                <a:lnTo>
                  <a:pt x="119351" y="70746"/>
                </a:lnTo>
                <a:lnTo>
                  <a:pt x="115560" y="70746"/>
                </a:lnTo>
                <a:lnTo>
                  <a:pt x="115560" y="66986"/>
                </a:lnTo>
                <a:close/>
                <a:moveTo>
                  <a:pt x="123326" y="66986"/>
                </a:moveTo>
                <a:lnTo>
                  <a:pt x="123326" y="70746"/>
                </a:lnTo>
                <a:lnTo>
                  <a:pt x="119535" y="70746"/>
                </a:lnTo>
                <a:lnTo>
                  <a:pt x="119535" y="66986"/>
                </a:lnTo>
                <a:close/>
                <a:moveTo>
                  <a:pt x="127301" y="66986"/>
                </a:moveTo>
                <a:lnTo>
                  <a:pt x="127301" y="70746"/>
                </a:lnTo>
                <a:lnTo>
                  <a:pt x="123510" y="70746"/>
                </a:lnTo>
                <a:lnTo>
                  <a:pt x="123510" y="66986"/>
                </a:lnTo>
                <a:close/>
                <a:moveTo>
                  <a:pt x="131277" y="66986"/>
                </a:moveTo>
                <a:lnTo>
                  <a:pt x="131277" y="70746"/>
                </a:lnTo>
                <a:lnTo>
                  <a:pt x="127485" y="70746"/>
                </a:lnTo>
                <a:lnTo>
                  <a:pt x="127485" y="66986"/>
                </a:lnTo>
                <a:close/>
                <a:moveTo>
                  <a:pt x="135252" y="66986"/>
                </a:moveTo>
                <a:lnTo>
                  <a:pt x="135252" y="70746"/>
                </a:lnTo>
                <a:lnTo>
                  <a:pt x="131461" y="70746"/>
                </a:lnTo>
                <a:lnTo>
                  <a:pt x="131461" y="66986"/>
                </a:lnTo>
                <a:close/>
                <a:moveTo>
                  <a:pt x="139227" y="66986"/>
                </a:moveTo>
                <a:lnTo>
                  <a:pt x="139227" y="70746"/>
                </a:lnTo>
                <a:lnTo>
                  <a:pt x="135436" y="70746"/>
                </a:lnTo>
                <a:lnTo>
                  <a:pt x="135436" y="66986"/>
                </a:lnTo>
                <a:close/>
                <a:moveTo>
                  <a:pt x="143202" y="66986"/>
                </a:moveTo>
                <a:lnTo>
                  <a:pt x="143202" y="70746"/>
                </a:lnTo>
                <a:lnTo>
                  <a:pt x="139411" y="70746"/>
                </a:lnTo>
                <a:lnTo>
                  <a:pt x="139411" y="66986"/>
                </a:lnTo>
                <a:close/>
                <a:moveTo>
                  <a:pt x="147177" y="66986"/>
                </a:moveTo>
                <a:lnTo>
                  <a:pt x="147177" y="70746"/>
                </a:lnTo>
                <a:lnTo>
                  <a:pt x="143387" y="70746"/>
                </a:lnTo>
                <a:lnTo>
                  <a:pt x="143387" y="66986"/>
                </a:lnTo>
                <a:close/>
                <a:moveTo>
                  <a:pt x="151224" y="66986"/>
                </a:moveTo>
                <a:lnTo>
                  <a:pt x="151224" y="70746"/>
                </a:lnTo>
                <a:lnTo>
                  <a:pt x="147362" y="70746"/>
                </a:lnTo>
                <a:lnTo>
                  <a:pt x="147362" y="66986"/>
                </a:lnTo>
                <a:close/>
                <a:moveTo>
                  <a:pt x="4068" y="70929"/>
                </a:moveTo>
                <a:lnTo>
                  <a:pt x="4068" y="74689"/>
                </a:lnTo>
                <a:lnTo>
                  <a:pt x="184" y="74689"/>
                </a:lnTo>
                <a:lnTo>
                  <a:pt x="184" y="70929"/>
                </a:lnTo>
                <a:close/>
                <a:moveTo>
                  <a:pt x="8043" y="70929"/>
                </a:moveTo>
                <a:lnTo>
                  <a:pt x="8043" y="74689"/>
                </a:lnTo>
                <a:lnTo>
                  <a:pt x="4252" y="74689"/>
                </a:lnTo>
                <a:lnTo>
                  <a:pt x="4252" y="70929"/>
                </a:lnTo>
                <a:close/>
                <a:moveTo>
                  <a:pt x="12018" y="70929"/>
                </a:moveTo>
                <a:lnTo>
                  <a:pt x="12018" y="74689"/>
                </a:lnTo>
                <a:lnTo>
                  <a:pt x="8227" y="74689"/>
                </a:lnTo>
                <a:lnTo>
                  <a:pt x="8227" y="70929"/>
                </a:lnTo>
                <a:close/>
                <a:moveTo>
                  <a:pt x="15993" y="70929"/>
                </a:moveTo>
                <a:lnTo>
                  <a:pt x="15993" y="74689"/>
                </a:lnTo>
                <a:lnTo>
                  <a:pt x="12202" y="74689"/>
                </a:lnTo>
                <a:lnTo>
                  <a:pt x="12202" y="70929"/>
                </a:lnTo>
                <a:close/>
                <a:moveTo>
                  <a:pt x="19968" y="70929"/>
                </a:moveTo>
                <a:lnTo>
                  <a:pt x="19968" y="74689"/>
                </a:lnTo>
                <a:lnTo>
                  <a:pt x="16177" y="74689"/>
                </a:lnTo>
                <a:lnTo>
                  <a:pt x="16177" y="70929"/>
                </a:lnTo>
                <a:close/>
                <a:moveTo>
                  <a:pt x="23944" y="70929"/>
                </a:moveTo>
                <a:lnTo>
                  <a:pt x="23944" y="74689"/>
                </a:lnTo>
                <a:lnTo>
                  <a:pt x="20153" y="74689"/>
                </a:lnTo>
                <a:lnTo>
                  <a:pt x="20153" y="70929"/>
                </a:lnTo>
                <a:close/>
                <a:moveTo>
                  <a:pt x="27919" y="70929"/>
                </a:moveTo>
                <a:lnTo>
                  <a:pt x="27919" y="74689"/>
                </a:lnTo>
                <a:lnTo>
                  <a:pt x="24129" y="74689"/>
                </a:lnTo>
                <a:lnTo>
                  <a:pt x="24129" y="70929"/>
                </a:lnTo>
                <a:close/>
                <a:moveTo>
                  <a:pt x="31895" y="70929"/>
                </a:moveTo>
                <a:lnTo>
                  <a:pt x="31895" y="74689"/>
                </a:lnTo>
                <a:lnTo>
                  <a:pt x="28104" y="74689"/>
                </a:lnTo>
                <a:lnTo>
                  <a:pt x="28104" y="70929"/>
                </a:lnTo>
                <a:close/>
                <a:moveTo>
                  <a:pt x="35870" y="70929"/>
                </a:moveTo>
                <a:lnTo>
                  <a:pt x="35870" y="74689"/>
                </a:lnTo>
                <a:lnTo>
                  <a:pt x="32079" y="74689"/>
                </a:lnTo>
                <a:lnTo>
                  <a:pt x="32079" y="70929"/>
                </a:lnTo>
                <a:close/>
                <a:moveTo>
                  <a:pt x="39845" y="70929"/>
                </a:moveTo>
                <a:lnTo>
                  <a:pt x="39845" y="74689"/>
                </a:lnTo>
                <a:lnTo>
                  <a:pt x="36054" y="74689"/>
                </a:lnTo>
                <a:lnTo>
                  <a:pt x="36054" y="70929"/>
                </a:lnTo>
                <a:close/>
                <a:moveTo>
                  <a:pt x="43821" y="70929"/>
                </a:moveTo>
                <a:lnTo>
                  <a:pt x="43821" y="74689"/>
                </a:lnTo>
                <a:lnTo>
                  <a:pt x="40029" y="74689"/>
                </a:lnTo>
                <a:lnTo>
                  <a:pt x="40029" y="70929"/>
                </a:lnTo>
                <a:close/>
                <a:moveTo>
                  <a:pt x="47796" y="70929"/>
                </a:moveTo>
                <a:lnTo>
                  <a:pt x="47796" y="74689"/>
                </a:lnTo>
                <a:lnTo>
                  <a:pt x="44005" y="74689"/>
                </a:lnTo>
                <a:lnTo>
                  <a:pt x="44005" y="70929"/>
                </a:lnTo>
                <a:close/>
                <a:moveTo>
                  <a:pt x="51771" y="70929"/>
                </a:moveTo>
                <a:lnTo>
                  <a:pt x="51771" y="74689"/>
                </a:lnTo>
                <a:lnTo>
                  <a:pt x="47980" y="74689"/>
                </a:lnTo>
                <a:lnTo>
                  <a:pt x="47980" y="70929"/>
                </a:lnTo>
                <a:close/>
                <a:moveTo>
                  <a:pt x="55746" y="70929"/>
                </a:moveTo>
                <a:lnTo>
                  <a:pt x="55746" y="74689"/>
                </a:lnTo>
                <a:lnTo>
                  <a:pt x="51955" y="74689"/>
                </a:lnTo>
                <a:lnTo>
                  <a:pt x="51955" y="70929"/>
                </a:lnTo>
                <a:close/>
                <a:moveTo>
                  <a:pt x="59721" y="70929"/>
                </a:moveTo>
                <a:lnTo>
                  <a:pt x="59721" y="74689"/>
                </a:lnTo>
                <a:lnTo>
                  <a:pt x="55931" y="74689"/>
                </a:lnTo>
                <a:lnTo>
                  <a:pt x="55931" y="70929"/>
                </a:lnTo>
                <a:close/>
                <a:moveTo>
                  <a:pt x="63696" y="70929"/>
                </a:moveTo>
                <a:lnTo>
                  <a:pt x="63696" y="74689"/>
                </a:lnTo>
                <a:lnTo>
                  <a:pt x="59906" y="74689"/>
                </a:lnTo>
                <a:lnTo>
                  <a:pt x="59906" y="70929"/>
                </a:lnTo>
                <a:close/>
                <a:moveTo>
                  <a:pt x="67672" y="70929"/>
                </a:moveTo>
                <a:lnTo>
                  <a:pt x="67672" y="74689"/>
                </a:lnTo>
                <a:lnTo>
                  <a:pt x="63881" y="74689"/>
                </a:lnTo>
                <a:lnTo>
                  <a:pt x="63881" y="70929"/>
                </a:lnTo>
                <a:close/>
                <a:moveTo>
                  <a:pt x="71648" y="70929"/>
                </a:moveTo>
                <a:lnTo>
                  <a:pt x="71648" y="74689"/>
                </a:lnTo>
                <a:lnTo>
                  <a:pt x="67857" y="74689"/>
                </a:lnTo>
                <a:lnTo>
                  <a:pt x="67857" y="70929"/>
                </a:lnTo>
                <a:close/>
                <a:moveTo>
                  <a:pt x="75623" y="70929"/>
                </a:moveTo>
                <a:lnTo>
                  <a:pt x="75623" y="74689"/>
                </a:lnTo>
                <a:lnTo>
                  <a:pt x="71832" y="74689"/>
                </a:lnTo>
                <a:lnTo>
                  <a:pt x="71832" y="70929"/>
                </a:lnTo>
                <a:close/>
                <a:moveTo>
                  <a:pt x="79598" y="70929"/>
                </a:moveTo>
                <a:lnTo>
                  <a:pt x="79598" y="74689"/>
                </a:lnTo>
                <a:lnTo>
                  <a:pt x="75807" y="74689"/>
                </a:lnTo>
                <a:lnTo>
                  <a:pt x="75807" y="70929"/>
                </a:lnTo>
                <a:close/>
                <a:moveTo>
                  <a:pt x="83573" y="70929"/>
                </a:moveTo>
                <a:lnTo>
                  <a:pt x="83573" y="74689"/>
                </a:lnTo>
                <a:lnTo>
                  <a:pt x="79782" y="74689"/>
                </a:lnTo>
                <a:lnTo>
                  <a:pt x="79782" y="70929"/>
                </a:lnTo>
                <a:close/>
                <a:moveTo>
                  <a:pt x="87549" y="70929"/>
                </a:moveTo>
                <a:lnTo>
                  <a:pt x="87549" y="74689"/>
                </a:lnTo>
                <a:lnTo>
                  <a:pt x="83757" y="74689"/>
                </a:lnTo>
                <a:lnTo>
                  <a:pt x="83757" y="70929"/>
                </a:lnTo>
                <a:close/>
                <a:moveTo>
                  <a:pt x="91524" y="70929"/>
                </a:moveTo>
                <a:lnTo>
                  <a:pt x="91524" y="74689"/>
                </a:lnTo>
                <a:lnTo>
                  <a:pt x="87733" y="74689"/>
                </a:lnTo>
                <a:lnTo>
                  <a:pt x="87733" y="70929"/>
                </a:lnTo>
                <a:close/>
                <a:moveTo>
                  <a:pt x="95499" y="70929"/>
                </a:moveTo>
                <a:lnTo>
                  <a:pt x="95499" y="74689"/>
                </a:lnTo>
                <a:lnTo>
                  <a:pt x="91708" y="74689"/>
                </a:lnTo>
                <a:lnTo>
                  <a:pt x="91708" y="70929"/>
                </a:lnTo>
                <a:close/>
                <a:moveTo>
                  <a:pt x="99474" y="70929"/>
                </a:moveTo>
                <a:lnTo>
                  <a:pt x="99474" y="74689"/>
                </a:lnTo>
                <a:lnTo>
                  <a:pt x="95684" y="74689"/>
                </a:lnTo>
                <a:lnTo>
                  <a:pt x="95684" y="70929"/>
                </a:lnTo>
                <a:close/>
                <a:moveTo>
                  <a:pt x="103449" y="70929"/>
                </a:moveTo>
                <a:lnTo>
                  <a:pt x="103449" y="74689"/>
                </a:lnTo>
                <a:lnTo>
                  <a:pt x="99659" y="74689"/>
                </a:lnTo>
                <a:lnTo>
                  <a:pt x="99659" y="70929"/>
                </a:lnTo>
                <a:close/>
                <a:moveTo>
                  <a:pt x="107424" y="70929"/>
                </a:moveTo>
                <a:lnTo>
                  <a:pt x="107424" y="74689"/>
                </a:lnTo>
                <a:lnTo>
                  <a:pt x="103634" y="74689"/>
                </a:lnTo>
                <a:lnTo>
                  <a:pt x="103634" y="70929"/>
                </a:lnTo>
                <a:close/>
                <a:moveTo>
                  <a:pt x="111400" y="70929"/>
                </a:moveTo>
                <a:lnTo>
                  <a:pt x="111400" y="74689"/>
                </a:lnTo>
                <a:lnTo>
                  <a:pt x="107609" y="74689"/>
                </a:lnTo>
                <a:lnTo>
                  <a:pt x="107609" y="70929"/>
                </a:lnTo>
                <a:close/>
                <a:moveTo>
                  <a:pt x="115376" y="70929"/>
                </a:moveTo>
                <a:lnTo>
                  <a:pt x="115376" y="74689"/>
                </a:lnTo>
                <a:lnTo>
                  <a:pt x="111585" y="74689"/>
                </a:lnTo>
                <a:lnTo>
                  <a:pt x="111585" y="70929"/>
                </a:lnTo>
                <a:close/>
                <a:moveTo>
                  <a:pt x="119351" y="70929"/>
                </a:moveTo>
                <a:lnTo>
                  <a:pt x="119351" y="74689"/>
                </a:lnTo>
                <a:lnTo>
                  <a:pt x="115560" y="74689"/>
                </a:lnTo>
                <a:lnTo>
                  <a:pt x="115560" y="70929"/>
                </a:lnTo>
                <a:close/>
                <a:moveTo>
                  <a:pt x="123326" y="70929"/>
                </a:moveTo>
                <a:lnTo>
                  <a:pt x="123326" y="74689"/>
                </a:lnTo>
                <a:lnTo>
                  <a:pt x="119535" y="74689"/>
                </a:lnTo>
                <a:lnTo>
                  <a:pt x="119535" y="70929"/>
                </a:lnTo>
                <a:close/>
                <a:moveTo>
                  <a:pt x="127301" y="70929"/>
                </a:moveTo>
                <a:lnTo>
                  <a:pt x="127301" y="74689"/>
                </a:lnTo>
                <a:lnTo>
                  <a:pt x="123510" y="74689"/>
                </a:lnTo>
                <a:lnTo>
                  <a:pt x="123510" y="70929"/>
                </a:lnTo>
                <a:close/>
                <a:moveTo>
                  <a:pt x="131277" y="70929"/>
                </a:moveTo>
                <a:lnTo>
                  <a:pt x="131277" y="74689"/>
                </a:lnTo>
                <a:lnTo>
                  <a:pt x="127485" y="74689"/>
                </a:lnTo>
                <a:lnTo>
                  <a:pt x="127485" y="70929"/>
                </a:lnTo>
                <a:close/>
                <a:moveTo>
                  <a:pt x="135252" y="70929"/>
                </a:moveTo>
                <a:lnTo>
                  <a:pt x="135252" y="74689"/>
                </a:lnTo>
                <a:lnTo>
                  <a:pt x="131461" y="74689"/>
                </a:lnTo>
                <a:lnTo>
                  <a:pt x="131461" y="70929"/>
                </a:lnTo>
                <a:close/>
                <a:moveTo>
                  <a:pt x="139227" y="70929"/>
                </a:moveTo>
                <a:lnTo>
                  <a:pt x="139227" y="74689"/>
                </a:lnTo>
                <a:lnTo>
                  <a:pt x="135436" y="74689"/>
                </a:lnTo>
                <a:lnTo>
                  <a:pt x="135436" y="70929"/>
                </a:lnTo>
                <a:close/>
                <a:moveTo>
                  <a:pt x="143202" y="70929"/>
                </a:moveTo>
                <a:lnTo>
                  <a:pt x="143202" y="74689"/>
                </a:lnTo>
                <a:lnTo>
                  <a:pt x="139411" y="74689"/>
                </a:lnTo>
                <a:lnTo>
                  <a:pt x="139411" y="70929"/>
                </a:lnTo>
                <a:close/>
                <a:moveTo>
                  <a:pt x="147177" y="70929"/>
                </a:moveTo>
                <a:lnTo>
                  <a:pt x="147177" y="74689"/>
                </a:lnTo>
                <a:lnTo>
                  <a:pt x="143387" y="74689"/>
                </a:lnTo>
                <a:lnTo>
                  <a:pt x="143387" y="70929"/>
                </a:lnTo>
                <a:close/>
                <a:moveTo>
                  <a:pt x="151224" y="70929"/>
                </a:moveTo>
                <a:lnTo>
                  <a:pt x="151224" y="74689"/>
                </a:lnTo>
                <a:lnTo>
                  <a:pt x="147362" y="74689"/>
                </a:lnTo>
                <a:lnTo>
                  <a:pt x="147362" y="70929"/>
                </a:lnTo>
                <a:close/>
                <a:moveTo>
                  <a:pt x="4068" y="74872"/>
                </a:moveTo>
                <a:lnTo>
                  <a:pt x="4068" y="78632"/>
                </a:lnTo>
                <a:lnTo>
                  <a:pt x="184" y="78632"/>
                </a:lnTo>
                <a:lnTo>
                  <a:pt x="184" y="74872"/>
                </a:lnTo>
                <a:close/>
                <a:moveTo>
                  <a:pt x="8043" y="74872"/>
                </a:moveTo>
                <a:lnTo>
                  <a:pt x="8043" y="78632"/>
                </a:lnTo>
                <a:lnTo>
                  <a:pt x="4252" y="78632"/>
                </a:lnTo>
                <a:lnTo>
                  <a:pt x="4252" y="74872"/>
                </a:lnTo>
                <a:close/>
                <a:moveTo>
                  <a:pt x="12018" y="74872"/>
                </a:moveTo>
                <a:lnTo>
                  <a:pt x="12018" y="78632"/>
                </a:lnTo>
                <a:lnTo>
                  <a:pt x="8227" y="78632"/>
                </a:lnTo>
                <a:lnTo>
                  <a:pt x="8227" y="74872"/>
                </a:lnTo>
                <a:close/>
                <a:moveTo>
                  <a:pt x="15993" y="74872"/>
                </a:moveTo>
                <a:lnTo>
                  <a:pt x="15993" y="78632"/>
                </a:lnTo>
                <a:lnTo>
                  <a:pt x="12202" y="78632"/>
                </a:lnTo>
                <a:lnTo>
                  <a:pt x="12202" y="74872"/>
                </a:lnTo>
                <a:close/>
                <a:moveTo>
                  <a:pt x="19968" y="74872"/>
                </a:moveTo>
                <a:lnTo>
                  <a:pt x="19968" y="78632"/>
                </a:lnTo>
                <a:lnTo>
                  <a:pt x="16177" y="78632"/>
                </a:lnTo>
                <a:lnTo>
                  <a:pt x="16177" y="74872"/>
                </a:lnTo>
                <a:close/>
                <a:moveTo>
                  <a:pt x="23944" y="74872"/>
                </a:moveTo>
                <a:lnTo>
                  <a:pt x="23944" y="78632"/>
                </a:lnTo>
                <a:lnTo>
                  <a:pt x="20153" y="78632"/>
                </a:lnTo>
                <a:lnTo>
                  <a:pt x="20153" y="74872"/>
                </a:lnTo>
                <a:close/>
                <a:moveTo>
                  <a:pt x="27919" y="74872"/>
                </a:moveTo>
                <a:lnTo>
                  <a:pt x="27919" y="78632"/>
                </a:lnTo>
                <a:lnTo>
                  <a:pt x="24129" y="78632"/>
                </a:lnTo>
                <a:lnTo>
                  <a:pt x="24129" y="74872"/>
                </a:lnTo>
                <a:close/>
                <a:moveTo>
                  <a:pt x="31895" y="74872"/>
                </a:moveTo>
                <a:lnTo>
                  <a:pt x="31895" y="78632"/>
                </a:lnTo>
                <a:lnTo>
                  <a:pt x="28104" y="78632"/>
                </a:lnTo>
                <a:lnTo>
                  <a:pt x="28104" y="74872"/>
                </a:lnTo>
                <a:close/>
                <a:moveTo>
                  <a:pt x="35870" y="74872"/>
                </a:moveTo>
                <a:lnTo>
                  <a:pt x="35870" y="78632"/>
                </a:lnTo>
                <a:lnTo>
                  <a:pt x="32079" y="78632"/>
                </a:lnTo>
                <a:lnTo>
                  <a:pt x="32079" y="74872"/>
                </a:lnTo>
                <a:close/>
                <a:moveTo>
                  <a:pt x="39845" y="74872"/>
                </a:moveTo>
                <a:lnTo>
                  <a:pt x="39845" y="78632"/>
                </a:lnTo>
                <a:lnTo>
                  <a:pt x="36054" y="78632"/>
                </a:lnTo>
                <a:lnTo>
                  <a:pt x="36054" y="74872"/>
                </a:lnTo>
                <a:close/>
                <a:moveTo>
                  <a:pt x="43821" y="74872"/>
                </a:moveTo>
                <a:lnTo>
                  <a:pt x="43821" y="78632"/>
                </a:lnTo>
                <a:lnTo>
                  <a:pt x="40029" y="78632"/>
                </a:lnTo>
                <a:lnTo>
                  <a:pt x="40029" y="74872"/>
                </a:lnTo>
                <a:close/>
                <a:moveTo>
                  <a:pt x="47796" y="74872"/>
                </a:moveTo>
                <a:lnTo>
                  <a:pt x="47796" y="78632"/>
                </a:lnTo>
                <a:lnTo>
                  <a:pt x="44005" y="78632"/>
                </a:lnTo>
                <a:lnTo>
                  <a:pt x="44005" y="74872"/>
                </a:lnTo>
                <a:close/>
                <a:moveTo>
                  <a:pt x="51771" y="74872"/>
                </a:moveTo>
                <a:lnTo>
                  <a:pt x="51771" y="78632"/>
                </a:lnTo>
                <a:lnTo>
                  <a:pt x="47980" y="78632"/>
                </a:lnTo>
                <a:lnTo>
                  <a:pt x="47980" y="74872"/>
                </a:lnTo>
                <a:close/>
                <a:moveTo>
                  <a:pt x="55746" y="74872"/>
                </a:moveTo>
                <a:lnTo>
                  <a:pt x="55746" y="78632"/>
                </a:lnTo>
                <a:lnTo>
                  <a:pt x="51955" y="78632"/>
                </a:lnTo>
                <a:lnTo>
                  <a:pt x="51955" y="74872"/>
                </a:lnTo>
                <a:close/>
                <a:moveTo>
                  <a:pt x="59721" y="74872"/>
                </a:moveTo>
                <a:lnTo>
                  <a:pt x="59721" y="78632"/>
                </a:lnTo>
                <a:lnTo>
                  <a:pt x="55931" y="78632"/>
                </a:lnTo>
                <a:lnTo>
                  <a:pt x="55931" y="74872"/>
                </a:lnTo>
                <a:close/>
                <a:moveTo>
                  <a:pt x="63696" y="74872"/>
                </a:moveTo>
                <a:lnTo>
                  <a:pt x="63696" y="78632"/>
                </a:lnTo>
                <a:lnTo>
                  <a:pt x="59906" y="78632"/>
                </a:lnTo>
                <a:lnTo>
                  <a:pt x="59906" y="74872"/>
                </a:lnTo>
                <a:close/>
                <a:moveTo>
                  <a:pt x="67672" y="74872"/>
                </a:moveTo>
                <a:lnTo>
                  <a:pt x="67672" y="78632"/>
                </a:lnTo>
                <a:lnTo>
                  <a:pt x="63881" y="78632"/>
                </a:lnTo>
                <a:lnTo>
                  <a:pt x="63881" y="74872"/>
                </a:lnTo>
                <a:close/>
                <a:moveTo>
                  <a:pt x="71648" y="74872"/>
                </a:moveTo>
                <a:lnTo>
                  <a:pt x="71648" y="78632"/>
                </a:lnTo>
                <a:lnTo>
                  <a:pt x="67857" y="78632"/>
                </a:lnTo>
                <a:lnTo>
                  <a:pt x="67857" y="74872"/>
                </a:lnTo>
                <a:close/>
                <a:moveTo>
                  <a:pt x="75623" y="74872"/>
                </a:moveTo>
                <a:lnTo>
                  <a:pt x="75623" y="78632"/>
                </a:lnTo>
                <a:lnTo>
                  <a:pt x="71832" y="78632"/>
                </a:lnTo>
                <a:lnTo>
                  <a:pt x="71832" y="74872"/>
                </a:lnTo>
                <a:close/>
                <a:moveTo>
                  <a:pt x="79598" y="74872"/>
                </a:moveTo>
                <a:lnTo>
                  <a:pt x="79598" y="78632"/>
                </a:lnTo>
                <a:lnTo>
                  <a:pt x="75807" y="78632"/>
                </a:lnTo>
                <a:lnTo>
                  <a:pt x="75807" y="74872"/>
                </a:lnTo>
                <a:close/>
                <a:moveTo>
                  <a:pt x="83573" y="74872"/>
                </a:moveTo>
                <a:lnTo>
                  <a:pt x="83573" y="78632"/>
                </a:lnTo>
                <a:lnTo>
                  <a:pt x="79782" y="78632"/>
                </a:lnTo>
                <a:lnTo>
                  <a:pt x="79782" y="74872"/>
                </a:lnTo>
                <a:close/>
                <a:moveTo>
                  <a:pt x="87549" y="74872"/>
                </a:moveTo>
                <a:lnTo>
                  <a:pt x="87549" y="78632"/>
                </a:lnTo>
                <a:lnTo>
                  <a:pt x="83757" y="78632"/>
                </a:lnTo>
                <a:lnTo>
                  <a:pt x="83757" y="74872"/>
                </a:lnTo>
                <a:close/>
                <a:moveTo>
                  <a:pt x="91524" y="74872"/>
                </a:moveTo>
                <a:lnTo>
                  <a:pt x="91524" y="78632"/>
                </a:lnTo>
                <a:lnTo>
                  <a:pt x="87733" y="78632"/>
                </a:lnTo>
                <a:lnTo>
                  <a:pt x="87733" y="74872"/>
                </a:lnTo>
                <a:close/>
                <a:moveTo>
                  <a:pt x="95499" y="74872"/>
                </a:moveTo>
                <a:lnTo>
                  <a:pt x="95499" y="78632"/>
                </a:lnTo>
                <a:lnTo>
                  <a:pt x="91708" y="78632"/>
                </a:lnTo>
                <a:lnTo>
                  <a:pt x="91708" y="74872"/>
                </a:lnTo>
                <a:close/>
                <a:moveTo>
                  <a:pt x="99474" y="74872"/>
                </a:moveTo>
                <a:lnTo>
                  <a:pt x="99474" y="78632"/>
                </a:lnTo>
                <a:lnTo>
                  <a:pt x="95684" y="78632"/>
                </a:lnTo>
                <a:lnTo>
                  <a:pt x="95684" y="74872"/>
                </a:lnTo>
                <a:close/>
                <a:moveTo>
                  <a:pt x="103449" y="74872"/>
                </a:moveTo>
                <a:lnTo>
                  <a:pt x="103449" y="78632"/>
                </a:lnTo>
                <a:lnTo>
                  <a:pt x="99659" y="78632"/>
                </a:lnTo>
                <a:lnTo>
                  <a:pt x="99659" y="74872"/>
                </a:lnTo>
                <a:close/>
                <a:moveTo>
                  <a:pt x="107424" y="74872"/>
                </a:moveTo>
                <a:lnTo>
                  <a:pt x="107424" y="78632"/>
                </a:lnTo>
                <a:lnTo>
                  <a:pt x="103634" y="78632"/>
                </a:lnTo>
                <a:lnTo>
                  <a:pt x="103634" y="74872"/>
                </a:lnTo>
                <a:close/>
                <a:moveTo>
                  <a:pt x="111400" y="74872"/>
                </a:moveTo>
                <a:lnTo>
                  <a:pt x="111400" y="78632"/>
                </a:lnTo>
                <a:lnTo>
                  <a:pt x="107609" y="78632"/>
                </a:lnTo>
                <a:lnTo>
                  <a:pt x="107609" y="74872"/>
                </a:lnTo>
                <a:close/>
                <a:moveTo>
                  <a:pt x="115376" y="74872"/>
                </a:moveTo>
                <a:lnTo>
                  <a:pt x="115376" y="78632"/>
                </a:lnTo>
                <a:lnTo>
                  <a:pt x="111585" y="78632"/>
                </a:lnTo>
                <a:lnTo>
                  <a:pt x="111585" y="74872"/>
                </a:lnTo>
                <a:close/>
                <a:moveTo>
                  <a:pt x="119351" y="74872"/>
                </a:moveTo>
                <a:lnTo>
                  <a:pt x="119351" y="78632"/>
                </a:lnTo>
                <a:lnTo>
                  <a:pt x="115560" y="78632"/>
                </a:lnTo>
                <a:lnTo>
                  <a:pt x="115560" y="74872"/>
                </a:lnTo>
                <a:close/>
                <a:moveTo>
                  <a:pt x="123326" y="74872"/>
                </a:moveTo>
                <a:lnTo>
                  <a:pt x="123326" y="78632"/>
                </a:lnTo>
                <a:lnTo>
                  <a:pt x="119535" y="78632"/>
                </a:lnTo>
                <a:lnTo>
                  <a:pt x="119535" y="74872"/>
                </a:lnTo>
                <a:close/>
                <a:moveTo>
                  <a:pt x="127301" y="74872"/>
                </a:moveTo>
                <a:lnTo>
                  <a:pt x="127301" y="78632"/>
                </a:lnTo>
                <a:lnTo>
                  <a:pt x="123510" y="78632"/>
                </a:lnTo>
                <a:lnTo>
                  <a:pt x="123510" y="74872"/>
                </a:lnTo>
                <a:close/>
                <a:moveTo>
                  <a:pt x="131277" y="74872"/>
                </a:moveTo>
                <a:lnTo>
                  <a:pt x="131277" y="78632"/>
                </a:lnTo>
                <a:lnTo>
                  <a:pt x="127485" y="78632"/>
                </a:lnTo>
                <a:lnTo>
                  <a:pt x="127485" y="74872"/>
                </a:lnTo>
                <a:close/>
                <a:moveTo>
                  <a:pt x="135252" y="74872"/>
                </a:moveTo>
                <a:lnTo>
                  <a:pt x="135252" y="78632"/>
                </a:lnTo>
                <a:lnTo>
                  <a:pt x="131461" y="78632"/>
                </a:lnTo>
                <a:lnTo>
                  <a:pt x="131461" y="74872"/>
                </a:lnTo>
                <a:close/>
                <a:moveTo>
                  <a:pt x="139227" y="74872"/>
                </a:moveTo>
                <a:lnTo>
                  <a:pt x="139227" y="78632"/>
                </a:lnTo>
                <a:lnTo>
                  <a:pt x="135436" y="78632"/>
                </a:lnTo>
                <a:lnTo>
                  <a:pt x="135436" y="74872"/>
                </a:lnTo>
                <a:close/>
                <a:moveTo>
                  <a:pt x="143202" y="74872"/>
                </a:moveTo>
                <a:lnTo>
                  <a:pt x="143202" y="78632"/>
                </a:lnTo>
                <a:lnTo>
                  <a:pt x="139411" y="78632"/>
                </a:lnTo>
                <a:lnTo>
                  <a:pt x="139411" y="74872"/>
                </a:lnTo>
                <a:close/>
                <a:moveTo>
                  <a:pt x="147177" y="74872"/>
                </a:moveTo>
                <a:lnTo>
                  <a:pt x="147177" y="78632"/>
                </a:lnTo>
                <a:lnTo>
                  <a:pt x="143387" y="78632"/>
                </a:lnTo>
                <a:lnTo>
                  <a:pt x="143387" y="74872"/>
                </a:lnTo>
                <a:close/>
                <a:moveTo>
                  <a:pt x="151224" y="74872"/>
                </a:moveTo>
                <a:lnTo>
                  <a:pt x="151224" y="78632"/>
                </a:lnTo>
                <a:lnTo>
                  <a:pt x="147362" y="78632"/>
                </a:lnTo>
                <a:lnTo>
                  <a:pt x="147362" y="74872"/>
                </a:lnTo>
                <a:close/>
                <a:moveTo>
                  <a:pt x="4068" y="78815"/>
                </a:moveTo>
                <a:lnTo>
                  <a:pt x="4068" y="82574"/>
                </a:lnTo>
                <a:lnTo>
                  <a:pt x="184" y="82574"/>
                </a:lnTo>
                <a:lnTo>
                  <a:pt x="184" y="78815"/>
                </a:lnTo>
                <a:close/>
                <a:moveTo>
                  <a:pt x="8043" y="78815"/>
                </a:moveTo>
                <a:lnTo>
                  <a:pt x="8043" y="82574"/>
                </a:lnTo>
                <a:lnTo>
                  <a:pt x="4252" y="82574"/>
                </a:lnTo>
                <a:lnTo>
                  <a:pt x="4252" y="78815"/>
                </a:lnTo>
                <a:close/>
                <a:moveTo>
                  <a:pt x="12018" y="78815"/>
                </a:moveTo>
                <a:lnTo>
                  <a:pt x="12018" y="82574"/>
                </a:lnTo>
                <a:lnTo>
                  <a:pt x="8227" y="82574"/>
                </a:lnTo>
                <a:lnTo>
                  <a:pt x="8227" y="78815"/>
                </a:lnTo>
                <a:close/>
                <a:moveTo>
                  <a:pt x="15993" y="78815"/>
                </a:moveTo>
                <a:lnTo>
                  <a:pt x="15993" y="82574"/>
                </a:lnTo>
                <a:lnTo>
                  <a:pt x="12202" y="82574"/>
                </a:lnTo>
                <a:lnTo>
                  <a:pt x="12202" y="78815"/>
                </a:lnTo>
                <a:close/>
                <a:moveTo>
                  <a:pt x="19968" y="78815"/>
                </a:moveTo>
                <a:lnTo>
                  <a:pt x="19968" y="82574"/>
                </a:lnTo>
                <a:lnTo>
                  <a:pt x="16177" y="82574"/>
                </a:lnTo>
                <a:lnTo>
                  <a:pt x="16177" y="78815"/>
                </a:lnTo>
                <a:close/>
                <a:moveTo>
                  <a:pt x="23944" y="78815"/>
                </a:moveTo>
                <a:lnTo>
                  <a:pt x="23944" y="82574"/>
                </a:lnTo>
                <a:lnTo>
                  <a:pt x="20152" y="82574"/>
                </a:lnTo>
                <a:lnTo>
                  <a:pt x="20152" y="78815"/>
                </a:lnTo>
                <a:close/>
                <a:moveTo>
                  <a:pt x="27919" y="78815"/>
                </a:moveTo>
                <a:lnTo>
                  <a:pt x="27919" y="82574"/>
                </a:lnTo>
                <a:lnTo>
                  <a:pt x="24129" y="82574"/>
                </a:lnTo>
                <a:lnTo>
                  <a:pt x="24129" y="78815"/>
                </a:lnTo>
                <a:close/>
                <a:moveTo>
                  <a:pt x="31895" y="78815"/>
                </a:moveTo>
                <a:lnTo>
                  <a:pt x="31895" y="82574"/>
                </a:lnTo>
                <a:lnTo>
                  <a:pt x="28104" y="82574"/>
                </a:lnTo>
                <a:lnTo>
                  <a:pt x="28104" y="78815"/>
                </a:lnTo>
                <a:close/>
                <a:moveTo>
                  <a:pt x="35870" y="78815"/>
                </a:moveTo>
                <a:lnTo>
                  <a:pt x="35870" y="82574"/>
                </a:lnTo>
                <a:lnTo>
                  <a:pt x="32079" y="82574"/>
                </a:lnTo>
                <a:lnTo>
                  <a:pt x="32079" y="78815"/>
                </a:lnTo>
                <a:close/>
                <a:moveTo>
                  <a:pt x="39845" y="78815"/>
                </a:moveTo>
                <a:lnTo>
                  <a:pt x="39845" y="82574"/>
                </a:lnTo>
                <a:lnTo>
                  <a:pt x="36054" y="82574"/>
                </a:lnTo>
                <a:lnTo>
                  <a:pt x="36054" y="78815"/>
                </a:lnTo>
                <a:close/>
                <a:moveTo>
                  <a:pt x="43821" y="78815"/>
                </a:moveTo>
                <a:lnTo>
                  <a:pt x="43821" y="82574"/>
                </a:lnTo>
                <a:lnTo>
                  <a:pt x="40029" y="82574"/>
                </a:lnTo>
                <a:lnTo>
                  <a:pt x="40029" y="78815"/>
                </a:lnTo>
                <a:close/>
                <a:moveTo>
                  <a:pt x="47796" y="78815"/>
                </a:moveTo>
                <a:lnTo>
                  <a:pt x="47796" y="82574"/>
                </a:lnTo>
                <a:lnTo>
                  <a:pt x="44005" y="82574"/>
                </a:lnTo>
                <a:lnTo>
                  <a:pt x="44005" y="78815"/>
                </a:lnTo>
                <a:close/>
                <a:moveTo>
                  <a:pt x="51771" y="78815"/>
                </a:moveTo>
                <a:lnTo>
                  <a:pt x="51771" y="82574"/>
                </a:lnTo>
                <a:lnTo>
                  <a:pt x="47980" y="82574"/>
                </a:lnTo>
                <a:lnTo>
                  <a:pt x="47980" y="78815"/>
                </a:lnTo>
                <a:close/>
                <a:moveTo>
                  <a:pt x="55746" y="78815"/>
                </a:moveTo>
                <a:lnTo>
                  <a:pt x="55746" y="82574"/>
                </a:lnTo>
                <a:lnTo>
                  <a:pt x="51955" y="82574"/>
                </a:lnTo>
                <a:lnTo>
                  <a:pt x="51955" y="78815"/>
                </a:lnTo>
                <a:close/>
                <a:moveTo>
                  <a:pt x="59721" y="78815"/>
                </a:moveTo>
                <a:lnTo>
                  <a:pt x="59721" y="82574"/>
                </a:lnTo>
                <a:lnTo>
                  <a:pt x="55931" y="82574"/>
                </a:lnTo>
                <a:lnTo>
                  <a:pt x="55931" y="78815"/>
                </a:lnTo>
                <a:close/>
                <a:moveTo>
                  <a:pt x="63696" y="78815"/>
                </a:moveTo>
                <a:lnTo>
                  <a:pt x="63696" y="82574"/>
                </a:lnTo>
                <a:lnTo>
                  <a:pt x="59906" y="82574"/>
                </a:lnTo>
                <a:lnTo>
                  <a:pt x="59906" y="78815"/>
                </a:lnTo>
                <a:close/>
                <a:moveTo>
                  <a:pt x="67672" y="78815"/>
                </a:moveTo>
                <a:lnTo>
                  <a:pt x="67672" y="82574"/>
                </a:lnTo>
                <a:lnTo>
                  <a:pt x="63881" y="82574"/>
                </a:lnTo>
                <a:lnTo>
                  <a:pt x="63881" y="78815"/>
                </a:lnTo>
                <a:close/>
                <a:moveTo>
                  <a:pt x="71648" y="78815"/>
                </a:moveTo>
                <a:lnTo>
                  <a:pt x="71648" y="82574"/>
                </a:lnTo>
                <a:lnTo>
                  <a:pt x="67857" y="82574"/>
                </a:lnTo>
                <a:lnTo>
                  <a:pt x="67857" y="78815"/>
                </a:lnTo>
                <a:close/>
                <a:moveTo>
                  <a:pt x="75623" y="78815"/>
                </a:moveTo>
                <a:lnTo>
                  <a:pt x="75623" y="82574"/>
                </a:lnTo>
                <a:lnTo>
                  <a:pt x="71832" y="82574"/>
                </a:lnTo>
                <a:lnTo>
                  <a:pt x="71832" y="78815"/>
                </a:lnTo>
                <a:close/>
                <a:moveTo>
                  <a:pt x="79598" y="78815"/>
                </a:moveTo>
                <a:lnTo>
                  <a:pt x="79598" y="82574"/>
                </a:lnTo>
                <a:lnTo>
                  <a:pt x="75807" y="82574"/>
                </a:lnTo>
                <a:lnTo>
                  <a:pt x="75807" y="78815"/>
                </a:lnTo>
                <a:close/>
                <a:moveTo>
                  <a:pt x="83573" y="78815"/>
                </a:moveTo>
                <a:lnTo>
                  <a:pt x="83573" y="82574"/>
                </a:lnTo>
                <a:lnTo>
                  <a:pt x="79782" y="82574"/>
                </a:lnTo>
                <a:lnTo>
                  <a:pt x="79782" y="78815"/>
                </a:lnTo>
                <a:close/>
                <a:moveTo>
                  <a:pt x="87549" y="78815"/>
                </a:moveTo>
                <a:lnTo>
                  <a:pt x="87549" y="82574"/>
                </a:lnTo>
                <a:lnTo>
                  <a:pt x="83757" y="82574"/>
                </a:lnTo>
                <a:lnTo>
                  <a:pt x="83757" y="78815"/>
                </a:lnTo>
                <a:close/>
                <a:moveTo>
                  <a:pt x="91524" y="78815"/>
                </a:moveTo>
                <a:lnTo>
                  <a:pt x="91524" y="82574"/>
                </a:lnTo>
                <a:lnTo>
                  <a:pt x="87733" y="82574"/>
                </a:lnTo>
                <a:lnTo>
                  <a:pt x="87733" y="78815"/>
                </a:lnTo>
                <a:close/>
                <a:moveTo>
                  <a:pt x="95499" y="78815"/>
                </a:moveTo>
                <a:lnTo>
                  <a:pt x="95499" y="82574"/>
                </a:lnTo>
                <a:lnTo>
                  <a:pt x="91708" y="82574"/>
                </a:lnTo>
                <a:lnTo>
                  <a:pt x="91708" y="78815"/>
                </a:lnTo>
                <a:close/>
                <a:moveTo>
                  <a:pt x="99474" y="78815"/>
                </a:moveTo>
                <a:lnTo>
                  <a:pt x="99474" y="82574"/>
                </a:lnTo>
                <a:lnTo>
                  <a:pt x="95684" y="82574"/>
                </a:lnTo>
                <a:lnTo>
                  <a:pt x="95684" y="78815"/>
                </a:lnTo>
                <a:close/>
                <a:moveTo>
                  <a:pt x="103449" y="78815"/>
                </a:moveTo>
                <a:lnTo>
                  <a:pt x="103449" y="82574"/>
                </a:lnTo>
                <a:lnTo>
                  <a:pt x="99659" y="82574"/>
                </a:lnTo>
                <a:lnTo>
                  <a:pt x="99659" y="78815"/>
                </a:lnTo>
                <a:close/>
                <a:moveTo>
                  <a:pt x="107424" y="78815"/>
                </a:moveTo>
                <a:lnTo>
                  <a:pt x="107424" y="82574"/>
                </a:lnTo>
                <a:lnTo>
                  <a:pt x="103634" y="82574"/>
                </a:lnTo>
                <a:lnTo>
                  <a:pt x="103634" y="78815"/>
                </a:lnTo>
                <a:close/>
                <a:moveTo>
                  <a:pt x="111400" y="78815"/>
                </a:moveTo>
                <a:lnTo>
                  <a:pt x="111400" y="82574"/>
                </a:lnTo>
                <a:lnTo>
                  <a:pt x="107609" y="82574"/>
                </a:lnTo>
                <a:lnTo>
                  <a:pt x="107609" y="78815"/>
                </a:lnTo>
                <a:close/>
                <a:moveTo>
                  <a:pt x="115376" y="78815"/>
                </a:moveTo>
                <a:lnTo>
                  <a:pt x="115376" y="82574"/>
                </a:lnTo>
                <a:lnTo>
                  <a:pt x="111585" y="82574"/>
                </a:lnTo>
                <a:lnTo>
                  <a:pt x="111585" y="78815"/>
                </a:lnTo>
                <a:close/>
                <a:moveTo>
                  <a:pt x="119351" y="78815"/>
                </a:moveTo>
                <a:lnTo>
                  <a:pt x="119351" y="82574"/>
                </a:lnTo>
                <a:lnTo>
                  <a:pt x="115560" y="82574"/>
                </a:lnTo>
                <a:lnTo>
                  <a:pt x="115560" y="78815"/>
                </a:lnTo>
                <a:close/>
                <a:moveTo>
                  <a:pt x="123326" y="78815"/>
                </a:moveTo>
                <a:lnTo>
                  <a:pt x="123326" y="82574"/>
                </a:lnTo>
                <a:lnTo>
                  <a:pt x="119535" y="82574"/>
                </a:lnTo>
                <a:lnTo>
                  <a:pt x="119535" y="78815"/>
                </a:lnTo>
                <a:close/>
                <a:moveTo>
                  <a:pt x="127301" y="78815"/>
                </a:moveTo>
                <a:lnTo>
                  <a:pt x="127301" y="82574"/>
                </a:lnTo>
                <a:lnTo>
                  <a:pt x="123510" y="82574"/>
                </a:lnTo>
                <a:lnTo>
                  <a:pt x="123510" y="78815"/>
                </a:lnTo>
                <a:close/>
                <a:moveTo>
                  <a:pt x="131277" y="78815"/>
                </a:moveTo>
                <a:lnTo>
                  <a:pt x="131277" y="82574"/>
                </a:lnTo>
                <a:lnTo>
                  <a:pt x="127485" y="82574"/>
                </a:lnTo>
                <a:lnTo>
                  <a:pt x="127485" y="78815"/>
                </a:lnTo>
                <a:close/>
                <a:moveTo>
                  <a:pt x="135252" y="78815"/>
                </a:moveTo>
                <a:lnTo>
                  <a:pt x="135252" y="82574"/>
                </a:lnTo>
                <a:lnTo>
                  <a:pt x="131461" y="82574"/>
                </a:lnTo>
                <a:lnTo>
                  <a:pt x="131461" y="78815"/>
                </a:lnTo>
                <a:close/>
                <a:moveTo>
                  <a:pt x="139227" y="78815"/>
                </a:moveTo>
                <a:lnTo>
                  <a:pt x="139227" y="82574"/>
                </a:lnTo>
                <a:lnTo>
                  <a:pt x="135436" y="82574"/>
                </a:lnTo>
                <a:lnTo>
                  <a:pt x="135436" y="78815"/>
                </a:lnTo>
                <a:close/>
                <a:moveTo>
                  <a:pt x="143202" y="78815"/>
                </a:moveTo>
                <a:lnTo>
                  <a:pt x="143202" y="82574"/>
                </a:lnTo>
                <a:lnTo>
                  <a:pt x="139411" y="82574"/>
                </a:lnTo>
                <a:lnTo>
                  <a:pt x="139411" y="78815"/>
                </a:lnTo>
                <a:close/>
                <a:moveTo>
                  <a:pt x="147177" y="78815"/>
                </a:moveTo>
                <a:lnTo>
                  <a:pt x="147177" y="82574"/>
                </a:lnTo>
                <a:lnTo>
                  <a:pt x="143387" y="82574"/>
                </a:lnTo>
                <a:lnTo>
                  <a:pt x="143387" y="78815"/>
                </a:lnTo>
                <a:close/>
                <a:moveTo>
                  <a:pt x="151224" y="78815"/>
                </a:moveTo>
                <a:lnTo>
                  <a:pt x="151224" y="82574"/>
                </a:lnTo>
                <a:lnTo>
                  <a:pt x="147362" y="82574"/>
                </a:lnTo>
                <a:lnTo>
                  <a:pt x="147362" y="78815"/>
                </a:lnTo>
                <a:close/>
                <a:moveTo>
                  <a:pt x="4068" y="82757"/>
                </a:moveTo>
                <a:lnTo>
                  <a:pt x="4068" y="86517"/>
                </a:lnTo>
                <a:lnTo>
                  <a:pt x="184" y="86517"/>
                </a:lnTo>
                <a:lnTo>
                  <a:pt x="184" y="82757"/>
                </a:lnTo>
                <a:close/>
                <a:moveTo>
                  <a:pt x="8043" y="82757"/>
                </a:moveTo>
                <a:lnTo>
                  <a:pt x="8043" y="86517"/>
                </a:lnTo>
                <a:lnTo>
                  <a:pt x="4252" y="86517"/>
                </a:lnTo>
                <a:lnTo>
                  <a:pt x="4252" y="82757"/>
                </a:lnTo>
                <a:close/>
                <a:moveTo>
                  <a:pt x="12018" y="82757"/>
                </a:moveTo>
                <a:lnTo>
                  <a:pt x="12018" y="86517"/>
                </a:lnTo>
                <a:lnTo>
                  <a:pt x="8227" y="86517"/>
                </a:lnTo>
                <a:lnTo>
                  <a:pt x="8227" y="82757"/>
                </a:lnTo>
                <a:close/>
                <a:moveTo>
                  <a:pt x="15993" y="82757"/>
                </a:moveTo>
                <a:lnTo>
                  <a:pt x="15993" y="86517"/>
                </a:lnTo>
                <a:lnTo>
                  <a:pt x="12202" y="86517"/>
                </a:lnTo>
                <a:lnTo>
                  <a:pt x="12202" y="82757"/>
                </a:lnTo>
                <a:close/>
                <a:moveTo>
                  <a:pt x="19968" y="82757"/>
                </a:moveTo>
                <a:lnTo>
                  <a:pt x="19968" y="86517"/>
                </a:lnTo>
                <a:lnTo>
                  <a:pt x="16177" y="86517"/>
                </a:lnTo>
                <a:lnTo>
                  <a:pt x="16177" y="82757"/>
                </a:lnTo>
                <a:close/>
                <a:moveTo>
                  <a:pt x="23944" y="82757"/>
                </a:moveTo>
                <a:lnTo>
                  <a:pt x="23944" y="86517"/>
                </a:lnTo>
                <a:lnTo>
                  <a:pt x="20152" y="86517"/>
                </a:lnTo>
                <a:lnTo>
                  <a:pt x="20152" y="82757"/>
                </a:lnTo>
                <a:close/>
                <a:moveTo>
                  <a:pt x="27919" y="82757"/>
                </a:moveTo>
                <a:lnTo>
                  <a:pt x="27919" y="86517"/>
                </a:lnTo>
                <a:lnTo>
                  <a:pt x="24129" y="86517"/>
                </a:lnTo>
                <a:lnTo>
                  <a:pt x="24129" y="82757"/>
                </a:lnTo>
                <a:close/>
                <a:moveTo>
                  <a:pt x="31895" y="82757"/>
                </a:moveTo>
                <a:lnTo>
                  <a:pt x="31895" y="86517"/>
                </a:lnTo>
                <a:lnTo>
                  <a:pt x="28104" y="86517"/>
                </a:lnTo>
                <a:lnTo>
                  <a:pt x="28104" y="82757"/>
                </a:lnTo>
                <a:close/>
                <a:moveTo>
                  <a:pt x="35870" y="82757"/>
                </a:moveTo>
                <a:lnTo>
                  <a:pt x="35870" y="86517"/>
                </a:lnTo>
                <a:lnTo>
                  <a:pt x="32079" y="86517"/>
                </a:lnTo>
                <a:lnTo>
                  <a:pt x="32079" y="82757"/>
                </a:lnTo>
                <a:close/>
                <a:moveTo>
                  <a:pt x="39845" y="82757"/>
                </a:moveTo>
                <a:lnTo>
                  <a:pt x="39845" y="86517"/>
                </a:lnTo>
                <a:lnTo>
                  <a:pt x="36054" y="86517"/>
                </a:lnTo>
                <a:lnTo>
                  <a:pt x="36054" y="82757"/>
                </a:lnTo>
                <a:close/>
                <a:moveTo>
                  <a:pt x="43821" y="82757"/>
                </a:moveTo>
                <a:lnTo>
                  <a:pt x="43821" y="86517"/>
                </a:lnTo>
                <a:lnTo>
                  <a:pt x="40029" y="86517"/>
                </a:lnTo>
                <a:lnTo>
                  <a:pt x="40029" y="82757"/>
                </a:lnTo>
                <a:close/>
                <a:moveTo>
                  <a:pt x="47796" y="82757"/>
                </a:moveTo>
                <a:lnTo>
                  <a:pt x="47796" y="86517"/>
                </a:lnTo>
                <a:lnTo>
                  <a:pt x="44005" y="86517"/>
                </a:lnTo>
                <a:lnTo>
                  <a:pt x="44005" y="82757"/>
                </a:lnTo>
                <a:close/>
                <a:moveTo>
                  <a:pt x="51771" y="82757"/>
                </a:moveTo>
                <a:lnTo>
                  <a:pt x="51771" y="86517"/>
                </a:lnTo>
                <a:lnTo>
                  <a:pt x="47980" y="86517"/>
                </a:lnTo>
                <a:lnTo>
                  <a:pt x="47980" y="82757"/>
                </a:lnTo>
                <a:close/>
                <a:moveTo>
                  <a:pt x="55746" y="82757"/>
                </a:moveTo>
                <a:lnTo>
                  <a:pt x="55746" y="86517"/>
                </a:lnTo>
                <a:lnTo>
                  <a:pt x="51955" y="86517"/>
                </a:lnTo>
                <a:lnTo>
                  <a:pt x="51955" y="82757"/>
                </a:lnTo>
                <a:close/>
                <a:moveTo>
                  <a:pt x="59721" y="82757"/>
                </a:moveTo>
                <a:lnTo>
                  <a:pt x="59721" y="86517"/>
                </a:lnTo>
                <a:lnTo>
                  <a:pt x="55931" y="86517"/>
                </a:lnTo>
                <a:lnTo>
                  <a:pt x="55931" y="82757"/>
                </a:lnTo>
                <a:close/>
                <a:moveTo>
                  <a:pt x="63696" y="82757"/>
                </a:moveTo>
                <a:lnTo>
                  <a:pt x="63696" y="86517"/>
                </a:lnTo>
                <a:lnTo>
                  <a:pt x="59906" y="86517"/>
                </a:lnTo>
                <a:lnTo>
                  <a:pt x="59906" y="82757"/>
                </a:lnTo>
                <a:close/>
                <a:moveTo>
                  <a:pt x="67672" y="82757"/>
                </a:moveTo>
                <a:lnTo>
                  <a:pt x="67672" y="86517"/>
                </a:lnTo>
                <a:lnTo>
                  <a:pt x="63881" y="86517"/>
                </a:lnTo>
                <a:lnTo>
                  <a:pt x="63881" y="82757"/>
                </a:lnTo>
                <a:close/>
                <a:moveTo>
                  <a:pt x="71648" y="82757"/>
                </a:moveTo>
                <a:lnTo>
                  <a:pt x="71648" y="86517"/>
                </a:lnTo>
                <a:lnTo>
                  <a:pt x="67857" y="86517"/>
                </a:lnTo>
                <a:lnTo>
                  <a:pt x="67857" y="82757"/>
                </a:lnTo>
                <a:close/>
                <a:moveTo>
                  <a:pt x="75623" y="82757"/>
                </a:moveTo>
                <a:lnTo>
                  <a:pt x="75623" y="86517"/>
                </a:lnTo>
                <a:lnTo>
                  <a:pt x="71832" y="86517"/>
                </a:lnTo>
                <a:lnTo>
                  <a:pt x="71832" y="82757"/>
                </a:lnTo>
                <a:close/>
                <a:moveTo>
                  <a:pt x="79598" y="82757"/>
                </a:moveTo>
                <a:lnTo>
                  <a:pt x="79598" y="86517"/>
                </a:lnTo>
                <a:lnTo>
                  <a:pt x="75807" y="86517"/>
                </a:lnTo>
                <a:lnTo>
                  <a:pt x="75807" y="82757"/>
                </a:lnTo>
                <a:close/>
                <a:moveTo>
                  <a:pt x="83573" y="82757"/>
                </a:moveTo>
                <a:lnTo>
                  <a:pt x="83573" y="86517"/>
                </a:lnTo>
                <a:lnTo>
                  <a:pt x="79782" y="86517"/>
                </a:lnTo>
                <a:lnTo>
                  <a:pt x="79782" y="82757"/>
                </a:lnTo>
                <a:close/>
                <a:moveTo>
                  <a:pt x="87549" y="82757"/>
                </a:moveTo>
                <a:lnTo>
                  <a:pt x="87549" y="86517"/>
                </a:lnTo>
                <a:lnTo>
                  <a:pt x="83757" y="86517"/>
                </a:lnTo>
                <a:lnTo>
                  <a:pt x="83757" y="82757"/>
                </a:lnTo>
                <a:close/>
                <a:moveTo>
                  <a:pt x="91524" y="82757"/>
                </a:moveTo>
                <a:lnTo>
                  <a:pt x="91524" y="86517"/>
                </a:lnTo>
                <a:lnTo>
                  <a:pt x="87733" y="86517"/>
                </a:lnTo>
                <a:lnTo>
                  <a:pt x="87733" y="82757"/>
                </a:lnTo>
                <a:close/>
                <a:moveTo>
                  <a:pt x="95499" y="82757"/>
                </a:moveTo>
                <a:lnTo>
                  <a:pt x="95499" y="86517"/>
                </a:lnTo>
                <a:lnTo>
                  <a:pt x="91708" y="86517"/>
                </a:lnTo>
                <a:lnTo>
                  <a:pt x="91708" y="82757"/>
                </a:lnTo>
                <a:close/>
                <a:moveTo>
                  <a:pt x="99474" y="82757"/>
                </a:moveTo>
                <a:lnTo>
                  <a:pt x="99474" y="86517"/>
                </a:lnTo>
                <a:lnTo>
                  <a:pt x="95684" y="86517"/>
                </a:lnTo>
                <a:lnTo>
                  <a:pt x="95684" y="82757"/>
                </a:lnTo>
                <a:close/>
                <a:moveTo>
                  <a:pt x="103449" y="82757"/>
                </a:moveTo>
                <a:lnTo>
                  <a:pt x="103449" y="86517"/>
                </a:lnTo>
                <a:lnTo>
                  <a:pt x="99659" y="86517"/>
                </a:lnTo>
                <a:lnTo>
                  <a:pt x="99659" y="82757"/>
                </a:lnTo>
                <a:close/>
                <a:moveTo>
                  <a:pt x="107424" y="82757"/>
                </a:moveTo>
                <a:lnTo>
                  <a:pt x="107424" y="86517"/>
                </a:lnTo>
                <a:lnTo>
                  <a:pt x="103634" y="86517"/>
                </a:lnTo>
                <a:lnTo>
                  <a:pt x="103634" y="82757"/>
                </a:lnTo>
                <a:close/>
                <a:moveTo>
                  <a:pt x="111400" y="82757"/>
                </a:moveTo>
                <a:lnTo>
                  <a:pt x="111400" y="86517"/>
                </a:lnTo>
                <a:lnTo>
                  <a:pt x="107609" y="86517"/>
                </a:lnTo>
                <a:lnTo>
                  <a:pt x="107609" y="82757"/>
                </a:lnTo>
                <a:close/>
                <a:moveTo>
                  <a:pt x="115376" y="82757"/>
                </a:moveTo>
                <a:lnTo>
                  <a:pt x="115376" y="86517"/>
                </a:lnTo>
                <a:lnTo>
                  <a:pt x="111585" y="86517"/>
                </a:lnTo>
                <a:lnTo>
                  <a:pt x="111585" y="82757"/>
                </a:lnTo>
                <a:close/>
                <a:moveTo>
                  <a:pt x="119351" y="82757"/>
                </a:moveTo>
                <a:lnTo>
                  <a:pt x="119351" y="86517"/>
                </a:lnTo>
                <a:lnTo>
                  <a:pt x="115560" y="86517"/>
                </a:lnTo>
                <a:lnTo>
                  <a:pt x="115560" y="82757"/>
                </a:lnTo>
                <a:close/>
                <a:moveTo>
                  <a:pt x="123326" y="82757"/>
                </a:moveTo>
                <a:lnTo>
                  <a:pt x="123326" y="86517"/>
                </a:lnTo>
                <a:lnTo>
                  <a:pt x="119535" y="86517"/>
                </a:lnTo>
                <a:lnTo>
                  <a:pt x="119535" y="82757"/>
                </a:lnTo>
                <a:close/>
                <a:moveTo>
                  <a:pt x="127301" y="82757"/>
                </a:moveTo>
                <a:lnTo>
                  <a:pt x="127301" y="86517"/>
                </a:lnTo>
                <a:lnTo>
                  <a:pt x="123510" y="86517"/>
                </a:lnTo>
                <a:lnTo>
                  <a:pt x="123510" y="82757"/>
                </a:lnTo>
                <a:close/>
                <a:moveTo>
                  <a:pt x="131277" y="82757"/>
                </a:moveTo>
                <a:lnTo>
                  <a:pt x="131277" y="86517"/>
                </a:lnTo>
                <a:lnTo>
                  <a:pt x="127485" y="86517"/>
                </a:lnTo>
                <a:lnTo>
                  <a:pt x="127485" y="82757"/>
                </a:lnTo>
                <a:close/>
                <a:moveTo>
                  <a:pt x="135252" y="82757"/>
                </a:moveTo>
                <a:lnTo>
                  <a:pt x="135252" y="86517"/>
                </a:lnTo>
                <a:lnTo>
                  <a:pt x="131461" y="86517"/>
                </a:lnTo>
                <a:lnTo>
                  <a:pt x="131461" y="82757"/>
                </a:lnTo>
                <a:close/>
                <a:moveTo>
                  <a:pt x="139227" y="82757"/>
                </a:moveTo>
                <a:lnTo>
                  <a:pt x="139227" y="86517"/>
                </a:lnTo>
                <a:lnTo>
                  <a:pt x="135436" y="86517"/>
                </a:lnTo>
                <a:lnTo>
                  <a:pt x="135436" y="82757"/>
                </a:lnTo>
                <a:close/>
                <a:moveTo>
                  <a:pt x="143202" y="82757"/>
                </a:moveTo>
                <a:lnTo>
                  <a:pt x="143202" y="86517"/>
                </a:lnTo>
                <a:lnTo>
                  <a:pt x="139411" y="86517"/>
                </a:lnTo>
                <a:lnTo>
                  <a:pt x="139411" y="82757"/>
                </a:lnTo>
                <a:close/>
                <a:moveTo>
                  <a:pt x="147177" y="82757"/>
                </a:moveTo>
                <a:lnTo>
                  <a:pt x="147177" y="86517"/>
                </a:lnTo>
                <a:lnTo>
                  <a:pt x="143387" y="86517"/>
                </a:lnTo>
                <a:lnTo>
                  <a:pt x="143387" y="82757"/>
                </a:lnTo>
                <a:close/>
                <a:moveTo>
                  <a:pt x="151224" y="82757"/>
                </a:moveTo>
                <a:lnTo>
                  <a:pt x="151224" y="86517"/>
                </a:lnTo>
                <a:lnTo>
                  <a:pt x="147362" y="86517"/>
                </a:lnTo>
                <a:lnTo>
                  <a:pt x="147362" y="82757"/>
                </a:lnTo>
                <a:close/>
                <a:moveTo>
                  <a:pt x="4068" y="86700"/>
                </a:moveTo>
                <a:lnTo>
                  <a:pt x="4068" y="90460"/>
                </a:lnTo>
                <a:lnTo>
                  <a:pt x="184" y="90460"/>
                </a:lnTo>
                <a:lnTo>
                  <a:pt x="184" y="86700"/>
                </a:lnTo>
                <a:close/>
                <a:moveTo>
                  <a:pt x="8043" y="86700"/>
                </a:moveTo>
                <a:lnTo>
                  <a:pt x="8043" y="90460"/>
                </a:lnTo>
                <a:lnTo>
                  <a:pt x="4252" y="90460"/>
                </a:lnTo>
                <a:lnTo>
                  <a:pt x="4252" y="86700"/>
                </a:lnTo>
                <a:close/>
                <a:moveTo>
                  <a:pt x="12018" y="86700"/>
                </a:moveTo>
                <a:lnTo>
                  <a:pt x="12018" y="90460"/>
                </a:lnTo>
                <a:lnTo>
                  <a:pt x="8227" y="90460"/>
                </a:lnTo>
                <a:lnTo>
                  <a:pt x="8227" y="86700"/>
                </a:lnTo>
                <a:close/>
                <a:moveTo>
                  <a:pt x="15993" y="86700"/>
                </a:moveTo>
                <a:lnTo>
                  <a:pt x="15993" y="90460"/>
                </a:lnTo>
                <a:lnTo>
                  <a:pt x="12202" y="90460"/>
                </a:lnTo>
                <a:lnTo>
                  <a:pt x="12202" y="86700"/>
                </a:lnTo>
                <a:close/>
                <a:moveTo>
                  <a:pt x="19968" y="86700"/>
                </a:moveTo>
                <a:lnTo>
                  <a:pt x="19968" y="90460"/>
                </a:lnTo>
                <a:lnTo>
                  <a:pt x="16177" y="90460"/>
                </a:lnTo>
                <a:lnTo>
                  <a:pt x="16177" y="86700"/>
                </a:lnTo>
                <a:close/>
                <a:moveTo>
                  <a:pt x="23944" y="86700"/>
                </a:moveTo>
                <a:lnTo>
                  <a:pt x="23944" y="90460"/>
                </a:lnTo>
                <a:lnTo>
                  <a:pt x="20152" y="90460"/>
                </a:lnTo>
                <a:lnTo>
                  <a:pt x="20152" y="86700"/>
                </a:lnTo>
                <a:close/>
                <a:moveTo>
                  <a:pt x="27919" y="86700"/>
                </a:moveTo>
                <a:lnTo>
                  <a:pt x="27919" y="90460"/>
                </a:lnTo>
                <a:lnTo>
                  <a:pt x="24129" y="90460"/>
                </a:lnTo>
                <a:lnTo>
                  <a:pt x="24129" y="86700"/>
                </a:lnTo>
                <a:close/>
                <a:moveTo>
                  <a:pt x="31895" y="86700"/>
                </a:moveTo>
                <a:lnTo>
                  <a:pt x="31895" y="90460"/>
                </a:lnTo>
                <a:lnTo>
                  <a:pt x="28104" y="90460"/>
                </a:lnTo>
                <a:lnTo>
                  <a:pt x="28104" y="86700"/>
                </a:lnTo>
                <a:close/>
                <a:moveTo>
                  <a:pt x="35870" y="86700"/>
                </a:moveTo>
                <a:lnTo>
                  <a:pt x="35870" y="90460"/>
                </a:lnTo>
                <a:lnTo>
                  <a:pt x="32079" y="90460"/>
                </a:lnTo>
                <a:lnTo>
                  <a:pt x="32079" y="86700"/>
                </a:lnTo>
                <a:close/>
                <a:moveTo>
                  <a:pt x="39845" y="86700"/>
                </a:moveTo>
                <a:lnTo>
                  <a:pt x="39845" y="90460"/>
                </a:lnTo>
                <a:lnTo>
                  <a:pt x="36054" y="90460"/>
                </a:lnTo>
                <a:lnTo>
                  <a:pt x="36054" y="86700"/>
                </a:lnTo>
                <a:close/>
                <a:moveTo>
                  <a:pt x="43821" y="86700"/>
                </a:moveTo>
                <a:lnTo>
                  <a:pt x="43821" y="90460"/>
                </a:lnTo>
                <a:lnTo>
                  <a:pt x="40029" y="90460"/>
                </a:lnTo>
                <a:lnTo>
                  <a:pt x="40029" y="86700"/>
                </a:lnTo>
                <a:close/>
                <a:moveTo>
                  <a:pt x="47796" y="86700"/>
                </a:moveTo>
                <a:lnTo>
                  <a:pt x="47796" y="90460"/>
                </a:lnTo>
                <a:lnTo>
                  <a:pt x="44005" y="90460"/>
                </a:lnTo>
                <a:lnTo>
                  <a:pt x="44005" y="86700"/>
                </a:lnTo>
                <a:close/>
                <a:moveTo>
                  <a:pt x="51771" y="86700"/>
                </a:moveTo>
                <a:lnTo>
                  <a:pt x="51771" y="90460"/>
                </a:lnTo>
                <a:lnTo>
                  <a:pt x="47980" y="90460"/>
                </a:lnTo>
                <a:lnTo>
                  <a:pt x="47980" y="86700"/>
                </a:lnTo>
                <a:close/>
                <a:moveTo>
                  <a:pt x="55746" y="86700"/>
                </a:moveTo>
                <a:lnTo>
                  <a:pt x="55746" y="90460"/>
                </a:lnTo>
                <a:lnTo>
                  <a:pt x="51955" y="90460"/>
                </a:lnTo>
                <a:lnTo>
                  <a:pt x="51955" y="86700"/>
                </a:lnTo>
                <a:close/>
                <a:moveTo>
                  <a:pt x="59721" y="86700"/>
                </a:moveTo>
                <a:lnTo>
                  <a:pt x="59721" y="90460"/>
                </a:lnTo>
                <a:lnTo>
                  <a:pt x="55931" y="90460"/>
                </a:lnTo>
                <a:lnTo>
                  <a:pt x="55931" y="86700"/>
                </a:lnTo>
                <a:close/>
                <a:moveTo>
                  <a:pt x="63696" y="86700"/>
                </a:moveTo>
                <a:lnTo>
                  <a:pt x="63696" y="90460"/>
                </a:lnTo>
                <a:lnTo>
                  <a:pt x="59906" y="90460"/>
                </a:lnTo>
                <a:lnTo>
                  <a:pt x="59906" y="86700"/>
                </a:lnTo>
                <a:close/>
                <a:moveTo>
                  <a:pt x="67672" y="86700"/>
                </a:moveTo>
                <a:lnTo>
                  <a:pt x="67672" y="90460"/>
                </a:lnTo>
                <a:lnTo>
                  <a:pt x="63881" y="90460"/>
                </a:lnTo>
                <a:lnTo>
                  <a:pt x="63881" y="86700"/>
                </a:lnTo>
                <a:close/>
                <a:moveTo>
                  <a:pt x="71648" y="86700"/>
                </a:moveTo>
                <a:lnTo>
                  <a:pt x="71648" y="90460"/>
                </a:lnTo>
                <a:lnTo>
                  <a:pt x="67857" y="90460"/>
                </a:lnTo>
                <a:lnTo>
                  <a:pt x="67857" y="86700"/>
                </a:lnTo>
                <a:close/>
                <a:moveTo>
                  <a:pt x="75623" y="86700"/>
                </a:moveTo>
                <a:lnTo>
                  <a:pt x="75623" y="90460"/>
                </a:lnTo>
                <a:lnTo>
                  <a:pt x="71832" y="90460"/>
                </a:lnTo>
                <a:lnTo>
                  <a:pt x="71832" y="86700"/>
                </a:lnTo>
                <a:close/>
                <a:moveTo>
                  <a:pt x="79598" y="86700"/>
                </a:moveTo>
                <a:lnTo>
                  <a:pt x="79598" y="90460"/>
                </a:lnTo>
                <a:lnTo>
                  <a:pt x="75807" y="90460"/>
                </a:lnTo>
                <a:lnTo>
                  <a:pt x="75807" y="86700"/>
                </a:lnTo>
                <a:close/>
                <a:moveTo>
                  <a:pt x="83573" y="86700"/>
                </a:moveTo>
                <a:lnTo>
                  <a:pt x="83573" y="90460"/>
                </a:lnTo>
                <a:lnTo>
                  <a:pt x="79782" y="90460"/>
                </a:lnTo>
                <a:lnTo>
                  <a:pt x="79782" y="86700"/>
                </a:lnTo>
                <a:close/>
                <a:moveTo>
                  <a:pt x="87549" y="86700"/>
                </a:moveTo>
                <a:lnTo>
                  <a:pt x="87549" y="90460"/>
                </a:lnTo>
                <a:lnTo>
                  <a:pt x="83757" y="90460"/>
                </a:lnTo>
                <a:lnTo>
                  <a:pt x="83757" y="86700"/>
                </a:lnTo>
                <a:close/>
                <a:moveTo>
                  <a:pt x="91524" y="86700"/>
                </a:moveTo>
                <a:lnTo>
                  <a:pt x="91524" y="90460"/>
                </a:lnTo>
                <a:lnTo>
                  <a:pt x="87733" y="90460"/>
                </a:lnTo>
                <a:lnTo>
                  <a:pt x="87733" y="86700"/>
                </a:lnTo>
                <a:close/>
                <a:moveTo>
                  <a:pt x="95499" y="86700"/>
                </a:moveTo>
                <a:lnTo>
                  <a:pt x="95499" y="90460"/>
                </a:lnTo>
                <a:lnTo>
                  <a:pt x="91708" y="90460"/>
                </a:lnTo>
                <a:lnTo>
                  <a:pt x="91708" y="86700"/>
                </a:lnTo>
                <a:close/>
                <a:moveTo>
                  <a:pt x="99474" y="86700"/>
                </a:moveTo>
                <a:lnTo>
                  <a:pt x="99474" y="90460"/>
                </a:lnTo>
                <a:lnTo>
                  <a:pt x="95684" y="90460"/>
                </a:lnTo>
                <a:lnTo>
                  <a:pt x="95684" y="86700"/>
                </a:lnTo>
                <a:close/>
                <a:moveTo>
                  <a:pt x="103449" y="86700"/>
                </a:moveTo>
                <a:lnTo>
                  <a:pt x="103449" y="90460"/>
                </a:lnTo>
                <a:lnTo>
                  <a:pt x="99659" y="90460"/>
                </a:lnTo>
                <a:lnTo>
                  <a:pt x="99659" y="86700"/>
                </a:lnTo>
                <a:close/>
                <a:moveTo>
                  <a:pt x="107424" y="86700"/>
                </a:moveTo>
                <a:lnTo>
                  <a:pt x="107424" y="90460"/>
                </a:lnTo>
                <a:lnTo>
                  <a:pt x="103634" y="90460"/>
                </a:lnTo>
                <a:lnTo>
                  <a:pt x="103634" y="86700"/>
                </a:lnTo>
                <a:close/>
                <a:moveTo>
                  <a:pt x="111400" y="86700"/>
                </a:moveTo>
                <a:lnTo>
                  <a:pt x="111400" y="90460"/>
                </a:lnTo>
                <a:lnTo>
                  <a:pt x="107609" y="90460"/>
                </a:lnTo>
                <a:lnTo>
                  <a:pt x="107609" y="86700"/>
                </a:lnTo>
                <a:close/>
                <a:moveTo>
                  <a:pt x="115376" y="86700"/>
                </a:moveTo>
                <a:lnTo>
                  <a:pt x="115376" y="90460"/>
                </a:lnTo>
                <a:lnTo>
                  <a:pt x="111585" y="90460"/>
                </a:lnTo>
                <a:lnTo>
                  <a:pt x="111585" y="86700"/>
                </a:lnTo>
                <a:close/>
                <a:moveTo>
                  <a:pt x="119351" y="86700"/>
                </a:moveTo>
                <a:lnTo>
                  <a:pt x="119351" y="90460"/>
                </a:lnTo>
                <a:lnTo>
                  <a:pt x="115560" y="90460"/>
                </a:lnTo>
                <a:lnTo>
                  <a:pt x="115560" y="86700"/>
                </a:lnTo>
                <a:close/>
                <a:moveTo>
                  <a:pt x="123326" y="86700"/>
                </a:moveTo>
                <a:lnTo>
                  <a:pt x="123326" y="90460"/>
                </a:lnTo>
                <a:lnTo>
                  <a:pt x="119535" y="90460"/>
                </a:lnTo>
                <a:lnTo>
                  <a:pt x="119535" y="86700"/>
                </a:lnTo>
                <a:close/>
                <a:moveTo>
                  <a:pt x="127301" y="86700"/>
                </a:moveTo>
                <a:lnTo>
                  <a:pt x="127301" y="90460"/>
                </a:lnTo>
                <a:lnTo>
                  <a:pt x="123510" y="90460"/>
                </a:lnTo>
                <a:lnTo>
                  <a:pt x="123510" y="86700"/>
                </a:lnTo>
                <a:close/>
                <a:moveTo>
                  <a:pt x="131277" y="86700"/>
                </a:moveTo>
                <a:lnTo>
                  <a:pt x="131277" y="90460"/>
                </a:lnTo>
                <a:lnTo>
                  <a:pt x="127485" y="90460"/>
                </a:lnTo>
                <a:lnTo>
                  <a:pt x="127485" y="86700"/>
                </a:lnTo>
                <a:close/>
                <a:moveTo>
                  <a:pt x="135252" y="86700"/>
                </a:moveTo>
                <a:lnTo>
                  <a:pt x="135252" y="90460"/>
                </a:lnTo>
                <a:lnTo>
                  <a:pt x="131461" y="90460"/>
                </a:lnTo>
                <a:lnTo>
                  <a:pt x="131461" y="86700"/>
                </a:lnTo>
                <a:close/>
                <a:moveTo>
                  <a:pt x="139227" y="86700"/>
                </a:moveTo>
                <a:lnTo>
                  <a:pt x="139227" y="90460"/>
                </a:lnTo>
                <a:lnTo>
                  <a:pt x="135436" y="90460"/>
                </a:lnTo>
                <a:lnTo>
                  <a:pt x="135436" y="86700"/>
                </a:lnTo>
                <a:close/>
                <a:moveTo>
                  <a:pt x="143202" y="86700"/>
                </a:moveTo>
                <a:lnTo>
                  <a:pt x="143202" y="90460"/>
                </a:lnTo>
                <a:lnTo>
                  <a:pt x="139411" y="90460"/>
                </a:lnTo>
                <a:lnTo>
                  <a:pt x="139411" y="86700"/>
                </a:lnTo>
                <a:close/>
                <a:moveTo>
                  <a:pt x="147177" y="86700"/>
                </a:moveTo>
                <a:lnTo>
                  <a:pt x="147177" y="90460"/>
                </a:lnTo>
                <a:lnTo>
                  <a:pt x="143387" y="90460"/>
                </a:lnTo>
                <a:lnTo>
                  <a:pt x="143387" y="86700"/>
                </a:lnTo>
                <a:close/>
                <a:moveTo>
                  <a:pt x="151224" y="86700"/>
                </a:moveTo>
                <a:lnTo>
                  <a:pt x="151224" y="90460"/>
                </a:lnTo>
                <a:lnTo>
                  <a:pt x="147362" y="90460"/>
                </a:lnTo>
                <a:lnTo>
                  <a:pt x="147362" y="86700"/>
                </a:lnTo>
                <a:close/>
                <a:moveTo>
                  <a:pt x="4068" y="90643"/>
                </a:moveTo>
                <a:lnTo>
                  <a:pt x="4068" y="94403"/>
                </a:lnTo>
                <a:lnTo>
                  <a:pt x="184" y="94403"/>
                </a:lnTo>
                <a:lnTo>
                  <a:pt x="184" y="90643"/>
                </a:lnTo>
                <a:close/>
                <a:moveTo>
                  <a:pt x="8043" y="90643"/>
                </a:moveTo>
                <a:lnTo>
                  <a:pt x="8043" y="94403"/>
                </a:lnTo>
                <a:lnTo>
                  <a:pt x="4252" y="94403"/>
                </a:lnTo>
                <a:lnTo>
                  <a:pt x="4252" y="90643"/>
                </a:lnTo>
                <a:close/>
                <a:moveTo>
                  <a:pt x="12018" y="90643"/>
                </a:moveTo>
                <a:lnTo>
                  <a:pt x="12018" y="94403"/>
                </a:lnTo>
                <a:lnTo>
                  <a:pt x="8227" y="94403"/>
                </a:lnTo>
                <a:lnTo>
                  <a:pt x="8227" y="90643"/>
                </a:lnTo>
                <a:close/>
                <a:moveTo>
                  <a:pt x="15993" y="90643"/>
                </a:moveTo>
                <a:lnTo>
                  <a:pt x="15993" y="94403"/>
                </a:lnTo>
                <a:lnTo>
                  <a:pt x="12202" y="94403"/>
                </a:lnTo>
                <a:lnTo>
                  <a:pt x="12202" y="90643"/>
                </a:lnTo>
                <a:close/>
                <a:moveTo>
                  <a:pt x="19968" y="90643"/>
                </a:moveTo>
                <a:lnTo>
                  <a:pt x="19968" y="94403"/>
                </a:lnTo>
                <a:lnTo>
                  <a:pt x="16177" y="94403"/>
                </a:lnTo>
                <a:lnTo>
                  <a:pt x="16177" y="90643"/>
                </a:lnTo>
                <a:close/>
                <a:moveTo>
                  <a:pt x="23944" y="90643"/>
                </a:moveTo>
                <a:lnTo>
                  <a:pt x="23944" y="94403"/>
                </a:lnTo>
                <a:lnTo>
                  <a:pt x="20152" y="94403"/>
                </a:lnTo>
                <a:lnTo>
                  <a:pt x="20152" y="90643"/>
                </a:lnTo>
                <a:close/>
                <a:moveTo>
                  <a:pt x="27919" y="90643"/>
                </a:moveTo>
                <a:lnTo>
                  <a:pt x="27919" y="94403"/>
                </a:lnTo>
                <a:lnTo>
                  <a:pt x="24129" y="94403"/>
                </a:lnTo>
                <a:lnTo>
                  <a:pt x="24129" y="90643"/>
                </a:lnTo>
                <a:close/>
                <a:moveTo>
                  <a:pt x="31895" y="90643"/>
                </a:moveTo>
                <a:lnTo>
                  <a:pt x="31895" y="94403"/>
                </a:lnTo>
                <a:lnTo>
                  <a:pt x="28104" y="94403"/>
                </a:lnTo>
                <a:lnTo>
                  <a:pt x="28104" y="90643"/>
                </a:lnTo>
                <a:close/>
                <a:moveTo>
                  <a:pt x="35870" y="90643"/>
                </a:moveTo>
                <a:lnTo>
                  <a:pt x="35870" y="94403"/>
                </a:lnTo>
                <a:lnTo>
                  <a:pt x="32079" y="94403"/>
                </a:lnTo>
                <a:lnTo>
                  <a:pt x="32079" y="90643"/>
                </a:lnTo>
                <a:close/>
                <a:moveTo>
                  <a:pt x="39845" y="90643"/>
                </a:moveTo>
                <a:lnTo>
                  <a:pt x="39845" y="94403"/>
                </a:lnTo>
                <a:lnTo>
                  <a:pt x="36054" y="94403"/>
                </a:lnTo>
                <a:lnTo>
                  <a:pt x="36054" y="90643"/>
                </a:lnTo>
                <a:close/>
                <a:moveTo>
                  <a:pt x="43821" y="90643"/>
                </a:moveTo>
                <a:lnTo>
                  <a:pt x="43821" y="94403"/>
                </a:lnTo>
                <a:lnTo>
                  <a:pt x="40029" y="94403"/>
                </a:lnTo>
                <a:lnTo>
                  <a:pt x="40029" y="90643"/>
                </a:lnTo>
                <a:close/>
                <a:moveTo>
                  <a:pt x="47796" y="90643"/>
                </a:moveTo>
                <a:lnTo>
                  <a:pt x="47796" y="94403"/>
                </a:lnTo>
                <a:lnTo>
                  <a:pt x="44005" y="94403"/>
                </a:lnTo>
                <a:lnTo>
                  <a:pt x="44005" y="90643"/>
                </a:lnTo>
                <a:close/>
                <a:moveTo>
                  <a:pt x="51771" y="90643"/>
                </a:moveTo>
                <a:lnTo>
                  <a:pt x="51771" y="94403"/>
                </a:lnTo>
                <a:lnTo>
                  <a:pt x="47980" y="94403"/>
                </a:lnTo>
                <a:lnTo>
                  <a:pt x="47980" y="90643"/>
                </a:lnTo>
                <a:close/>
                <a:moveTo>
                  <a:pt x="55746" y="90643"/>
                </a:moveTo>
                <a:lnTo>
                  <a:pt x="55746" y="94403"/>
                </a:lnTo>
                <a:lnTo>
                  <a:pt x="51955" y="94403"/>
                </a:lnTo>
                <a:lnTo>
                  <a:pt x="51955" y="90643"/>
                </a:lnTo>
                <a:close/>
                <a:moveTo>
                  <a:pt x="59721" y="90643"/>
                </a:moveTo>
                <a:lnTo>
                  <a:pt x="59721" y="94403"/>
                </a:lnTo>
                <a:lnTo>
                  <a:pt x="55931" y="94403"/>
                </a:lnTo>
                <a:lnTo>
                  <a:pt x="55931" y="90643"/>
                </a:lnTo>
                <a:close/>
                <a:moveTo>
                  <a:pt x="63696" y="90643"/>
                </a:moveTo>
                <a:lnTo>
                  <a:pt x="63696" y="94403"/>
                </a:lnTo>
                <a:lnTo>
                  <a:pt x="59906" y="94403"/>
                </a:lnTo>
                <a:lnTo>
                  <a:pt x="59906" y="90643"/>
                </a:lnTo>
                <a:close/>
                <a:moveTo>
                  <a:pt x="67672" y="90643"/>
                </a:moveTo>
                <a:lnTo>
                  <a:pt x="67672" y="94403"/>
                </a:lnTo>
                <a:lnTo>
                  <a:pt x="63881" y="94403"/>
                </a:lnTo>
                <a:lnTo>
                  <a:pt x="63881" y="90643"/>
                </a:lnTo>
                <a:close/>
                <a:moveTo>
                  <a:pt x="71648" y="90643"/>
                </a:moveTo>
                <a:lnTo>
                  <a:pt x="71648" y="94403"/>
                </a:lnTo>
                <a:lnTo>
                  <a:pt x="67857" y="94403"/>
                </a:lnTo>
                <a:lnTo>
                  <a:pt x="67857" y="90643"/>
                </a:lnTo>
                <a:close/>
                <a:moveTo>
                  <a:pt x="75623" y="90643"/>
                </a:moveTo>
                <a:lnTo>
                  <a:pt x="75623" y="94403"/>
                </a:lnTo>
                <a:lnTo>
                  <a:pt x="71832" y="94403"/>
                </a:lnTo>
                <a:lnTo>
                  <a:pt x="71832" y="90643"/>
                </a:lnTo>
                <a:close/>
                <a:moveTo>
                  <a:pt x="79598" y="90643"/>
                </a:moveTo>
                <a:lnTo>
                  <a:pt x="79598" y="94403"/>
                </a:lnTo>
                <a:lnTo>
                  <a:pt x="75807" y="94403"/>
                </a:lnTo>
                <a:lnTo>
                  <a:pt x="75807" y="90643"/>
                </a:lnTo>
                <a:close/>
                <a:moveTo>
                  <a:pt x="83573" y="90643"/>
                </a:moveTo>
                <a:lnTo>
                  <a:pt x="83573" y="94403"/>
                </a:lnTo>
                <a:lnTo>
                  <a:pt x="79782" y="94403"/>
                </a:lnTo>
                <a:lnTo>
                  <a:pt x="79782" y="90643"/>
                </a:lnTo>
                <a:close/>
                <a:moveTo>
                  <a:pt x="87549" y="90643"/>
                </a:moveTo>
                <a:lnTo>
                  <a:pt x="87549" y="94403"/>
                </a:lnTo>
                <a:lnTo>
                  <a:pt x="83757" y="94403"/>
                </a:lnTo>
                <a:lnTo>
                  <a:pt x="83757" y="90643"/>
                </a:lnTo>
                <a:close/>
                <a:moveTo>
                  <a:pt x="91524" y="90643"/>
                </a:moveTo>
                <a:lnTo>
                  <a:pt x="91524" y="94403"/>
                </a:lnTo>
                <a:lnTo>
                  <a:pt x="87733" y="94403"/>
                </a:lnTo>
                <a:lnTo>
                  <a:pt x="87733" y="90643"/>
                </a:lnTo>
                <a:close/>
                <a:moveTo>
                  <a:pt x="95499" y="90643"/>
                </a:moveTo>
                <a:lnTo>
                  <a:pt x="95499" y="94403"/>
                </a:lnTo>
                <a:lnTo>
                  <a:pt x="91708" y="94403"/>
                </a:lnTo>
                <a:lnTo>
                  <a:pt x="91708" y="90643"/>
                </a:lnTo>
                <a:close/>
                <a:moveTo>
                  <a:pt x="99474" y="90643"/>
                </a:moveTo>
                <a:lnTo>
                  <a:pt x="99474" y="94403"/>
                </a:lnTo>
                <a:lnTo>
                  <a:pt x="95684" y="94403"/>
                </a:lnTo>
                <a:lnTo>
                  <a:pt x="95684" y="90643"/>
                </a:lnTo>
                <a:close/>
                <a:moveTo>
                  <a:pt x="103449" y="90643"/>
                </a:moveTo>
                <a:lnTo>
                  <a:pt x="103449" y="94403"/>
                </a:lnTo>
                <a:lnTo>
                  <a:pt x="99659" y="94403"/>
                </a:lnTo>
                <a:lnTo>
                  <a:pt x="99659" y="90643"/>
                </a:lnTo>
                <a:close/>
                <a:moveTo>
                  <a:pt x="107424" y="90643"/>
                </a:moveTo>
                <a:lnTo>
                  <a:pt x="107424" y="94403"/>
                </a:lnTo>
                <a:lnTo>
                  <a:pt x="103634" y="94403"/>
                </a:lnTo>
                <a:lnTo>
                  <a:pt x="103634" y="90643"/>
                </a:lnTo>
                <a:close/>
                <a:moveTo>
                  <a:pt x="111400" y="90643"/>
                </a:moveTo>
                <a:lnTo>
                  <a:pt x="111400" y="94403"/>
                </a:lnTo>
                <a:lnTo>
                  <a:pt x="107609" y="94403"/>
                </a:lnTo>
                <a:lnTo>
                  <a:pt x="107609" y="90643"/>
                </a:lnTo>
                <a:close/>
                <a:moveTo>
                  <a:pt x="115376" y="90643"/>
                </a:moveTo>
                <a:lnTo>
                  <a:pt x="115376" y="94403"/>
                </a:lnTo>
                <a:lnTo>
                  <a:pt x="111585" y="94403"/>
                </a:lnTo>
                <a:lnTo>
                  <a:pt x="111585" y="90643"/>
                </a:lnTo>
                <a:close/>
                <a:moveTo>
                  <a:pt x="119351" y="90643"/>
                </a:moveTo>
                <a:lnTo>
                  <a:pt x="119351" y="94403"/>
                </a:lnTo>
                <a:lnTo>
                  <a:pt x="115560" y="94403"/>
                </a:lnTo>
                <a:lnTo>
                  <a:pt x="115560" y="90643"/>
                </a:lnTo>
                <a:close/>
                <a:moveTo>
                  <a:pt x="123326" y="90643"/>
                </a:moveTo>
                <a:lnTo>
                  <a:pt x="123326" y="94403"/>
                </a:lnTo>
                <a:lnTo>
                  <a:pt x="119535" y="94403"/>
                </a:lnTo>
                <a:lnTo>
                  <a:pt x="119535" y="90643"/>
                </a:lnTo>
                <a:close/>
                <a:moveTo>
                  <a:pt x="127301" y="90643"/>
                </a:moveTo>
                <a:lnTo>
                  <a:pt x="127301" y="94403"/>
                </a:lnTo>
                <a:lnTo>
                  <a:pt x="123510" y="94403"/>
                </a:lnTo>
                <a:lnTo>
                  <a:pt x="123510" y="90643"/>
                </a:lnTo>
                <a:close/>
                <a:moveTo>
                  <a:pt x="131277" y="90643"/>
                </a:moveTo>
                <a:lnTo>
                  <a:pt x="131277" y="94403"/>
                </a:lnTo>
                <a:lnTo>
                  <a:pt x="127485" y="94403"/>
                </a:lnTo>
                <a:lnTo>
                  <a:pt x="127485" y="90643"/>
                </a:lnTo>
                <a:close/>
                <a:moveTo>
                  <a:pt x="135252" y="90643"/>
                </a:moveTo>
                <a:lnTo>
                  <a:pt x="135252" y="94403"/>
                </a:lnTo>
                <a:lnTo>
                  <a:pt x="131461" y="94403"/>
                </a:lnTo>
                <a:lnTo>
                  <a:pt x="131461" y="90643"/>
                </a:lnTo>
                <a:close/>
                <a:moveTo>
                  <a:pt x="139227" y="90643"/>
                </a:moveTo>
                <a:lnTo>
                  <a:pt x="139227" y="94403"/>
                </a:lnTo>
                <a:lnTo>
                  <a:pt x="135436" y="94403"/>
                </a:lnTo>
                <a:lnTo>
                  <a:pt x="135436" y="90643"/>
                </a:lnTo>
                <a:close/>
                <a:moveTo>
                  <a:pt x="143202" y="90643"/>
                </a:moveTo>
                <a:lnTo>
                  <a:pt x="143202" y="94403"/>
                </a:lnTo>
                <a:lnTo>
                  <a:pt x="139411" y="94403"/>
                </a:lnTo>
                <a:lnTo>
                  <a:pt x="139411" y="90643"/>
                </a:lnTo>
                <a:close/>
                <a:moveTo>
                  <a:pt x="147177" y="90643"/>
                </a:moveTo>
                <a:lnTo>
                  <a:pt x="147177" y="94403"/>
                </a:lnTo>
                <a:lnTo>
                  <a:pt x="143387" y="94403"/>
                </a:lnTo>
                <a:lnTo>
                  <a:pt x="143387" y="90643"/>
                </a:lnTo>
                <a:close/>
                <a:moveTo>
                  <a:pt x="151224" y="90643"/>
                </a:moveTo>
                <a:lnTo>
                  <a:pt x="151224" y="94403"/>
                </a:lnTo>
                <a:lnTo>
                  <a:pt x="147362" y="94403"/>
                </a:lnTo>
                <a:lnTo>
                  <a:pt x="147362" y="90643"/>
                </a:lnTo>
                <a:close/>
                <a:moveTo>
                  <a:pt x="4068" y="94586"/>
                </a:moveTo>
                <a:lnTo>
                  <a:pt x="4068" y="98345"/>
                </a:lnTo>
                <a:lnTo>
                  <a:pt x="184" y="98345"/>
                </a:lnTo>
                <a:lnTo>
                  <a:pt x="184" y="94586"/>
                </a:lnTo>
                <a:close/>
                <a:moveTo>
                  <a:pt x="8043" y="94586"/>
                </a:moveTo>
                <a:lnTo>
                  <a:pt x="8043" y="98345"/>
                </a:lnTo>
                <a:lnTo>
                  <a:pt x="4252" y="98345"/>
                </a:lnTo>
                <a:lnTo>
                  <a:pt x="4252" y="94586"/>
                </a:lnTo>
                <a:close/>
                <a:moveTo>
                  <a:pt x="12018" y="94586"/>
                </a:moveTo>
                <a:lnTo>
                  <a:pt x="12018" y="98345"/>
                </a:lnTo>
                <a:lnTo>
                  <a:pt x="8227" y="98345"/>
                </a:lnTo>
                <a:lnTo>
                  <a:pt x="8227" y="94586"/>
                </a:lnTo>
                <a:close/>
                <a:moveTo>
                  <a:pt x="15993" y="94586"/>
                </a:moveTo>
                <a:lnTo>
                  <a:pt x="15993" y="98345"/>
                </a:lnTo>
                <a:lnTo>
                  <a:pt x="12202" y="98345"/>
                </a:lnTo>
                <a:lnTo>
                  <a:pt x="12202" y="94586"/>
                </a:lnTo>
                <a:close/>
                <a:moveTo>
                  <a:pt x="19968" y="94586"/>
                </a:moveTo>
                <a:lnTo>
                  <a:pt x="19968" y="98345"/>
                </a:lnTo>
                <a:lnTo>
                  <a:pt x="16177" y="98345"/>
                </a:lnTo>
                <a:lnTo>
                  <a:pt x="16177" y="94586"/>
                </a:lnTo>
                <a:close/>
                <a:moveTo>
                  <a:pt x="23944" y="94586"/>
                </a:moveTo>
                <a:lnTo>
                  <a:pt x="23944" y="98345"/>
                </a:lnTo>
                <a:lnTo>
                  <a:pt x="20152" y="98345"/>
                </a:lnTo>
                <a:lnTo>
                  <a:pt x="20152" y="94586"/>
                </a:lnTo>
                <a:close/>
                <a:moveTo>
                  <a:pt x="27919" y="94586"/>
                </a:moveTo>
                <a:lnTo>
                  <a:pt x="27919" y="98345"/>
                </a:lnTo>
                <a:lnTo>
                  <a:pt x="24129" y="98345"/>
                </a:lnTo>
                <a:lnTo>
                  <a:pt x="24129" y="94586"/>
                </a:lnTo>
                <a:close/>
                <a:moveTo>
                  <a:pt x="31895" y="94586"/>
                </a:moveTo>
                <a:lnTo>
                  <a:pt x="31895" y="98345"/>
                </a:lnTo>
                <a:lnTo>
                  <a:pt x="28104" y="98345"/>
                </a:lnTo>
                <a:lnTo>
                  <a:pt x="28104" y="94586"/>
                </a:lnTo>
                <a:close/>
                <a:moveTo>
                  <a:pt x="35870" y="94586"/>
                </a:moveTo>
                <a:lnTo>
                  <a:pt x="35870" y="98345"/>
                </a:lnTo>
                <a:lnTo>
                  <a:pt x="32079" y="98345"/>
                </a:lnTo>
                <a:lnTo>
                  <a:pt x="32079" y="94586"/>
                </a:lnTo>
                <a:close/>
                <a:moveTo>
                  <a:pt x="39845" y="94586"/>
                </a:moveTo>
                <a:lnTo>
                  <a:pt x="39845" y="98345"/>
                </a:lnTo>
                <a:lnTo>
                  <a:pt x="36054" y="98345"/>
                </a:lnTo>
                <a:lnTo>
                  <a:pt x="36054" y="94586"/>
                </a:lnTo>
                <a:close/>
                <a:moveTo>
                  <a:pt x="43821" y="94586"/>
                </a:moveTo>
                <a:lnTo>
                  <a:pt x="43821" y="98345"/>
                </a:lnTo>
                <a:lnTo>
                  <a:pt x="40029" y="98345"/>
                </a:lnTo>
                <a:lnTo>
                  <a:pt x="40029" y="94586"/>
                </a:lnTo>
                <a:close/>
                <a:moveTo>
                  <a:pt x="47796" y="94586"/>
                </a:moveTo>
                <a:lnTo>
                  <a:pt x="47796" y="98345"/>
                </a:lnTo>
                <a:lnTo>
                  <a:pt x="44005" y="98345"/>
                </a:lnTo>
                <a:lnTo>
                  <a:pt x="44005" y="94586"/>
                </a:lnTo>
                <a:close/>
                <a:moveTo>
                  <a:pt x="51771" y="94586"/>
                </a:moveTo>
                <a:lnTo>
                  <a:pt x="51771" y="98345"/>
                </a:lnTo>
                <a:lnTo>
                  <a:pt x="47980" y="98345"/>
                </a:lnTo>
                <a:lnTo>
                  <a:pt x="47980" y="94586"/>
                </a:lnTo>
                <a:close/>
                <a:moveTo>
                  <a:pt x="55746" y="94586"/>
                </a:moveTo>
                <a:lnTo>
                  <a:pt x="55746" y="98345"/>
                </a:lnTo>
                <a:lnTo>
                  <a:pt x="51955" y="98345"/>
                </a:lnTo>
                <a:lnTo>
                  <a:pt x="51955" y="94586"/>
                </a:lnTo>
                <a:close/>
                <a:moveTo>
                  <a:pt x="59721" y="94586"/>
                </a:moveTo>
                <a:lnTo>
                  <a:pt x="59721" y="98345"/>
                </a:lnTo>
                <a:lnTo>
                  <a:pt x="55931" y="98345"/>
                </a:lnTo>
                <a:lnTo>
                  <a:pt x="55931" y="94586"/>
                </a:lnTo>
                <a:close/>
                <a:moveTo>
                  <a:pt x="63696" y="94586"/>
                </a:moveTo>
                <a:lnTo>
                  <a:pt x="63696" y="98345"/>
                </a:lnTo>
                <a:lnTo>
                  <a:pt x="59906" y="98345"/>
                </a:lnTo>
                <a:lnTo>
                  <a:pt x="59906" y="94586"/>
                </a:lnTo>
                <a:close/>
                <a:moveTo>
                  <a:pt x="67672" y="94586"/>
                </a:moveTo>
                <a:lnTo>
                  <a:pt x="67672" y="98345"/>
                </a:lnTo>
                <a:lnTo>
                  <a:pt x="63881" y="98345"/>
                </a:lnTo>
                <a:lnTo>
                  <a:pt x="63881" y="94586"/>
                </a:lnTo>
                <a:close/>
                <a:moveTo>
                  <a:pt x="71648" y="94586"/>
                </a:moveTo>
                <a:lnTo>
                  <a:pt x="71648" y="98345"/>
                </a:lnTo>
                <a:lnTo>
                  <a:pt x="67857" y="98345"/>
                </a:lnTo>
                <a:lnTo>
                  <a:pt x="67857" y="94586"/>
                </a:lnTo>
                <a:close/>
                <a:moveTo>
                  <a:pt x="75623" y="94586"/>
                </a:moveTo>
                <a:lnTo>
                  <a:pt x="75623" y="98345"/>
                </a:lnTo>
                <a:lnTo>
                  <a:pt x="71832" y="98345"/>
                </a:lnTo>
                <a:lnTo>
                  <a:pt x="71832" y="94586"/>
                </a:lnTo>
                <a:close/>
                <a:moveTo>
                  <a:pt x="79598" y="94586"/>
                </a:moveTo>
                <a:lnTo>
                  <a:pt x="79598" y="98345"/>
                </a:lnTo>
                <a:lnTo>
                  <a:pt x="75807" y="98345"/>
                </a:lnTo>
                <a:lnTo>
                  <a:pt x="75807" y="94586"/>
                </a:lnTo>
                <a:close/>
                <a:moveTo>
                  <a:pt x="83573" y="94586"/>
                </a:moveTo>
                <a:lnTo>
                  <a:pt x="83573" y="98345"/>
                </a:lnTo>
                <a:lnTo>
                  <a:pt x="79782" y="98345"/>
                </a:lnTo>
                <a:lnTo>
                  <a:pt x="79782" y="94586"/>
                </a:lnTo>
                <a:close/>
                <a:moveTo>
                  <a:pt x="87549" y="94586"/>
                </a:moveTo>
                <a:lnTo>
                  <a:pt x="87549" y="98345"/>
                </a:lnTo>
                <a:lnTo>
                  <a:pt x="83757" y="98345"/>
                </a:lnTo>
                <a:lnTo>
                  <a:pt x="83757" y="94586"/>
                </a:lnTo>
                <a:close/>
                <a:moveTo>
                  <a:pt x="91524" y="94586"/>
                </a:moveTo>
                <a:lnTo>
                  <a:pt x="91524" y="98345"/>
                </a:lnTo>
                <a:lnTo>
                  <a:pt x="87733" y="98345"/>
                </a:lnTo>
                <a:lnTo>
                  <a:pt x="87733" y="94586"/>
                </a:lnTo>
                <a:close/>
                <a:moveTo>
                  <a:pt x="95499" y="94586"/>
                </a:moveTo>
                <a:lnTo>
                  <a:pt x="95499" y="98345"/>
                </a:lnTo>
                <a:lnTo>
                  <a:pt x="91708" y="98345"/>
                </a:lnTo>
                <a:lnTo>
                  <a:pt x="91708" y="94586"/>
                </a:lnTo>
                <a:close/>
                <a:moveTo>
                  <a:pt x="99474" y="94586"/>
                </a:moveTo>
                <a:lnTo>
                  <a:pt x="99474" y="98345"/>
                </a:lnTo>
                <a:lnTo>
                  <a:pt x="95684" y="98345"/>
                </a:lnTo>
                <a:lnTo>
                  <a:pt x="95684" y="94586"/>
                </a:lnTo>
                <a:close/>
                <a:moveTo>
                  <a:pt x="103449" y="94586"/>
                </a:moveTo>
                <a:lnTo>
                  <a:pt x="103449" y="98345"/>
                </a:lnTo>
                <a:lnTo>
                  <a:pt x="99659" y="98345"/>
                </a:lnTo>
                <a:lnTo>
                  <a:pt x="99659" y="94586"/>
                </a:lnTo>
                <a:close/>
                <a:moveTo>
                  <a:pt x="107424" y="94586"/>
                </a:moveTo>
                <a:lnTo>
                  <a:pt x="107424" y="98345"/>
                </a:lnTo>
                <a:lnTo>
                  <a:pt x="103634" y="98345"/>
                </a:lnTo>
                <a:lnTo>
                  <a:pt x="103634" y="94586"/>
                </a:lnTo>
                <a:close/>
                <a:moveTo>
                  <a:pt x="111400" y="94586"/>
                </a:moveTo>
                <a:lnTo>
                  <a:pt x="111400" y="98345"/>
                </a:lnTo>
                <a:lnTo>
                  <a:pt x="107609" y="98345"/>
                </a:lnTo>
                <a:lnTo>
                  <a:pt x="107609" y="94586"/>
                </a:lnTo>
                <a:close/>
                <a:moveTo>
                  <a:pt x="115376" y="94586"/>
                </a:moveTo>
                <a:lnTo>
                  <a:pt x="115376" y="98345"/>
                </a:lnTo>
                <a:lnTo>
                  <a:pt x="111585" y="98345"/>
                </a:lnTo>
                <a:lnTo>
                  <a:pt x="111585" y="94586"/>
                </a:lnTo>
                <a:close/>
                <a:moveTo>
                  <a:pt x="119351" y="94586"/>
                </a:moveTo>
                <a:lnTo>
                  <a:pt x="119351" y="98345"/>
                </a:lnTo>
                <a:lnTo>
                  <a:pt x="115560" y="98345"/>
                </a:lnTo>
                <a:lnTo>
                  <a:pt x="115560" y="94586"/>
                </a:lnTo>
                <a:close/>
                <a:moveTo>
                  <a:pt x="123326" y="94586"/>
                </a:moveTo>
                <a:lnTo>
                  <a:pt x="123326" y="98345"/>
                </a:lnTo>
                <a:lnTo>
                  <a:pt x="119535" y="98345"/>
                </a:lnTo>
                <a:lnTo>
                  <a:pt x="119535" y="94586"/>
                </a:lnTo>
                <a:close/>
                <a:moveTo>
                  <a:pt x="127301" y="94586"/>
                </a:moveTo>
                <a:lnTo>
                  <a:pt x="127301" y="98345"/>
                </a:lnTo>
                <a:lnTo>
                  <a:pt x="123510" y="98345"/>
                </a:lnTo>
                <a:lnTo>
                  <a:pt x="123510" y="94586"/>
                </a:lnTo>
                <a:close/>
                <a:moveTo>
                  <a:pt x="131277" y="94586"/>
                </a:moveTo>
                <a:lnTo>
                  <a:pt x="131277" y="98345"/>
                </a:lnTo>
                <a:lnTo>
                  <a:pt x="127485" y="98345"/>
                </a:lnTo>
                <a:lnTo>
                  <a:pt x="127485" y="94586"/>
                </a:lnTo>
                <a:close/>
                <a:moveTo>
                  <a:pt x="135252" y="94586"/>
                </a:moveTo>
                <a:lnTo>
                  <a:pt x="135252" y="98345"/>
                </a:lnTo>
                <a:lnTo>
                  <a:pt x="131461" y="98345"/>
                </a:lnTo>
                <a:lnTo>
                  <a:pt x="131461" y="94586"/>
                </a:lnTo>
                <a:close/>
                <a:moveTo>
                  <a:pt x="139227" y="94586"/>
                </a:moveTo>
                <a:lnTo>
                  <a:pt x="139227" y="98345"/>
                </a:lnTo>
                <a:lnTo>
                  <a:pt x="135436" y="98345"/>
                </a:lnTo>
                <a:lnTo>
                  <a:pt x="135436" y="94586"/>
                </a:lnTo>
                <a:close/>
                <a:moveTo>
                  <a:pt x="143202" y="94586"/>
                </a:moveTo>
                <a:lnTo>
                  <a:pt x="143202" y="98345"/>
                </a:lnTo>
                <a:lnTo>
                  <a:pt x="139411" y="98345"/>
                </a:lnTo>
                <a:lnTo>
                  <a:pt x="139411" y="94586"/>
                </a:lnTo>
                <a:close/>
                <a:moveTo>
                  <a:pt x="147177" y="94586"/>
                </a:moveTo>
                <a:lnTo>
                  <a:pt x="147177" y="98345"/>
                </a:lnTo>
                <a:lnTo>
                  <a:pt x="143387" y="98345"/>
                </a:lnTo>
                <a:lnTo>
                  <a:pt x="143387" y="94586"/>
                </a:lnTo>
                <a:close/>
                <a:moveTo>
                  <a:pt x="151224" y="94586"/>
                </a:moveTo>
                <a:lnTo>
                  <a:pt x="151224" y="98345"/>
                </a:lnTo>
                <a:lnTo>
                  <a:pt x="147362" y="98345"/>
                </a:lnTo>
                <a:lnTo>
                  <a:pt x="147362" y="94586"/>
                </a:lnTo>
                <a:close/>
                <a:moveTo>
                  <a:pt x="4068" y="98528"/>
                </a:moveTo>
                <a:lnTo>
                  <a:pt x="4068" y="102167"/>
                </a:lnTo>
                <a:lnTo>
                  <a:pt x="184" y="102167"/>
                </a:lnTo>
                <a:lnTo>
                  <a:pt x="184" y="98528"/>
                </a:lnTo>
                <a:close/>
                <a:moveTo>
                  <a:pt x="8043" y="98528"/>
                </a:moveTo>
                <a:lnTo>
                  <a:pt x="8043" y="102167"/>
                </a:lnTo>
                <a:lnTo>
                  <a:pt x="4252" y="102167"/>
                </a:lnTo>
                <a:lnTo>
                  <a:pt x="4252" y="98528"/>
                </a:lnTo>
                <a:close/>
                <a:moveTo>
                  <a:pt x="12018" y="98528"/>
                </a:moveTo>
                <a:lnTo>
                  <a:pt x="12018" y="102167"/>
                </a:lnTo>
                <a:lnTo>
                  <a:pt x="8227" y="102167"/>
                </a:lnTo>
                <a:lnTo>
                  <a:pt x="8227" y="98528"/>
                </a:lnTo>
                <a:close/>
                <a:moveTo>
                  <a:pt x="15993" y="98528"/>
                </a:moveTo>
                <a:lnTo>
                  <a:pt x="15993" y="102167"/>
                </a:lnTo>
                <a:lnTo>
                  <a:pt x="12202" y="102167"/>
                </a:lnTo>
                <a:lnTo>
                  <a:pt x="12202" y="98528"/>
                </a:lnTo>
                <a:close/>
                <a:moveTo>
                  <a:pt x="19968" y="98528"/>
                </a:moveTo>
                <a:lnTo>
                  <a:pt x="19968" y="102167"/>
                </a:lnTo>
                <a:lnTo>
                  <a:pt x="16178" y="102167"/>
                </a:lnTo>
                <a:lnTo>
                  <a:pt x="16178" y="98528"/>
                </a:lnTo>
                <a:close/>
                <a:moveTo>
                  <a:pt x="23944" y="98528"/>
                </a:moveTo>
                <a:lnTo>
                  <a:pt x="23944" y="102167"/>
                </a:lnTo>
                <a:lnTo>
                  <a:pt x="20153" y="102167"/>
                </a:lnTo>
                <a:lnTo>
                  <a:pt x="20153" y="98528"/>
                </a:lnTo>
                <a:close/>
                <a:moveTo>
                  <a:pt x="27919" y="98528"/>
                </a:moveTo>
                <a:lnTo>
                  <a:pt x="27919" y="102167"/>
                </a:lnTo>
                <a:lnTo>
                  <a:pt x="24129" y="102167"/>
                </a:lnTo>
                <a:lnTo>
                  <a:pt x="24129" y="98528"/>
                </a:lnTo>
                <a:close/>
                <a:moveTo>
                  <a:pt x="31895" y="98528"/>
                </a:moveTo>
                <a:lnTo>
                  <a:pt x="31895" y="102167"/>
                </a:lnTo>
                <a:lnTo>
                  <a:pt x="28104" y="102167"/>
                </a:lnTo>
                <a:lnTo>
                  <a:pt x="28104" y="98528"/>
                </a:lnTo>
                <a:close/>
                <a:moveTo>
                  <a:pt x="35870" y="98528"/>
                </a:moveTo>
                <a:lnTo>
                  <a:pt x="35870" y="102167"/>
                </a:lnTo>
                <a:lnTo>
                  <a:pt x="32079" y="102167"/>
                </a:lnTo>
                <a:lnTo>
                  <a:pt x="32079" y="98528"/>
                </a:lnTo>
                <a:close/>
                <a:moveTo>
                  <a:pt x="39845" y="98528"/>
                </a:moveTo>
                <a:lnTo>
                  <a:pt x="39845" y="102167"/>
                </a:lnTo>
                <a:lnTo>
                  <a:pt x="36054" y="102167"/>
                </a:lnTo>
                <a:lnTo>
                  <a:pt x="36054" y="98528"/>
                </a:lnTo>
                <a:close/>
                <a:moveTo>
                  <a:pt x="43821" y="98528"/>
                </a:moveTo>
                <a:lnTo>
                  <a:pt x="43821" y="102167"/>
                </a:lnTo>
                <a:lnTo>
                  <a:pt x="40029" y="102167"/>
                </a:lnTo>
                <a:lnTo>
                  <a:pt x="40029" y="98528"/>
                </a:lnTo>
                <a:close/>
                <a:moveTo>
                  <a:pt x="47796" y="98528"/>
                </a:moveTo>
                <a:lnTo>
                  <a:pt x="47796" y="102167"/>
                </a:lnTo>
                <a:lnTo>
                  <a:pt x="44005" y="102167"/>
                </a:lnTo>
                <a:lnTo>
                  <a:pt x="44005" y="98528"/>
                </a:lnTo>
                <a:close/>
                <a:moveTo>
                  <a:pt x="51771" y="98528"/>
                </a:moveTo>
                <a:lnTo>
                  <a:pt x="51771" y="102167"/>
                </a:lnTo>
                <a:lnTo>
                  <a:pt x="47980" y="102167"/>
                </a:lnTo>
                <a:lnTo>
                  <a:pt x="47980" y="98528"/>
                </a:lnTo>
                <a:close/>
                <a:moveTo>
                  <a:pt x="55746" y="98528"/>
                </a:moveTo>
                <a:lnTo>
                  <a:pt x="55746" y="102167"/>
                </a:lnTo>
                <a:lnTo>
                  <a:pt x="51955" y="102167"/>
                </a:lnTo>
                <a:lnTo>
                  <a:pt x="51955" y="98528"/>
                </a:lnTo>
                <a:close/>
                <a:moveTo>
                  <a:pt x="59721" y="98528"/>
                </a:moveTo>
                <a:lnTo>
                  <a:pt x="59721" y="102167"/>
                </a:lnTo>
                <a:lnTo>
                  <a:pt x="55931" y="102167"/>
                </a:lnTo>
                <a:lnTo>
                  <a:pt x="55931" y="98528"/>
                </a:lnTo>
                <a:close/>
                <a:moveTo>
                  <a:pt x="63696" y="98528"/>
                </a:moveTo>
                <a:lnTo>
                  <a:pt x="63696" y="102167"/>
                </a:lnTo>
                <a:lnTo>
                  <a:pt x="59906" y="102167"/>
                </a:lnTo>
                <a:lnTo>
                  <a:pt x="59906" y="98528"/>
                </a:lnTo>
                <a:close/>
                <a:moveTo>
                  <a:pt x="67672" y="98528"/>
                </a:moveTo>
                <a:lnTo>
                  <a:pt x="67672" y="102167"/>
                </a:lnTo>
                <a:lnTo>
                  <a:pt x="63881" y="102167"/>
                </a:lnTo>
                <a:lnTo>
                  <a:pt x="63881" y="98528"/>
                </a:lnTo>
                <a:close/>
                <a:moveTo>
                  <a:pt x="71648" y="98528"/>
                </a:moveTo>
                <a:lnTo>
                  <a:pt x="71648" y="102167"/>
                </a:lnTo>
                <a:lnTo>
                  <a:pt x="67857" y="102167"/>
                </a:lnTo>
                <a:lnTo>
                  <a:pt x="67857" y="98528"/>
                </a:lnTo>
                <a:close/>
                <a:moveTo>
                  <a:pt x="75623" y="98528"/>
                </a:moveTo>
                <a:lnTo>
                  <a:pt x="75623" y="102167"/>
                </a:lnTo>
                <a:lnTo>
                  <a:pt x="71832" y="102167"/>
                </a:lnTo>
                <a:lnTo>
                  <a:pt x="71832" y="98528"/>
                </a:lnTo>
                <a:close/>
                <a:moveTo>
                  <a:pt x="79598" y="98528"/>
                </a:moveTo>
                <a:lnTo>
                  <a:pt x="79598" y="102167"/>
                </a:lnTo>
                <a:lnTo>
                  <a:pt x="75807" y="102167"/>
                </a:lnTo>
                <a:lnTo>
                  <a:pt x="75807" y="98528"/>
                </a:lnTo>
                <a:close/>
                <a:moveTo>
                  <a:pt x="83573" y="98528"/>
                </a:moveTo>
                <a:lnTo>
                  <a:pt x="83573" y="102167"/>
                </a:lnTo>
                <a:lnTo>
                  <a:pt x="79782" y="102167"/>
                </a:lnTo>
                <a:lnTo>
                  <a:pt x="79782" y="98528"/>
                </a:lnTo>
                <a:close/>
                <a:moveTo>
                  <a:pt x="87549" y="98528"/>
                </a:moveTo>
                <a:lnTo>
                  <a:pt x="87549" y="102167"/>
                </a:lnTo>
                <a:lnTo>
                  <a:pt x="83757" y="102167"/>
                </a:lnTo>
                <a:lnTo>
                  <a:pt x="83757" y="98528"/>
                </a:lnTo>
                <a:close/>
                <a:moveTo>
                  <a:pt x="91524" y="98528"/>
                </a:moveTo>
                <a:lnTo>
                  <a:pt x="91524" y="102167"/>
                </a:lnTo>
                <a:lnTo>
                  <a:pt x="87733" y="102167"/>
                </a:lnTo>
                <a:lnTo>
                  <a:pt x="87733" y="98528"/>
                </a:lnTo>
                <a:close/>
                <a:moveTo>
                  <a:pt x="95499" y="98528"/>
                </a:moveTo>
                <a:lnTo>
                  <a:pt x="95499" y="102167"/>
                </a:lnTo>
                <a:lnTo>
                  <a:pt x="91708" y="102167"/>
                </a:lnTo>
                <a:lnTo>
                  <a:pt x="91708" y="98528"/>
                </a:lnTo>
                <a:close/>
                <a:moveTo>
                  <a:pt x="99474" y="98528"/>
                </a:moveTo>
                <a:lnTo>
                  <a:pt x="99474" y="102167"/>
                </a:lnTo>
                <a:lnTo>
                  <a:pt x="95684" y="102167"/>
                </a:lnTo>
                <a:lnTo>
                  <a:pt x="95684" y="98528"/>
                </a:lnTo>
                <a:close/>
                <a:moveTo>
                  <a:pt x="103449" y="98528"/>
                </a:moveTo>
                <a:lnTo>
                  <a:pt x="103449" y="102167"/>
                </a:lnTo>
                <a:lnTo>
                  <a:pt x="99659" y="102167"/>
                </a:lnTo>
                <a:lnTo>
                  <a:pt x="99659" y="98528"/>
                </a:lnTo>
                <a:close/>
                <a:moveTo>
                  <a:pt x="107424" y="98528"/>
                </a:moveTo>
                <a:lnTo>
                  <a:pt x="107424" y="102167"/>
                </a:lnTo>
                <a:lnTo>
                  <a:pt x="103634" y="102167"/>
                </a:lnTo>
                <a:lnTo>
                  <a:pt x="103634" y="98528"/>
                </a:lnTo>
                <a:close/>
                <a:moveTo>
                  <a:pt x="111400" y="98528"/>
                </a:moveTo>
                <a:lnTo>
                  <a:pt x="111400" y="102167"/>
                </a:lnTo>
                <a:lnTo>
                  <a:pt x="107609" y="102167"/>
                </a:lnTo>
                <a:lnTo>
                  <a:pt x="107609" y="98528"/>
                </a:lnTo>
                <a:close/>
                <a:moveTo>
                  <a:pt x="115376" y="98528"/>
                </a:moveTo>
                <a:lnTo>
                  <a:pt x="115376" y="102167"/>
                </a:lnTo>
                <a:lnTo>
                  <a:pt x="111585" y="102167"/>
                </a:lnTo>
                <a:lnTo>
                  <a:pt x="111585" y="98528"/>
                </a:lnTo>
                <a:close/>
                <a:moveTo>
                  <a:pt x="119351" y="98528"/>
                </a:moveTo>
                <a:lnTo>
                  <a:pt x="119351" y="102167"/>
                </a:lnTo>
                <a:lnTo>
                  <a:pt x="115560" y="102167"/>
                </a:lnTo>
                <a:lnTo>
                  <a:pt x="115560" y="98528"/>
                </a:lnTo>
                <a:close/>
                <a:moveTo>
                  <a:pt x="123326" y="98528"/>
                </a:moveTo>
                <a:lnTo>
                  <a:pt x="123326" y="102167"/>
                </a:lnTo>
                <a:lnTo>
                  <a:pt x="119535" y="102167"/>
                </a:lnTo>
                <a:lnTo>
                  <a:pt x="119535" y="98528"/>
                </a:lnTo>
                <a:close/>
                <a:moveTo>
                  <a:pt x="127301" y="98528"/>
                </a:moveTo>
                <a:lnTo>
                  <a:pt x="127301" y="102167"/>
                </a:lnTo>
                <a:lnTo>
                  <a:pt x="123510" y="102167"/>
                </a:lnTo>
                <a:lnTo>
                  <a:pt x="123510" y="98528"/>
                </a:lnTo>
                <a:close/>
                <a:moveTo>
                  <a:pt x="131277" y="98528"/>
                </a:moveTo>
                <a:lnTo>
                  <a:pt x="131277" y="102167"/>
                </a:lnTo>
                <a:lnTo>
                  <a:pt x="127485" y="102167"/>
                </a:lnTo>
                <a:lnTo>
                  <a:pt x="127485" y="98528"/>
                </a:lnTo>
                <a:close/>
                <a:moveTo>
                  <a:pt x="135252" y="98528"/>
                </a:moveTo>
                <a:lnTo>
                  <a:pt x="135252" y="102167"/>
                </a:lnTo>
                <a:lnTo>
                  <a:pt x="131461" y="102167"/>
                </a:lnTo>
                <a:lnTo>
                  <a:pt x="131461" y="98528"/>
                </a:lnTo>
                <a:close/>
                <a:moveTo>
                  <a:pt x="139227" y="98528"/>
                </a:moveTo>
                <a:lnTo>
                  <a:pt x="139227" y="102167"/>
                </a:lnTo>
                <a:lnTo>
                  <a:pt x="135436" y="102167"/>
                </a:lnTo>
                <a:lnTo>
                  <a:pt x="135436" y="98528"/>
                </a:lnTo>
                <a:close/>
                <a:moveTo>
                  <a:pt x="143202" y="98528"/>
                </a:moveTo>
                <a:lnTo>
                  <a:pt x="143202" y="102167"/>
                </a:lnTo>
                <a:lnTo>
                  <a:pt x="139411" y="102167"/>
                </a:lnTo>
                <a:lnTo>
                  <a:pt x="139411" y="98528"/>
                </a:lnTo>
                <a:close/>
                <a:moveTo>
                  <a:pt x="147177" y="98528"/>
                </a:moveTo>
                <a:lnTo>
                  <a:pt x="147177" y="102167"/>
                </a:lnTo>
                <a:lnTo>
                  <a:pt x="143387" y="102167"/>
                </a:lnTo>
                <a:lnTo>
                  <a:pt x="143387" y="98528"/>
                </a:lnTo>
                <a:close/>
                <a:moveTo>
                  <a:pt x="151224" y="98528"/>
                </a:moveTo>
                <a:lnTo>
                  <a:pt x="151224" y="102167"/>
                </a:lnTo>
                <a:lnTo>
                  <a:pt x="147362" y="102167"/>
                </a:lnTo>
                <a:lnTo>
                  <a:pt x="147362" y="98528"/>
                </a:lnTo>
                <a:close/>
                <a:moveTo>
                  <a:pt x="93" y="0"/>
                </a:moveTo>
                <a:lnTo>
                  <a:pt x="93" y="92"/>
                </a:lnTo>
                <a:lnTo>
                  <a:pt x="0" y="92"/>
                </a:lnTo>
                <a:lnTo>
                  <a:pt x="0" y="102350"/>
                </a:lnTo>
                <a:lnTo>
                  <a:pt x="151408" y="102350"/>
                </a:lnTo>
                <a:lnTo>
                  <a:pt x="151408" y="102167"/>
                </a:lnTo>
                <a:lnTo>
                  <a:pt x="151408" y="98528"/>
                </a:lnTo>
                <a:lnTo>
                  <a:pt x="151408" y="98345"/>
                </a:lnTo>
                <a:lnTo>
                  <a:pt x="151408" y="94586"/>
                </a:lnTo>
                <a:lnTo>
                  <a:pt x="151408" y="94403"/>
                </a:lnTo>
                <a:lnTo>
                  <a:pt x="151408" y="90643"/>
                </a:lnTo>
                <a:lnTo>
                  <a:pt x="151408" y="90460"/>
                </a:lnTo>
                <a:lnTo>
                  <a:pt x="151408" y="86700"/>
                </a:lnTo>
                <a:lnTo>
                  <a:pt x="151408" y="86517"/>
                </a:lnTo>
                <a:lnTo>
                  <a:pt x="151408" y="82757"/>
                </a:lnTo>
                <a:lnTo>
                  <a:pt x="151408" y="82574"/>
                </a:lnTo>
                <a:lnTo>
                  <a:pt x="151408" y="78814"/>
                </a:lnTo>
                <a:lnTo>
                  <a:pt x="151408" y="78631"/>
                </a:lnTo>
                <a:lnTo>
                  <a:pt x="151408" y="74872"/>
                </a:lnTo>
                <a:lnTo>
                  <a:pt x="151408" y="74689"/>
                </a:lnTo>
                <a:lnTo>
                  <a:pt x="151408" y="70928"/>
                </a:lnTo>
                <a:lnTo>
                  <a:pt x="151408" y="70745"/>
                </a:lnTo>
                <a:lnTo>
                  <a:pt x="151408" y="66986"/>
                </a:lnTo>
                <a:lnTo>
                  <a:pt x="151408" y="66803"/>
                </a:lnTo>
                <a:lnTo>
                  <a:pt x="151408" y="63043"/>
                </a:lnTo>
                <a:lnTo>
                  <a:pt x="151408" y="62860"/>
                </a:lnTo>
                <a:lnTo>
                  <a:pt x="151408" y="59101"/>
                </a:lnTo>
                <a:lnTo>
                  <a:pt x="151408" y="58918"/>
                </a:lnTo>
                <a:lnTo>
                  <a:pt x="151408" y="55157"/>
                </a:lnTo>
                <a:lnTo>
                  <a:pt x="151408" y="54974"/>
                </a:lnTo>
                <a:lnTo>
                  <a:pt x="151408" y="51215"/>
                </a:lnTo>
                <a:lnTo>
                  <a:pt x="151408" y="51032"/>
                </a:lnTo>
                <a:lnTo>
                  <a:pt x="151408" y="47272"/>
                </a:lnTo>
                <a:lnTo>
                  <a:pt x="151408" y="47089"/>
                </a:lnTo>
                <a:lnTo>
                  <a:pt x="151408" y="43330"/>
                </a:lnTo>
                <a:lnTo>
                  <a:pt x="151408" y="43147"/>
                </a:lnTo>
                <a:lnTo>
                  <a:pt x="151408" y="39386"/>
                </a:lnTo>
                <a:lnTo>
                  <a:pt x="151408" y="39203"/>
                </a:lnTo>
                <a:lnTo>
                  <a:pt x="151408" y="35444"/>
                </a:lnTo>
                <a:lnTo>
                  <a:pt x="151408" y="35261"/>
                </a:lnTo>
                <a:lnTo>
                  <a:pt x="151408" y="31501"/>
                </a:lnTo>
                <a:lnTo>
                  <a:pt x="151408" y="31318"/>
                </a:lnTo>
                <a:lnTo>
                  <a:pt x="151408" y="27559"/>
                </a:lnTo>
                <a:lnTo>
                  <a:pt x="151408" y="27376"/>
                </a:lnTo>
                <a:lnTo>
                  <a:pt x="151408" y="23615"/>
                </a:lnTo>
                <a:lnTo>
                  <a:pt x="151408" y="23432"/>
                </a:lnTo>
                <a:lnTo>
                  <a:pt x="151408" y="19673"/>
                </a:lnTo>
                <a:lnTo>
                  <a:pt x="151408" y="19490"/>
                </a:lnTo>
                <a:lnTo>
                  <a:pt x="151408" y="15730"/>
                </a:lnTo>
                <a:lnTo>
                  <a:pt x="151408" y="15547"/>
                </a:lnTo>
                <a:lnTo>
                  <a:pt x="151408" y="11788"/>
                </a:lnTo>
                <a:lnTo>
                  <a:pt x="151408" y="11605"/>
                </a:lnTo>
                <a:lnTo>
                  <a:pt x="151408" y="7844"/>
                </a:lnTo>
                <a:lnTo>
                  <a:pt x="151408" y="7661"/>
                </a:lnTo>
                <a:lnTo>
                  <a:pt x="151408" y="3902"/>
                </a:lnTo>
                <a:lnTo>
                  <a:pt x="151408" y="3719"/>
                </a:lnTo>
                <a:lnTo>
                  <a:pt x="151408" y="183"/>
                </a:lnTo>
                <a:lnTo>
                  <a:pt x="151408" y="92"/>
                </a:lnTo>
                <a:lnTo>
                  <a:pt x="151408" y="0"/>
                </a:lnTo>
                <a:close/>
              </a:path>
            </a:pathLst>
          </a:custGeom>
          <a:solidFill>
            <a:schemeClr val="l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nvGrpSpPr>
          <p:cNvPr id="296" name="Google Shape;296;p11"/>
          <p:cNvGrpSpPr/>
          <p:nvPr/>
        </p:nvGrpSpPr>
        <p:grpSpPr>
          <a:xfrm>
            <a:off x="562922" y="269256"/>
            <a:ext cx="895777" cy="754001"/>
            <a:chOff x="1743325" y="1842325"/>
            <a:chExt cx="908250" cy="764500"/>
          </a:xfrm>
        </p:grpSpPr>
        <p:sp>
          <p:nvSpPr>
            <p:cNvPr id="297" name="Google Shape;297;p11"/>
            <p:cNvSpPr/>
            <p:nvPr/>
          </p:nvSpPr>
          <p:spPr>
            <a:xfrm>
              <a:off x="1752000" y="1851000"/>
              <a:ext cx="865450" cy="746775"/>
            </a:xfrm>
            <a:custGeom>
              <a:rect b="b" l="l" r="r" t="t"/>
              <a:pathLst>
                <a:path extrusionOk="0" h="29871" w="34618">
                  <a:moveTo>
                    <a:pt x="2103" y="0"/>
                  </a:moveTo>
                  <a:cubicBezTo>
                    <a:pt x="942" y="0"/>
                    <a:pt x="1" y="942"/>
                    <a:pt x="1" y="2103"/>
                  </a:cubicBezTo>
                  <a:lnTo>
                    <a:pt x="1" y="27768"/>
                  </a:lnTo>
                  <a:cubicBezTo>
                    <a:pt x="1" y="28930"/>
                    <a:pt x="942" y="29871"/>
                    <a:pt x="2103" y="29871"/>
                  </a:cubicBezTo>
                  <a:lnTo>
                    <a:pt x="32514" y="29871"/>
                  </a:lnTo>
                  <a:cubicBezTo>
                    <a:pt x="33675" y="29871"/>
                    <a:pt x="34617" y="28930"/>
                    <a:pt x="34617" y="27768"/>
                  </a:cubicBezTo>
                  <a:lnTo>
                    <a:pt x="34617" y="5647"/>
                  </a:lnTo>
                  <a:cubicBezTo>
                    <a:pt x="34617" y="4486"/>
                    <a:pt x="33675" y="3545"/>
                    <a:pt x="32514" y="3545"/>
                  </a:cubicBezTo>
                  <a:lnTo>
                    <a:pt x="15346" y="3545"/>
                  </a:lnTo>
                  <a:cubicBezTo>
                    <a:pt x="15346" y="3545"/>
                    <a:pt x="14079" y="2195"/>
                    <a:pt x="13201" y="1268"/>
                  </a:cubicBezTo>
                  <a:cubicBezTo>
                    <a:pt x="12663" y="701"/>
                    <a:pt x="11853" y="37"/>
                    <a:pt x="11070" y="37"/>
                  </a:cubicBezTo>
                  <a:lnTo>
                    <a:pt x="210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298" name="Google Shape;298;p11"/>
            <p:cNvSpPr/>
            <p:nvPr/>
          </p:nvSpPr>
          <p:spPr>
            <a:xfrm>
              <a:off x="1743325" y="1842325"/>
              <a:ext cx="882775" cy="764150"/>
            </a:xfrm>
            <a:custGeom>
              <a:rect b="b" l="l" r="r" t="t"/>
              <a:pathLst>
                <a:path extrusionOk="0" h="30566" w="35311">
                  <a:moveTo>
                    <a:pt x="2449" y="695"/>
                  </a:moveTo>
                  <a:lnTo>
                    <a:pt x="11417" y="731"/>
                  </a:lnTo>
                  <a:cubicBezTo>
                    <a:pt x="12125" y="731"/>
                    <a:pt x="12898" y="1435"/>
                    <a:pt x="13296" y="1854"/>
                  </a:cubicBezTo>
                  <a:cubicBezTo>
                    <a:pt x="14173" y="2781"/>
                    <a:pt x="15441" y="4129"/>
                    <a:pt x="15441" y="4129"/>
                  </a:cubicBezTo>
                  <a:cubicBezTo>
                    <a:pt x="15506" y="4199"/>
                    <a:pt x="15598" y="4238"/>
                    <a:pt x="15693" y="4238"/>
                  </a:cubicBezTo>
                  <a:lnTo>
                    <a:pt x="32861" y="4238"/>
                  </a:lnTo>
                  <a:cubicBezTo>
                    <a:pt x="33830" y="4238"/>
                    <a:pt x="34617" y="5026"/>
                    <a:pt x="34617" y="5994"/>
                  </a:cubicBezTo>
                  <a:lnTo>
                    <a:pt x="34617" y="28116"/>
                  </a:lnTo>
                  <a:cubicBezTo>
                    <a:pt x="34617" y="29083"/>
                    <a:pt x="33830" y="29871"/>
                    <a:pt x="32861" y="29871"/>
                  </a:cubicBezTo>
                  <a:lnTo>
                    <a:pt x="2450" y="29871"/>
                  </a:lnTo>
                  <a:cubicBezTo>
                    <a:pt x="1482" y="29871"/>
                    <a:pt x="694" y="29083"/>
                    <a:pt x="694" y="28116"/>
                  </a:cubicBezTo>
                  <a:lnTo>
                    <a:pt x="694" y="2450"/>
                  </a:lnTo>
                  <a:cubicBezTo>
                    <a:pt x="694" y="1482"/>
                    <a:pt x="1482" y="695"/>
                    <a:pt x="2449" y="695"/>
                  </a:cubicBezTo>
                  <a:close/>
                  <a:moveTo>
                    <a:pt x="2450" y="0"/>
                  </a:moveTo>
                  <a:cubicBezTo>
                    <a:pt x="1099" y="0"/>
                    <a:pt x="0" y="1100"/>
                    <a:pt x="0" y="2450"/>
                  </a:cubicBezTo>
                  <a:lnTo>
                    <a:pt x="0" y="28116"/>
                  </a:lnTo>
                  <a:cubicBezTo>
                    <a:pt x="0" y="29466"/>
                    <a:pt x="1099" y="30565"/>
                    <a:pt x="2450" y="30565"/>
                  </a:cubicBezTo>
                  <a:lnTo>
                    <a:pt x="32861" y="30565"/>
                  </a:lnTo>
                  <a:cubicBezTo>
                    <a:pt x="34213" y="30565"/>
                    <a:pt x="35311" y="29466"/>
                    <a:pt x="35311" y="28116"/>
                  </a:cubicBezTo>
                  <a:lnTo>
                    <a:pt x="35311" y="5995"/>
                  </a:lnTo>
                  <a:cubicBezTo>
                    <a:pt x="35311" y="4643"/>
                    <a:pt x="34213" y="3544"/>
                    <a:pt x="32861" y="3544"/>
                  </a:cubicBezTo>
                  <a:lnTo>
                    <a:pt x="15844" y="3544"/>
                  </a:lnTo>
                  <a:cubicBezTo>
                    <a:pt x="15524" y="3205"/>
                    <a:pt x="14528" y="2146"/>
                    <a:pt x="13800" y="1377"/>
                  </a:cubicBezTo>
                  <a:cubicBezTo>
                    <a:pt x="13221" y="766"/>
                    <a:pt x="12337" y="37"/>
                    <a:pt x="11418" y="37"/>
                  </a:cubicBezTo>
                  <a:lnTo>
                    <a:pt x="2450" y="0"/>
                  </a:lnTo>
                  <a:close/>
                </a:path>
              </a:pathLst>
            </a:custGeom>
            <a:solidFill>
              <a:srgbClr val="2E31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299" name="Google Shape;299;p11"/>
            <p:cNvSpPr/>
            <p:nvPr/>
          </p:nvSpPr>
          <p:spPr>
            <a:xfrm>
              <a:off x="1752000" y="2003025"/>
              <a:ext cx="890900" cy="595125"/>
            </a:xfrm>
            <a:custGeom>
              <a:rect b="b" l="l" r="r" t="t"/>
              <a:pathLst>
                <a:path extrusionOk="0" h="23805" w="35636">
                  <a:moveTo>
                    <a:pt x="14907" y="0"/>
                  </a:moveTo>
                  <a:cubicBezTo>
                    <a:pt x="14296" y="0"/>
                    <a:pt x="13718" y="270"/>
                    <a:pt x="13328" y="740"/>
                  </a:cubicBezTo>
                  <a:cubicBezTo>
                    <a:pt x="12627" y="1584"/>
                    <a:pt x="11642" y="2840"/>
                    <a:pt x="11642" y="2840"/>
                  </a:cubicBezTo>
                  <a:lnTo>
                    <a:pt x="1" y="2840"/>
                  </a:lnTo>
                  <a:lnTo>
                    <a:pt x="1" y="21750"/>
                  </a:lnTo>
                  <a:cubicBezTo>
                    <a:pt x="1" y="22876"/>
                    <a:pt x="914" y="23790"/>
                    <a:pt x="2041" y="23791"/>
                  </a:cubicBezTo>
                  <a:lnTo>
                    <a:pt x="33746" y="23805"/>
                  </a:lnTo>
                  <a:cubicBezTo>
                    <a:pt x="34790" y="23805"/>
                    <a:pt x="35636" y="22958"/>
                    <a:pt x="35636" y="21914"/>
                  </a:cubicBezTo>
                  <a:lnTo>
                    <a:pt x="35636" y="1627"/>
                  </a:lnTo>
                  <a:cubicBezTo>
                    <a:pt x="35636" y="729"/>
                    <a:pt x="34909" y="0"/>
                    <a:pt x="3401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300" name="Google Shape;300;p11"/>
            <p:cNvSpPr/>
            <p:nvPr/>
          </p:nvSpPr>
          <p:spPr>
            <a:xfrm>
              <a:off x="1743325" y="1994350"/>
              <a:ext cx="908250" cy="612475"/>
            </a:xfrm>
            <a:custGeom>
              <a:rect b="b" l="l" r="r" t="t"/>
              <a:pathLst>
                <a:path extrusionOk="0" h="24499" w="36330">
                  <a:moveTo>
                    <a:pt x="34357" y="695"/>
                  </a:moveTo>
                  <a:cubicBezTo>
                    <a:pt x="35062" y="695"/>
                    <a:pt x="35636" y="1269"/>
                    <a:pt x="35636" y="1974"/>
                  </a:cubicBezTo>
                  <a:lnTo>
                    <a:pt x="35636" y="22261"/>
                  </a:lnTo>
                  <a:cubicBezTo>
                    <a:pt x="35636" y="22674"/>
                    <a:pt x="35475" y="23061"/>
                    <a:pt x="35183" y="23352"/>
                  </a:cubicBezTo>
                  <a:cubicBezTo>
                    <a:pt x="34892" y="23643"/>
                    <a:pt x="34505" y="23804"/>
                    <a:pt x="34093" y="23804"/>
                  </a:cubicBezTo>
                  <a:lnTo>
                    <a:pt x="2388" y="23790"/>
                  </a:lnTo>
                  <a:cubicBezTo>
                    <a:pt x="1454" y="23790"/>
                    <a:pt x="694" y="23030"/>
                    <a:pt x="694" y="22097"/>
                  </a:cubicBezTo>
                  <a:lnTo>
                    <a:pt x="694" y="3535"/>
                  </a:lnTo>
                  <a:lnTo>
                    <a:pt x="11989" y="3535"/>
                  </a:lnTo>
                  <a:cubicBezTo>
                    <a:pt x="12096" y="3535"/>
                    <a:pt x="12197" y="3486"/>
                    <a:pt x="12263" y="3402"/>
                  </a:cubicBezTo>
                  <a:cubicBezTo>
                    <a:pt x="12263" y="3401"/>
                    <a:pt x="13244" y="2149"/>
                    <a:pt x="13941" y="1310"/>
                  </a:cubicBezTo>
                  <a:cubicBezTo>
                    <a:pt x="14265" y="919"/>
                    <a:pt x="14744" y="695"/>
                    <a:pt x="15254" y="695"/>
                  </a:cubicBezTo>
                  <a:close/>
                  <a:moveTo>
                    <a:pt x="15254" y="1"/>
                  </a:moveTo>
                  <a:cubicBezTo>
                    <a:pt x="14536" y="1"/>
                    <a:pt x="13863" y="317"/>
                    <a:pt x="13407" y="866"/>
                  </a:cubicBezTo>
                  <a:cubicBezTo>
                    <a:pt x="12842" y="1547"/>
                    <a:pt x="12093" y="2495"/>
                    <a:pt x="11820" y="2840"/>
                  </a:cubicBezTo>
                  <a:lnTo>
                    <a:pt x="348" y="2840"/>
                  </a:lnTo>
                  <a:cubicBezTo>
                    <a:pt x="155" y="2840"/>
                    <a:pt x="0" y="2996"/>
                    <a:pt x="0" y="3187"/>
                  </a:cubicBezTo>
                  <a:lnTo>
                    <a:pt x="0" y="22097"/>
                  </a:lnTo>
                  <a:cubicBezTo>
                    <a:pt x="0" y="23413"/>
                    <a:pt x="1071" y="24484"/>
                    <a:pt x="2388" y="24484"/>
                  </a:cubicBezTo>
                  <a:lnTo>
                    <a:pt x="34093" y="24498"/>
                  </a:lnTo>
                  <a:cubicBezTo>
                    <a:pt x="34690" y="24498"/>
                    <a:pt x="35253" y="24265"/>
                    <a:pt x="35675" y="23843"/>
                  </a:cubicBezTo>
                  <a:cubicBezTo>
                    <a:pt x="36097" y="23421"/>
                    <a:pt x="36330" y="22859"/>
                    <a:pt x="36330" y="22261"/>
                  </a:cubicBezTo>
                  <a:lnTo>
                    <a:pt x="36330" y="1974"/>
                  </a:lnTo>
                  <a:cubicBezTo>
                    <a:pt x="36330" y="885"/>
                    <a:pt x="35445" y="1"/>
                    <a:pt x="34357" y="1"/>
                  </a:cubicBezTo>
                  <a:close/>
                </a:path>
              </a:pathLst>
            </a:custGeom>
            <a:solidFill>
              <a:srgbClr val="2E31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grpSp>
        <p:nvGrpSpPr>
          <p:cNvPr id="301" name="Google Shape;301;p11"/>
          <p:cNvGrpSpPr/>
          <p:nvPr/>
        </p:nvGrpSpPr>
        <p:grpSpPr>
          <a:xfrm>
            <a:off x="10911300" y="180351"/>
            <a:ext cx="816000" cy="1079300"/>
            <a:chOff x="1624275" y="796950"/>
            <a:chExt cx="612000" cy="809475"/>
          </a:xfrm>
        </p:grpSpPr>
        <p:sp>
          <p:nvSpPr>
            <p:cNvPr id="302" name="Google Shape;302;p11"/>
            <p:cNvSpPr/>
            <p:nvPr/>
          </p:nvSpPr>
          <p:spPr>
            <a:xfrm>
              <a:off x="1629350" y="802025"/>
              <a:ext cx="601850" cy="799325"/>
            </a:xfrm>
            <a:custGeom>
              <a:rect b="b" l="l" r="r" t="t"/>
              <a:pathLst>
                <a:path extrusionOk="0" h="31973" w="24074">
                  <a:moveTo>
                    <a:pt x="0" y="0"/>
                  </a:moveTo>
                  <a:lnTo>
                    <a:pt x="0" y="31973"/>
                  </a:lnTo>
                  <a:lnTo>
                    <a:pt x="24073" y="31973"/>
                  </a:lnTo>
                  <a:lnTo>
                    <a:pt x="24073" y="5787"/>
                  </a:lnTo>
                  <a:lnTo>
                    <a:pt x="1866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303" name="Google Shape;303;p11"/>
            <p:cNvSpPr/>
            <p:nvPr/>
          </p:nvSpPr>
          <p:spPr>
            <a:xfrm>
              <a:off x="1624275" y="796950"/>
              <a:ext cx="612000" cy="809475"/>
            </a:xfrm>
            <a:custGeom>
              <a:rect b="b" l="l" r="r" t="t"/>
              <a:pathLst>
                <a:path extrusionOk="0" h="32379" w="24480">
                  <a:moveTo>
                    <a:pt x="18776" y="406"/>
                  </a:moveTo>
                  <a:lnTo>
                    <a:pt x="24073" y="6070"/>
                  </a:lnTo>
                  <a:lnTo>
                    <a:pt x="24073" y="31973"/>
                  </a:lnTo>
                  <a:lnTo>
                    <a:pt x="406" y="31973"/>
                  </a:lnTo>
                  <a:lnTo>
                    <a:pt x="406" y="406"/>
                  </a:lnTo>
                  <a:close/>
                  <a:moveTo>
                    <a:pt x="0" y="0"/>
                  </a:moveTo>
                  <a:lnTo>
                    <a:pt x="0" y="32379"/>
                  </a:lnTo>
                  <a:lnTo>
                    <a:pt x="24480" y="32379"/>
                  </a:lnTo>
                  <a:lnTo>
                    <a:pt x="24480" y="5909"/>
                  </a:lnTo>
                  <a:lnTo>
                    <a:pt x="18952"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304" name="Google Shape;304;p11"/>
            <p:cNvSpPr/>
            <p:nvPr/>
          </p:nvSpPr>
          <p:spPr>
            <a:xfrm>
              <a:off x="2091050" y="799375"/>
              <a:ext cx="143275" cy="157375"/>
            </a:xfrm>
            <a:custGeom>
              <a:rect b="b" l="l" r="r" t="t"/>
              <a:pathLst>
                <a:path extrusionOk="0" h="6295" w="5731">
                  <a:moveTo>
                    <a:pt x="0" y="1"/>
                  </a:moveTo>
                  <a:lnTo>
                    <a:pt x="0" y="6295"/>
                  </a:lnTo>
                  <a:lnTo>
                    <a:pt x="5731" y="6295"/>
                  </a:lnTo>
                  <a:lnTo>
                    <a:pt x="5731" y="5889"/>
                  </a:lnTo>
                  <a:lnTo>
                    <a:pt x="407" y="5889"/>
                  </a:lnTo>
                  <a:lnTo>
                    <a:pt x="407" y="1"/>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305" name="Google Shape;305;p11"/>
            <p:cNvSpPr/>
            <p:nvPr/>
          </p:nvSpPr>
          <p:spPr>
            <a:xfrm>
              <a:off x="1721775" y="1130775"/>
              <a:ext cx="416950" cy="10175"/>
            </a:xfrm>
            <a:custGeom>
              <a:rect b="b" l="l" r="r" t="t"/>
              <a:pathLst>
                <a:path extrusionOk="0" h="407" w="16678">
                  <a:moveTo>
                    <a:pt x="1" y="0"/>
                  </a:moveTo>
                  <a:lnTo>
                    <a:pt x="1" y="407"/>
                  </a:lnTo>
                  <a:lnTo>
                    <a:pt x="16678" y="407"/>
                  </a:lnTo>
                  <a:lnTo>
                    <a:pt x="16678"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306" name="Google Shape;306;p11"/>
            <p:cNvSpPr/>
            <p:nvPr/>
          </p:nvSpPr>
          <p:spPr>
            <a:xfrm>
              <a:off x="1721775" y="1217325"/>
              <a:ext cx="416950" cy="10200"/>
            </a:xfrm>
            <a:custGeom>
              <a:rect b="b" l="l" r="r" t="t"/>
              <a:pathLst>
                <a:path extrusionOk="0" h="408" w="16678">
                  <a:moveTo>
                    <a:pt x="1" y="0"/>
                  </a:moveTo>
                  <a:lnTo>
                    <a:pt x="1" y="407"/>
                  </a:lnTo>
                  <a:lnTo>
                    <a:pt x="16678" y="407"/>
                  </a:lnTo>
                  <a:lnTo>
                    <a:pt x="16678"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307" name="Google Shape;307;p11"/>
            <p:cNvSpPr/>
            <p:nvPr/>
          </p:nvSpPr>
          <p:spPr>
            <a:xfrm>
              <a:off x="1721775" y="1303875"/>
              <a:ext cx="416950" cy="10175"/>
            </a:xfrm>
            <a:custGeom>
              <a:rect b="b" l="l" r="r" t="t"/>
              <a:pathLst>
                <a:path extrusionOk="0" h="407" w="16678">
                  <a:moveTo>
                    <a:pt x="1" y="1"/>
                  </a:moveTo>
                  <a:lnTo>
                    <a:pt x="1" y="407"/>
                  </a:lnTo>
                  <a:lnTo>
                    <a:pt x="16678" y="407"/>
                  </a:lnTo>
                  <a:lnTo>
                    <a:pt x="16678" y="1"/>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308" name="Google Shape;308;p11"/>
            <p:cNvSpPr/>
            <p:nvPr/>
          </p:nvSpPr>
          <p:spPr>
            <a:xfrm>
              <a:off x="1721775" y="1390425"/>
              <a:ext cx="416950" cy="10200"/>
            </a:xfrm>
            <a:custGeom>
              <a:rect b="b" l="l" r="r" t="t"/>
              <a:pathLst>
                <a:path extrusionOk="0" h="408" w="16678">
                  <a:moveTo>
                    <a:pt x="1" y="0"/>
                  </a:moveTo>
                  <a:lnTo>
                    <a:pt x="1" y="408"/>
                  </a:lnTo>
                  <a:lnTo>
                    <a:pt x="16678" y="408"/>
                  </a:lnTo>
                  <a:lnTo>
                    <a:pt x="16678"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grpSp>
        <p:nvGrpSpPr>
          <p:cNvPr id="309" name="Google Shape;309;p11"/>
          <p:cNvGrpSpPr/>
          <p:nvPr/>
        </p:nvGrpSpPr>
        <p:grpSpPr>
          <a:xfrm>
            <a:off x="924665" y="542219"/>
            <a:ext cx="10635083" cy="5757000"/>
            <a:chOff x="719999" y="573225"/>
            <a:chExt cx="7938209" cy="4317750"/>
          </a:xfrm>
        </p:grpSpPr>
        <p:grpSp>
          <p:nvGrpSpPr>
            <p:cNvPr id="310" name="Google Shape;310;p11"/>
            <p:cNvGrpSpPr/>
            <p:nvPr/>
          </p:nvGrpSpPr>
          <p:grpSpPr>
            <a:xfrm>
              <a:off x="719999" y="573225"/>
              <a:ext cx="7938209" cy="4317750"/>
              <a:chOff x="720000" y="573225"/>
              <a:chExt cx="7704007" cy="4317750"/>
            </a:xfrm>
          </p:grpSpPr>
          <p:sp>
            <p:nvSpPr>
              <p:cNvPr id="311" name="Google Shape;311;p11"/>
              <p:cNvSpPr/>
              <p:nvPr/>
            </p:nvSpPr>
            <p:spPr>
              <a:xfrm>
                <a:off x="720000" y="573225"/>
                <a:ext cx="7704000" cy="426900"/>
              </a:xfrm>
              <a:prstGeom prst="roundRect">
                <a:avLst>
                  <a:gd fmla="val 26774" name="adj"/>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312" name="Google Shape;312;p11"/>
              <p:cNvSpPr/>
              <p:nvPr/>
            </p:nvSpPr>
            <p:spPr>
              <a:xfrm>
                <a:off x="723907" y="904875"/>
                <a:ext cx="7700100" cy="39861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grpSp>
        <p:grpSp>
          <p:nvGrpSpPr>
            <p:cNvPr id="313" name="Google Shape;313;p11"/>
            <p:cNvGrpSpPr/>
            <p:nvPr/>
          </p:nvGrpSpPr>
          <p:grpSpPr>
            <a:xfrm>
              <a:off x="7842475" y="646225"/>
              <a:ext cx="706369" cy="198722"/>
              <a:chOff x="7438100" y="656825"/>
              <a:chExt cx="706369" cy="198722"/>
            </a:xfrm>
          </p:grpSpPr>
          <p:sp>
            <p:nvSpPr>
              <p:cNvPr id="314" name="Google Shape;314;p11"/>
              <p:cNvSpPr/>
              <p:nvPr/>
            </p:nvSpPr>
            <p:spPr>
              <a:xfrm>
                <a:off x="7950645" y="661703"/>
                <a:ext cx="188947" cy="188947"/>
              </a:xfrm>
              <a:custGeom>
                <a:rect b="b" l="l" r="r" t="t"/>
                <a:pathLst>
                  <a:path extrusionOk="0" h="9877" w="9877">
                    <a:moveTo>
                      <a:pt x="1" y="1"/>
                    </a:moveTo>
                    <a:lnTo>
                      <a:pt x="1" y="9876"/>
                    </a:lnTo>
                    <a:lnTo>
                      <a:pt x="9877" y="9876"/>
                    </a:lnTo>
                    <a:lnTo>
                      <a:pt x="9877"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315" name="Google Shape;315;p11"/>
              <p:cNvSpPr/>
              <p:nvPr/>
            </p:nvSpPr>
            <p:spPr>
              <a:xfrm>
                <a:off x="7945766" y="656825"/>
                <a:ext cx="198703" cy="198722"/>
              </a:xfrm>
              <a:custGeom>
                <a:rect b="b" l="l" r="r" t="t"/>
                <a:pathLst>
                  <a:path extrusionOk="0" h="10388" w="10387">
                    <a:moveTo>
                      <a:pt x="9877" y="511"/>
                    </a:moveTo>
                    <a:lnTo>
                      <a:pt x="9877" y="9876"/>
                    </a:lnTo>
                    <a:lnTo>
                      <a:pt x="511" y="9876"/>
                    </a:lnTo>
                    <a:lnTo>
                      <a:pt x="511" y="511"/>
                    </a:lnTo>
                    <a:close/>
                    <a:moveTo>
                      <a:pt x="256" y="0"/>
                    </a:moveTo>
                    <a:cubicBezTo>
                      <a:pt x="115" y="0"/>
                      <a:pt x="1" y="115"/>
                      <a:pt x="1" y="256"/>
                    </a:cubicBezTo>
                    <a:lnTo>
                      <a:pt x="1" y="10131"/>
                    </a:lnTo>
                    <a:cubicBezTo>
                      <a:pt x="1" y="10273"/>
                      <a:pt x="115" y="10388"/>
                      <a:pt x="256" y="10388"/>
                    </a:cubicBezTo>
                    <a:lnTo>
                      <a:pt x="10132" y="10388"/>
                    </a:lnTo>
                    <a:cubicBezTo>
                      <a:pt x="10273" y="10388"/>
                      <a:pt x="10387" y="10273"/>
                      <a:pt x="10387" y="10131"/>
                    </a:cubicBezTo>
                    <a:lnTo>
                      <a:pt x="10387" y="256"/>
                    </a:lnTo>
                    <a:cubicBezTo>
                      <a:pt x="10387" y="114"/>
                      <a:pt x="10273" y="0"/>
                      <a:pt x="1013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316" name="Google Shape;316;p11"/>
              <p:cNvSpPr/>
              <p:nvPr/>
            </p:nvSpPr>
            <p:spPr>
              <a:xfrm>
                <a:off x="8002201" y="714598"/>
                <a:ext cx="85855" cy="83177"/>
              </a:xfrm>
              <a:custGeom>
                <a:rect b="b" l="l" r="r" t="t"/>
                <a:pathLst>
                  <a:path extrusionOk="0" h="4348" w="4488">
                    <a:moveTo>
                      <a:pt x="0" y="1"/>
                    </a:moveTo>
                    <a:lnTo>
                      <a:pt x="4488" y="4347"/>
                    </a:lnTo>
                  </a:path>
                </a:pathLst>
              </a:custGeom>
              <a:solidFill>
                <a:srgbClr val="F9EC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317" name="Google Shape;317;p11"/>
              <p:cNvSpPr/>
              <p:nvPr/>
            </p:nvSpPr>
            <p:spPr>
              <a:xfrm>
                <a:off x="7996807" y="709720"/>
                <a:ext cx="96645" cy="92934"/>
              </a:xfrm>
              <a:custGeom>
                <a:rect b="b" l="l" r="r" t="t"/>
                <a:pathLst>
                  <a:path extrusionOk="0" h="4858" w="5052">
                    <a:moveTo>
                      <a:pt x="283" y="1"/>
                    </a:moveTo>
                    <a:cubicBezTo>
                      <a:pt x="216" y="1"/>
                      <a:pt x="149" y="27"/>
                      <a:pt x="98" y="78"/>
                    </a:cubicBezTo>
                    <a:cubicBezTo>
                      <a:pt x="0" y="179"/>
                      <a:pt x="3" y="341"/>
                      <a:pt x="104" y="440"/>
                    </a:cubicBezTo>
                    <a:lnTo>
                      <a:pt x="4592" y="4785"/>
                    </a:lnTo>
                    <a:cubicBezTo>
                      <a:pt x="4642" y="4833"/>
                      <a:pt x="4706" y="4857"/>
                      <a:pt x="4770" y="4857"/>
                    </a:cubicBezTo>
                    <a:cubicBezTo>
                      <a:pt x="4837" y="4857"/>
                      <a:pt x="4903" y="4832"/>
                      <a:pt x="4954" y="4780"/>
                    </a:cubicBezTo>
                    <a:cubicBezTo>
                      <a:pt x="5051" y="4678"/>
                      <a:pt x="5048" y="4516"/>
                      <a:pt x="4947" y="4418"/>
                    </a:cubicBezTo>
                    <a:lnTo>
                      <a:pt x="460" y="72"/>
                    </a:lnTo>
                    <a:cubicBezTo>
                      <a:pt x="410" y="24"/>
                      <a:pt x="347" y="1"/>
                      <a:pt x="28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318" name="Google Shape;318;p11"/>
              <p:cNvSpPr/>
              <p:nvPr/>
            </p:nvSpPr>
            <p:spPr>
              <a:xfrm>
                <a:off x="8002201" y="714598"/>
                <a:ext cx="85855" cy="83177"/>
              </a:xfrm>
              <a:custGeom>
                <a:rect b="b" l="l" r="r" t="t"/>
                <a:pathLst>
                  <a:path extrusionOk="0" h="4348" w="4488">
                    <a:moveTo>
                      <a:pt x="4488" y="1"/>
                    </a:moveTo>
                    <a:lnTo>
                      <a:pt x="0" y="4347"/>
                    </a:lnTo>
                  </a:path>
                </a:pathLst>
              </a:custGeom>
              <a:solidFill>
                <a:srgbClr val="F9EC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319" name="Google Shape;319;p11"/>
              <p:cNvSpPr/>
              <p:nvPr/>
            </p:nvSpPr>
            <p:spPr>
              <a:xfrm>
                <a:off x="7996807" y="709720"/>
                <a:ext cx="96645" cy="92934"/>
              </a:xfrm>
              <a:custGeom>
                <a:rect b="b" l="l" r="r" t="t"/>
                <a:pathLst>
                  <a:path extrusionOk="0" h="4858" w="5052">
                    <a:moveTo>
                      <a:pt x="4769" y="1"/>
                    </a:moveTo>
                    <a:cubicBezTo>
                      <a:pt x="4706" y="1"/>
                      <a:pt x="4642" y="24"/>
                      <a:pt x="4592" y="72"/>
                    </a:cubicBezTo>
                    <a:lnTo>
                      <a:pt x="104" y="4418"/>
                    </a:lnTo>
                    <a:cubicBezTo>
                      <a:pt x="3" y="4517"/>
                      <a:pt x="0" y="4679"/>
                      <a:pt x="98" y="4780"/>
                    </a:cubicBezTo>
                    <a:cubicBezTo>
                      <a:pt x="149" y="4832"/>
                      <a:pt x="215" y="4857"/>
                      <a:pt x="282" y="4857"/>
                    </a:cubicBezTo>
                    <a:cubicBezTo>
                      <a:pt x="346" y="4857"/>
                      <a:pt x="411" y="4833"/>
                      <a:pt x="460" y="4785"/>
                    </a:cubicBezTo>
                    <a:lnTo>
                      <a:pt x="4947" y="440"/>
                    </a:lnTo>
                    <a:cubicBezTo>
                      <a:pt x="5048" y="341"/>
                      <a:pt x="5051" y="179"/>
                      <a:pt x="4954" y="78"/>
                    </a:cubicBezTo>
                    <a:cubicBezTo>
                      <a:pt x="4903" y="27"/>
                      <a:pt x="4836" y="1"/>
                      <a:pt x="476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320" name="Google Shape;320;p11"/>
              <p:cNvSpPr/>
              <p:nvPr/>
            </p:nvSpPr>
            <p:spPr>
              <a:xfrm>
                <a:off x="7442978" y="661703"/>
                <a:ext cx="188947" cy="188947"/>
              </a:xfrm>
              <a:custGeom>
                <a:rect b="b" l="l" r="r" t="t"/>
                <a:pathLst>
                  <a:path extrusionOk="0" h="9877" w="9877">
                    <a:moveTo>
                      <a:pt x="0" y="1"/>
                    </a:moveTo>
                    <a:lnTo>
                      <a:pt x="0" y="9876"/>
                    </a:lnTo>
                    <a:lnTo>
                      <a:pt x="9876" y="9876"/>
                    </a:lnTo>
                    <a:lnTo>
                      <a:pt x="987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321" name="Google Shape;321;p11"/>
              <p:cNvSpPr/>
              <p:nvPr/>
            </p:nvSpPr>
            <p:spPr>
              <a:xfrm>
                <a:off x="7438100" y="656825"/>
                <a:ext cx="198722" cy="198722"/>
              </a:xfrm>
              <a:custGeom>
                <a:rect b="b" l="l" r="r" t="t"/>
                <a:pathLst>
                  <a:path extrusionOk="0" h="10388" w="10388">
                    <a:moveTo>
                      <a:pt x="9876" y="511"/>
                    </a:moveTo>
                    <a:lnTo>
                      <a:pt x="9876" y="9876"/>
                    </a:lnTo>
                    <a:lnTo>
                      <a:pt x="511" y="9876"/>
                    </a:lnTo>
                    <a:lnTo>
                      <a:pt x="511" y="511"/>
                    </a:lnTo>
                    <a:close/>
                    <a:moveTo>
                      <a:pt x="255" y="0"/>
                    </a:moveTo>
                    <a:cubicBezTo>
                      <a:pt x="115" y="0"/>
                      <a:pt x="0" y="115"/>
                      <a:pt x="0" y="256"/>
                    </a:cubicBezTo>
                    <a:lnTo>
                      <a:pt x="0" y="10131"/>
                    </a:lnTo>
                    <a:cubicBezTo>
                      <a:pt x="0" y="10273"/>
                      <a:pt x="115" y="10388"/>
                      <a:pt x="255" y="10388"/>
                    </a:cubicBezTo>
                    <a:lnTo>
                      <a:pt x="10131" y="10388"/>
                    </a:lnTo>
                    <a:cubicBezTo>
                      <a:pt x="10272" y="10388"/>
                      <a:pt x="10387" y="10273"/>
                      <a:pt x="10387" y="10131"/>
                    </a:cubicBezTo>
                    <a:lnTo>
                      <a:pt x="10387" y="256"/>
                    </a:lnTo>
                    <a:cubicBezTo>
                      <a:pt x="10387" y="114"/>
                      <a:pt x="10272" y="0"/>
                      <a:pt x="101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322" name="Google Shape;322;p11"/>
              <p:cNvSpPr/>
              <p:nvPr/>
            </p:nvSpPr>
            <p:spPr>
              <a:xfrm>
                <a:off x="7473989" y="801010"/>
                <a:ext cx="126908" cy="9775"/>
              </a:xfrm>
              <a:custGeom>
                <a:rect b="b" l="l" r="r" t="t"/>
                <a:pathLst>
                  <a:path extrusionOk="0" h="511" w="6634">
                    <a:moveTo>
                      <a:pt x="257" y="0"/>
                    </a:moveTo>
                    <a:cubicBezTo>
                      <a:pt x="115" y="0"/>
                      <a:pt x="1" y="114"/>
                      <a:pt x="1" y="255"/>
                    </a:cubicBezTo>
                    <a:cubicBezTo>
                      <a:pt x="1" y="397"/>
                      <a:pt x="115" y="511"/>
                      <a:pt x="257" y="511"/>
                    </a:cubicBezTo>
                    <a:lnTo>
                      <a:pt x="6379" y="511"/>
                    </a:lnTo>
                    <a:cubicBezTo>
                      <a:pt x="6519" y="511"/>
                      <a:pt x="6634" y="397"/>
                      <a:pt x="6634" y="255"/>
                    </a:cubicBezTo>
                    <a:cubicBezTo>
                      <a:pt x="6634" y="114"/>
                      <a:pt x="6519" y="0"/>
                      <a:pt x="637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323" name="Google Shape;323;p11"/>
              <p:cNvSpPr/>
              <p:nvPr/>
            </p:nvSpPr>
            <p:spPr>
              <a:xfrm>
                <a:off x="7697701" y="661703"/>
                <a:ext cx="188947" cy="188947"/>
              </a:xfrm>
              <a:custGeom>
                <a:rect b="b" l="l" r="r" t="t"/>
                <a:pathLst>
                  <a:path extrusionOk="0" h="9877" w="9877">
                    <a:moveTo>
                      <a:pt x="0" y="1"/>
                    </a:moveTo>
                    <a:lnTo>
                      <a:pt x="0" y="9876"/>
                    </a:lnTo>
                    <a:lnTo>
                      <a:pt x="9876" y="9876"/>
                    </a:lnTo>
                    <a:lnTo>
                      <a:pt x="987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324" name="Google Shape;324;p11"/>
              <p:cNvSpPr/>
              <p:nvPr/>
            </p:nvSpPr>
            <p:spPr>
              <a:xfrm>
                <a:off x="7692823" y="656825"/>
                <a:ext cx="198703" cy="198722"/>
              </a:xfrm>
              <a:custGeom>
                <a:rect b="b" l="l" r="r" t="t"/>
                <a:pathLst>
                  <a:path extrusionOk="0" h="10388" w="10387">
                    <a:moveTo>
                      <a:pt x="9876" y="511"/>
                    </a:moveTo>
                    <a:lnTo>
                      <a:pt x="9876" y="9876"/>
                    </a:lnTo>
                    <a:lnTo>
                      <a:pt x="511" y="9876"/>
                    </a:lnTo>
                    <a:lnTo>
                      <a:pt x="511" y="511"/>
                    </a:lnTo>
                    <a:close/>
                    <a:moveTo>
                      <a:pt x="255" y="0"/>
                    </a:moveTo>
                    <a:cubicBezTo>
                      <a:pt x="114" y="0"/>
                      <a:pt x="0" y="115"/>
                      <a:pt x="0" y="256"/>
                    </a:cubicBezTo>
                    <a:lnTo>
                      <a:pt x="0" y="10131"/>
                    </a:lnTo>
                    <a:cubicBezTo>
                      <a:pt x="0" y="10273"/>
                      <a:pt x="114" y="10388"/>
                      <a:pt x="255" y="10388"/>
                    </a:cubicBezTo>
                    <a:lnTo>
                      <a:pt x="10131" y="10388"/>
                    </a:lnTo>
                    <a:cubicBezTo>
                      <a:pt x="10272" y="10388"/>
                      <a:pt x="10386" y="10273"/>
                      <a:pt x="10386" y="10131"/>
                    </a:cubicBezTo>
                    <a:lnTo>
                      <a:pt x="10386" y="256"/>
                    </a:lnTo>
                    <a:cubicBezTo>
                      <a:pt x="10386" y="114"/>
                      <a:pt x="10272" y="0"/>
                      <a:pt x="101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325" name="Google Shape;325;p11"/>
              <p:cNvSpPr/>
              <p:nvPr/>
            </p:nvSpPr>
            <p:spPr>
              <a:xfrm>
                <a:off x="7733743" y="703790"/>
                <a:ext cx="116865" cy="104794"/>
              </a:xfrm>
              <a:custGeom>
                <a:rect b="b" l="l" r="r" t="t"/>
                <a:pathLst>
                  <a:path extrusionOk="0" h="5478" w="6109">
                    <a:moveTo>
                      <a:pt x="5597" y="511"/>
                    </a:moveTo>
                    <a:lnTo>
                      <a:pt x="5597" y="4966"/>
                    </a:lnTo>
                    <a:lnTo>
                      <a:pt x="512" y="4966"/>
                    </a:lnTo>
                    <a:lnTo>
                      <a:pt x="512" y="511"/>
                    </a:lnTo>
                    <a:close/>
                    <a:moveTo>
                      <a:pt x="257" y="0"/>
                    </a:moveTo>
                    <a:cubicBezTo>
                      <a:pt x="115" y="0"/>
                      <a:pt x="0" y="114"/>
                      <a:pt x="0" y="256"/>
                    </a:cubicBezTo>
                    <a:lnTo>
                      <a:pt x="0" y="5222"/>
                    </a:lnTo>
                    <a:cubicBezTo>
                      <a:pt x="0" y="5363"/>
                      <a:pt x="115" y="5478"/>
                      <a:pt x="257" y="5478"/>
                    </a:cubicBezTo>
                    <a:lnTo>
                      <a:pt x="5853" y="5478"/>
                    </a:lnTo>
                    <a:cubicBezTo>
                      <a:pt x="5993" y="5478"/>
                      <a:pt x="6108" y="5363"/>
                      <a:pt x="6108" y="5222"/>
                    </a:cubicBezTo>
                    <a:lnTo>
                      <a:pt x="6108" y="256"/>
                    </a:lnTo>
                    <a:cubicBezTo>
                      <a:pt x="6108" y="114"/>
                      <a:pt x="5993" y="0"/>
                      <a:pt x="58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326" name="Google Shape;326;p11"/>
              <p:cNvSpPr/>
              <p:nvPr/>
            </p:nvSpPr>
            <p:spPr>
              <a:xfrm>
                <a:off x="7739693" y="709299"/>
                <a:ext cx="102977" cy="15954"/>
              </a:xfrm>
              <a:custGeom>
                <a:rect b="b" l="l" r="r" t="t"/>
                <a:pathLst>
                  <a:path extrusionOk="0" h="834" w="5383">
                    <a:moveTo>
                      <a:pt x="1" y="0"/>
                    </a:moveTo>
                    <a:lnTo>
                      <a:pt x="1" y="834"/>
                    </a:lnTo>
                    <a:lnTo>
                      <a:pt x="5383" y="834"/>
                    </a:lnTo>
                    <a:lnTo>
                      <a:pt x="5330" y="2"/>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grpSp>
        <p:sp>
          <p:nvSpPr>
            <p:cNvPr id="327" name="Google Shape;327;p11"/>
            <p:cNvSpPr/>
            <p:nvPr/>
          </p:nvSpPr>
          <p:spPr>
            <a:xfrm>
              <a:off x="8438202" y="904875"/>
              <a:ext cx="219900" cy="39861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328" name="Google Shape;328;p11"/>
            <p:cNvSpPr/>
            <p:nvPr/>
          </p:nvSpPr>
          <p:spPr>
            <a:xfrm>
              <a:off x="8438215" y="904875"/>
              <a:ext cx="219900" cy="6519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grpSp>
      <p:grpSp>
        <p:nvGrpSpPr>
          <p:cNvPr id="329" name="Google Shape;329;p11"/>
          <p:cNvGrpSpPr/>
          <p:nvPr/>
        </p:nvGrpSpPr>
        <p:grpSpPr>
          <a:xfrm>
            <a:off x="622300" y="2100767"/>
            <a:ext cx="3522800" cy="4414200"/>
            <a:chOff x="5921212" y="2073325"/>
            <a:chExt cx="2642100" cy="3310650"/>
          </a:xfrm>
        </p:grpSpPr>
        <p:sp>
          <p:nvSpPr>
            <p:cNvPr id="330" name="Google Shape;330;p11"/>
            <p:cNvSpPr/>
            <p:nvPr/>
          </p:nvSpPr>
          <p:spPr>
            <a:xfrm>
              <a:off x="5921212" y="2073325"/>
              <a:ext cx="2642100" cy="426900"/>
            </a:xfrm>
            <a:prstGeom prst="roundRect">
              <a:avLst>
                <a:gd fmla="val 26774" name="adj"/>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331" name="Google Shape;331;p11"/>
            <p:cNvSpPr/>
            <p:nvPr/>
          </p:nvSpPr>
          <p:spPr>
            <a:xfrm>
              <a:off x="5923063" y="2404975"/>
              <a:ext cx="2639700" cy="29790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nvGrpSpPr>
            <p:cNvPr id="332" name="Google Shape;332;p11"/>
            <p:cNvGrpSpPr/>
            <p:nvPr/>
          </p:nvGrpSpPr>
          <p:grpSpPr>
            <a:xfrm>
              <a:off x="7770325" y="2143288"/>
              <a:ext cx="706369" cy="198722"/>
              <a:chOff x="7438100" y="656825"/>
              <a:chExt cx="706369" cy="198722"/>
            </a:xfrm>
          </p:grpSpPr>
          <p:sp>
            <p:nvSpPr>
              <p:cNvPr id="333" name="Google Shape;333;p11"/>
              <p:cNvSpPr/>
              <p:nvPr/>
            </p:nvSpPr>
            <p:spPr>
              <a:xfrm>
                <a:off x="7950645" y="661703"/>
                <a:ext cx="188947" cy="188947"/>
              </a:xfrm>
              <a:custGeom>
                <a:rect b="b" l="l" r="r" t="t"/>
                <a:pathLst>
                  <a:path extrusionOk="0" h="9877" w="9877">
                    <a:moveTo>
                      <a:pt x="1" y="1"/>
                    </a:moveTo>
                    <a:lnTo>
                      <a:pt x="1" y="9876"/>
                    </a:lnTo>
                    <a:lnTo>
                      <a:pt x="9877" y="9876"/>
                    </a:lnTo>
                    <a:lnTo>
                      <a:pt x="9877"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334" name="Google Shape;334;p11"/>
              <p:cNvSpPr/>
              <p:nvPr/>
            </p:nvSpPr>
            <p:spPr>
              <a:xfrm>
                <a:off x="7945766" y="656825"/>
                <a:ext cx="198703" cy="198722"/>
              </a:xfrm>
              <a:custGeom>
                <a:rect b="b" l="l" r="r" t="t"/>
                <a:pathLst>
                  <a:path extrusionOk="0" h="10388" w="10387">
                    <a:moveTo>
                      <a:pt x="9877" y="511"/>
                    </a:moveTo>
                    <a:lnTo>
                      <a:pt x="9877" y="9876"/>
                    </a:lnTo>
                    <a:lnTo>
                      <a:pt x="511" y="9876"/>
                    </a:lnTo>
                    <a:lnTo>
                      <a:pt x="511" y="511"/>
                    </a:lnTo>
                    <a:close/>
                    <a:moveTo>
                      <a:pt x="256" y="0"/>
                    </a:moveTo>
                    <a:cubicBezTo>
                      <a:pt x="115" y="0"/>
                      <a:pt x="1" y="115"/>
                      <a:pt x="1" y="256"/>
                    </a:cubicBezTo>
                    <a:lnTo>
                      <a:pt x="1" y="10131"/>
                    </a:lnTo>
                    <a:cubicBezTo>
                      <a:pt x="1" y="10273"/>
                      <a:pt x="115" y="10388"/>
                      <a:pt x="256" y="10388"/>
                    </a:cubicBezTo>
                    <a:lnTo>
                      <a:pt x="10132" y="10388"/>
                    </a:lnTo>
                    <a:cubicBezTo>
                      <a:pt x="10273" y="10388"/>
                      <a:pt x="10387" y="10273"/>
                      <a:pt x="10387" y="10131"/>
                    </a:cubicBezTo>
                    <a:lnTo>
                      <a:pt x="10387" y="256"/>
                    </a:lnTo>
                    <a:cubicBezTo>
                      <a:pt x="10387" y="114"/>
                      <a:pt x="10273" y="0"/>
                      <a:pt x="1013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335" name="Google Shape;335;p11"/>
              <p:cNvSpPr/>
              <p:nvPr/>
            </p:nvSpPr>
            <p:spPr>
              <a:xfrm>
                <a:off x="8002201" y="714598"/>
                <a:ext cx="85855" cy="83177"/>
              </a:xfrm>
              <a:custGeom>
                <a:rect b="b" l="l" r="r" t="t"/>
                <a:pathLst>
                  <a:path extrusionOk="0" h="4348" w="4488">
                    <a:moveTo>
                      <a:pt x="0" y="1"/>
                    </a:moveTo>
                    <a:lnTo>
                      <a:pt x="4488" y="4347"/>
                    </a:lnTo>
                  </a:path>
                </a:pathLst>
              </a:custGeom>
              <a:solidFill>
                <a:srgbClr val="F9EC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336" name="Google Shape;336;p11"/>
              <p:cNvSpPr/>
              <p:nvPr/>
            </p:nvSpPr>
            <p:spPr>
              <a:xfrm>
                <a:off x="7996807" y="709720"/>
                <a:ext cx="96645" cy="92934"/>
              </a:xfrm>
              <a:custGeom>
                <a:rect b="b" l="l" r="r" t="t"/>
                <a:pathLst>
                  <a:path extrusionOk="0" h="4858" w="5052">
                    <a:moveTo>
                      <a:pt x="283" y="1"/>
                    </a:moveTo>
                    <a:cubicBezTo>
                      <a:pt x="216" y="1"/>
                      <a:pt x="149" y="27"/>
                      <a:pt x="98" y="78"/>
                    </a:cubicBezTo>
                    <a:cubicBezTo>
                      <a:pt x="0" y="179"/>
                      <a:pt x="3" y="341"/>
                      <a:pt x="104" y="440"/>
                    </a:cubicBezTo>
                    <a:lnTo>
                      <a:pt x="4592" y="4785"/>
                    </a:lnTo>
                    <a:cubicBezTo>
                      <a:pt x="4642" y="4833"/>
                      <a:pt x="4706" y="4857"/>
                      <a:pt x="4770" y="4857"/>
                    </a:cubicBezTo>
                    <a:cubicBezTo>
                      <a:pt x="4837" y="4857"/>
                      <a:pt x="4903" y="4832"/>
                      <a:pt x="4954" y="4780"/>
                    </a:cubicBezTo>
                    <a:cubicBezTo>
                      <a:pt x="5051" y="4678"/>
                      <a:pt x="5048" y="4516"/>
                      <a:pt x="4947" y="4418"/>
                    </a:cubicBezTo>
                    <a:lnTo>
                      <a:pt x="460" y="72"/>
                    </a:lnTo>
                    <a:cubicBezTo>
                      <a:pt x="410" y="24"/>
                      <a:pt x="347" y="1"/>
                      <a:pt x="28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337" name="Google Shape;337;p11"/>
              <p:cNvSpPr/>
              <p:nvPr/>
            </p:nvSpPr>
            <p:spPr>
              <a:xfrm>
                <a:off x="8002201" y="714598"/>
                <a:ext cx="85855" cy="83177"/>
              </a:xfrm>
              <a:custGeom>
                <a:rect b="b" l="l" r="r" t="t"/>
                <a:pathLst>
                  <a:path extrusionOk="0" h="4348" w="4488">
                    <a:moveTo>
                      <a:pt x="4488" y="1"/>
                    </a:moveTo>
                    <a:lnTo>
                      <a:pt x="0" y="4347"/>
                    </a:lnTo>
                  </a:path>
                </a:pathLst>
              </a:custGeom>
              <a:solidFill>
                <a:srgbClr val="F9EC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338" name="Google Shape;338;p11"/>
              <p:cNvSpPr/>
              <p:nvPr/>
            </p:nvSpPr>
            <p:spPr>
              <a:xfrm>
                <a:off x="7996807" y="709720"/>
                <a:ext cx="96645" cy="92934"/>
              </a:xfrm>
              <a:custGeom>
                <a:rect b="b" l="l" r="r" t="t"/>
                <a:pathLst>
                  <a:path extrusionOk="0" h="4858" w="5052">
                    <a:moveTo>
                      <a:pt x="4769" y="1"/>
                    </a:moveTo>
                    <a:cubicBezTo>
                      <a:pt x="4706" y="1"/>
                      <a:pt x="4642" y="24"/>
                      <a:pt x="4592" y="72"/>
                    </a:cubicBezTo>
                    <a:lnTo>
                      <a:pt x="104" y="4418"/>
                    </a:lnTo>
                    <a:cubicBezTo>
                      <a:pt x="3" y="4517"/>
                      <a:pt x="0" y="4679"/>
                      <a:pt x="98" y="4780"/>
                    </a:cubicBezTo>
                    <a:cubicBezTo>
                      <a:pt x="149" y="4832"/>
                      <a:pt x="215" y="4857"/>
                      <a:pt x="282" y="4857"/>
                    </a:cubicBezTo>
                    <a:cubicBezTo>
                      <a:pt x="346" y="4857"/>
                      <a:pt x="411" y="4833"/>
                      <a:pt x="460" y="4785"/>
                    </a:cubicBezTo>
                    <a:lnTo>
                      <a:pt x="4947" y="440"/>
                    </a:lnTo>
                    <a:cubicBezTo>
                      <a:pt x="5048" y="341"/>
                      <a:pt x="5051" y="179"/>
                      <a:pt x="4954" y="78"/>
                    </a:cubicBezTo>
                    <a:cubicBezTo>
                      <a:pt x="4903" y="27"/>
                      <a:pt x="4836" y="1"/>
                      <a:pt x="476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339" name="Google Shape;339;p11"/>
              <p:cNvSpPr/>
              <p:nvPr/>
            </p:nvSpPr>
            <p:spPr>
              <a:xfrm>
                <a:off x="7442978" y="661703"/>
                <a:ext cx="188947" cy="188947"/>
              </a:xfrm>
              <a:custGeom>
                <a:rect b="b" l="l" r="r" t="t"/>
                <a:pathLst>
                  <a:path extrusionOk="0" h="9877" w="9877">
                    <a:moveTo>
                      <a:pt x="0" y="1"/>
                    </a:moveTo>
                    <a:lnTo>
                      <a:pt x="0" y="9876"/>
                    </a:lnTo>
                    <a:lnTo>
                      <a:pt x="9876" y="9876"/>
                    </a:lnTo>
                    <a:lnTo>
                      <a:pt x="9876"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340" name="Google Shape;340;p11"/>
              <p:cNvSpPr/>
              <p:nvPr/>
            </p:nvSpPr>
            <p:spPr>
              <a:xfrm>
                <a:off x="7438100" y="656825"/>
                <a:ext cx="198722" cy="198722"/>
              </a:xfrm>
              <a:custGeom>
                <a:rect b="b" l="l" r="r" t="t"/>
                <a:pathLst>
                  <a:path extrusionOk="0" h="10388" w="10388">
                    <a:moveTo>
                      <a:pt x="9876" y="511"/>
                    </a:moveTo>
                    <a:lnTo>
                      <a:pt x="9876" y="9876"/>
                    </a:lnTo>
                    <a:lnTo>
                      <a:pt x="511" y="9876"/>
                    </a:lnTo>
                    <a:lnTo>
                      <a:pt x="511" y="511"/>
                    </a:lnTo>
                    <a:close/>
                    <a:moveTo>
                      <a:pt x="255" y="0"/>
                    </a:moveTo>
                    <a:cubicBezTo>
                      <a:pt x="115" y="0"/>
                      <a:pt x="0" y="115"/>
                      <a:pt x="0" y="256"/>
                    </a:cubicBezTo>
                    <a:lnTo>
                      <a:pt x="0" y="10131"/>
                    </a:lnTo>
                    <a:cubicBezTo>
                      <a:pt x="0" y="10273"/>
                      <a:pt x="115" y="10388"/>
                      <a:pt x="255" y="10388"/>
                    </a:cubicBezTo>
                    <a:lnTo>
                      <a:pt x="10131" y="10388"/>
                    </a:lnTo>
                    <a:cubicBezTo>
                      <a:pt x="10272" y="10388"/>
                      <a:pt x="10387" y="10273"/>
                      <a:pt x="10387" y="10131"/>
                    </a:cubicBezTo>
                    <a:lnTo>
                      <a:pt x="10387" y="256"/>
                    </a:lnTo>
                    <a:cubicBezTo>
                      <a:pt x="10387" y="114"/>
                      <a:pt x="10272" y="0"/>
                      <a:pt x="101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341" name="Google Shape;341;p11"/>
              <p:cNvSpPr/>
              <p:nvPr/>
            </p:nvSpPr>
            <p:spPr>
              <a:xfrm>
                <a:off x="7473989" y="801010"/>
                <a:ext cx="126908" cy="9775"/>
              </a:xfrm>
              <a:custGeom>
                <a:rect b="b" l="l" r="r" t="t"/>
                <a:pathLst>
                  <a:path extrusionOk="0" h="511" w="6634">
                    <a:moveTo>
                      <a:pt x="257" y="0"/>
                    </a:moveTo>
                    <a:cubicBezTo>
                      <a:pt x="115" y="0"/>
                      <a:pt x="1" y="114"/>
                      <a:pt x="1" y="255"/>
                    </a:cubicBezTo>
                    <a:cubicBezTo>
                      <a:pt x="1" y="397"/>
                      <a:pt x="115" y="511"/>
                      <a:pt x="257" y="511"/>
                    </a:cubicBezTo>
                    <a:lnTo>
                      <a:pt x="6379" y="511"/>
                    </a:lnTo>
                    <a:cubicBezTo>
                      <a:pt x="6519" y="511"/>
                      <a:pt x="6634" y="397"/>
                      <a:pt x="6634" y="255"/>
                    </a:cubicBezTo>
                    <a:cubicBezTo>
                      <a:pt x="6634" y="114"/>
                      <a:pt x="6519" y="0"/>
                      <a:pt x="637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342" name="Google Shape;342;p11"/>
              <p:cNvSpPr/>
              <p:nvPr/>
            </p:nvSpPr>
            <p:spPr>
              <a:xfrm>
                <a:off x="7697701" y="661703"/>
                <a:ext cx="188947" cy="188947"/>
              </a:xfrm>
              <a:custGeom>
                <a:rect b="b" l="l" r="r" t="t"/>
                <a:pathLst>
                  <a:path extrusionOk="0" h="9877" w="9877">
                    <a:moveTo>
                      <a:pt x="0" y="1"/>
                    </a:moveTo>
                    <a:lnTo>
                      <a:pt x="0" y="9876"/>
                    </a:lnTo>
                    <a:lnTo>
                      <a:pt x="9876" y="9876"/>
                    </a:lnTo>
                    <a:lnTo>
                      <a:pt x="9876"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343" name="Google Shape;343;p11"/>
              <p:cNvSpPr/>
              <p:nvPr/>
            </p:nvSpPr>
            <p:spPr>
              <a:xfrm>
                <a:off x="7692823" y="656825"/>
                <a:ext cx="198703" cy="198722"/>
              </a:xfrm>
              <a:custGeom>
                <a:rect b="b" l="l" r="r" t="t"/>
                <a:pathLst>
                  <a:path extrusionOk="0" h="10388" w="10387">
                    <a:moveTo>
                      <a:pt x="9876" y="511"/>
                    </a:moveTo>
                    <a:lnTo>
                      <a:pt x="9876" y="9876"/>
                    </a:lnTo>
                    <a:lnTo>
                      <a:pt x="511" y="9876"/>
                    </a:lnTo>
                    <a:lnTo>
                      <a:pt x="511" y="511"/>
                    </a:lnTo>
                    <a:close/>
                    <a:moveTo>
                      <a:pt x="255" y="0"/>
                    </a:moveTo>
                    <a:cubicBezTo>
                      <a:pt x="114" y="0"/>
                      <a:pt x="0" y="115"/>
                      <a:pt x="0" y="256"/>
                    </a:cubicBezTo>
                    <a:lnTo>
                      <a:pt x="0" y="10131"/>
                    </a:lnTo>
                    <a:cubicBezTo>
                      <a:pt x="0" y="10273"/>
                      <a:pt x="114" y="10388"/>
                      <a:pt x="255" y="10388"/>
                    </a:cubicBezTo>
                    <a:lnTo>
                      <a:pt x="10131" y="10388"/>
                    </a:lnTo>
                    <a:cubicBezTo>
                      <a:pt x="10272" y="10388"/>
                      <a:pt x="10386" y="10273"/>
                      <a:pt x="10386" y="10131"/>
                    </a:cubicBezTo>
                    <a:lnTo>
                      <a:pt x="10386" y="256"/>
                    </a:lnTo>
                    <a:cubicBezTo>
                      <a:pt x="10386" y="114"/>
                      <a:pt x="10272" y="0"/>
                      <a:pt x="101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344" name="Google Shape;344;p11"/>
              <p:cNvSpPr/>
              <p:nvPr/>
            </p:nvSpPr>
            <p:spPr>
              <a:xfrm>
                <a:off x="7733743" y="703790"/>
                <a:ext cx="116865" cy="104794"/>
              </a:xfrm>
              <a:custGeom>
                <a:rect b="b" l="l" r="r" t="t"/>
                <a:pathLst>
                  <a:path extrusionOk="0" h="5478" w="6109">
                    <a:moveTo>
                      <a:pt x="5597" y="511"/>
                    </a:moveTo>
                    <a:lnTo>
                      <a:pt x="5597" y="4966"/>
                    </a:lnTo>
                    <a:lnTo>
                      <a:pt x="512" y="4966"/>
                    </a:lnTo>
                    <a:lnTo>
                      <a:pt x="512" y="511"/>
                    </a:lnTo>
                    <a:close/>
                    <a:moveTo>
                      <a:pt x="257" y="0"/>
                    </a:moveTo>
                    <a:cubicBezTo>
                      <a:pt x="115" y="0"/>
                      <a:pt x="0" y="114"/>
                      <a:pt x="0" y="256"/>
                    </a:cubicBezTo>
                    <a:lnTo>
                      <a:pt x="0" y="5222"/>
                    </a:lnTo>
                    <a:cubicBezTo>
                      <a:pt x="0" y="5363"/>
                      <a:pt x="115" y="5478"/>
                      <a:pt x="257" y="5478"/>
                    </a:cubicBezTo>
                    <a:lnTo>
                      <a:pt x="5853" y="5478"/>
                    </a:lnTo>
                    <a:cubicBezTo>
                      <a:pt x="5993" y="5478"/>
                      <a:pt x="6108" y="5363"/>
                      <a:pt x="6108" y="5222"/>
                    </a:cubicBezTo>
                    <a:lnTo>
                      <a:pt x="6108" y="256"/>
                    </a:lnTo>
                    <a:cubicBezTo>
                      <a:pt x="6108" y="114"/>
                      <a:pt x="5993" y="0"/>
                      <a:pt x="58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345" name="Google Shape;345;p11"/>
              <p:cNvSpPr/>
              <p:nvPr/>
            </p:nvSpPr>
            <p:spPr>
              <a:xfrm>
                <a:off x="7739693" y="709299"/>
                <a:ext cx="102977" cy="15954"/>
              </a:xfrm>
              <a:custGeom>
                <a:rect b="b" l="l" r="r" t="t"/>
                <a:pathLst>
                  <a:path extrusionOk="0" h="834" w="5383">
                    <a:moveTo>
                      <a:pt x="1" y="0"/>
                    </a:moveTo>
                    <a:lnTo>
                      <a:pt x="1" y="834"/>
                    </a:lnTo>
                    <a:lnTo>
                      <a:pt x="5383" y="834"/>
                    </a:lnTo>
                    <a:lnTo>
                      <a:pt x="5330" y="2"/>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grpSp>
      <p:grpSp>
        <p:nvGrpSpPr>
          <p:cNvPr id="346" name="Google Shape;346;p11"/>
          <p:cNvGrpSpPr/>
          <p:nvPr/>
        </p:nvGrpSpPr>
        <p:grpSpPr>
          <a:xfrm>
            <a:off x="4334600" y="2100767"/>
            <a:ext cx="3522800" cy="4416600"/>
            <a:chOff x="5921212" y="2073325"/>
            <a:chExt cx="2642100" cy="3312450"/>
          </a:xfrm>
        </p:grpSpPr>
        <p:sp>
          <p:nvSpPr>
            <p:cNvPr id="347" name="Google Shape;347;p11"/>
            <p:cNvSpPr/>
            <p:nvPr/>
          </p:nvSpPr>
          <p:spPr>
            <a:xfrm>
              <a:off x="5921212" y="2073325"/>
              <a:ext cx="2642100" cy="426900"/>
            </a:xfrm>
            <a:prstGeom prst="roundRect">
              <a:avLst>
                <a:gd fmla="val 26774" name="adj"/>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348" name="Google Shape;348;p11"/>
            <p:cNvSpPr/>
            <p:nvPr/>
          </p:nvSpPr>
          <p:spPr>
            <a:xfrm>
              <a:off x="5923063" y="2404975"/>
              <a:ext cx="2639700" cy="29808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nvGrpSpPr>
            <p:cNvPr id="349" name="Google Shape;349;p11"/>
            <p:cNvGrpSpPr/>
            <p:nvPr/>
          </p:nvGrpSpPr>
          <p:grpSpPr>
            <a:xfrm>
              <a:off x="7770325" y="2143288"/>
              <a:ext cx="706369" cy="198722"/>
              <a:chOff x="7438100" y="656825"/>
              <a:chExt cx="706369" cy="198722"/>
            </a:xfrm>
          </p:grpSpPr>
          <p:sp>
            <p:nvSpPr>
              <p:cNvPr id="350" name="Google Shape;350;p11"/>
              <p:cNvSpPr/>
              <p:nvPr/>
            </p:nvSpPr>
            <p:spPr>
              <a:xfrm>
                <a:off x="7950645" y="661703"/>
                <a:ext cx="188947" cy="188947"/>
              </a:xfrm>
              <a:custGeom>
                <a:rect b="b" l="l" r="r" t="t"/>
                <a:pathLst>
                  <a:path extrusionOk="0" h="9877" w="9877">
                    <a:moveTo>
                      <a:pt x="1" y="1"/>
                    </a:moveTo>
                    <a:lnTo>
                      <a:pt x="1" y="9876"/>
                    </a:lnTo>
                    <a:lnTo>
                      <a:pt x="9877" y="9876"/>
                    </a:lnTo>
                    <a:lnTo>
                      <a:pt x="9877"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351" name="Google Shape;351;p11"/>
              <p:cNvSpPr/>
              <p:nvPr/>
            </p:nvSpPr>
            <p:spPr>
              <a:xfrm>
                <a:off x="7945766" y="656825"/>
                <a:ext cx="198703" cy="198722"/>
              </a:xfrm>
              <a:custGeom>
                <a:rect b="b" l="l" r="r" t="t"/>
                <a:pathLst>
                  <a:path extrusionOk="0" h="10388" w="10387">
                    <a:moveTo>
                      <a:pt x="9877" y="511"/>
                    </a:moveTo>
                    <a:lnTo>
                      <a:pt x="9877" y="9876"/>
                    </a:lnTo>
                    <a:lnTo>
                      <a:pt x="511" y="9876"/>
                    </a:lnTo>
                    <a:lnTo>
                      <a:pt x="511" y="511"/>
                    </a:lnTo>
                    <a:close/>
                    <a:moveTo>
                      <a:pt x="256" y="0"/>
                    </a:moveTo>
                    <a:cubicBezTo>
                      <a:pt x="115" y="0"/>
                      <a:pt x="1" y="115"/>
                      <a:pt x="1" y="256"/>
                    </a:cubicBezTo>
                    <a:lnTo>
                      <a:pt x="1" y="10131"/>
                    </a:lnTo>
                    <a:cubicBezTo>
                      <a:pt x="1" y="10273"/>
                      <a:pt x="115" y="10388"/>
                      <a:pt x="256" y="10388"/>
                    </a:cubicBezTo>
                    <a:lnTo>
                      <a:pt x="10132" y="10388"/>
                    </a:lnTo>
                    <a:cubicBezTo>
                      <a:pt x="10273" y="10388"/>
                      <a:pt x="10387" y="10273"/>
                      <a:pt x="10387" y="10131"/>
                    </a:cubicBezTo>
                    <a:lnTo>
                      <a:pt x="10387" y="256"/>
                    </a:lnTo>
                    <a:cubicBezTo>
                      <a:pt x="10387" y="114"/>
                      <a:pt x="10273" y="0"/>
                      <a:pt x="1013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352" name="Google Shape;352;p11"/>
              <p:cNvSpPr/>
              <p:nvPr/>
            </p:nvSpPr>
            <p:spPr>
              <a:xfrm>
                <a:off x="8002201" y="714598"/>
                <a:ext cx="85855" cy="83177"/>
              </a:xfrm>
              <a:custGeom>
                <a:rect b="b" l="l" r="r" t="t"/>
                <a:pathLst>
                  <a:path extrusionOk="0" h="4348" w="4488">
                    <a:moveTo>
                      <a:pt x="0" y="1"/>
                    </a:moveTo>
                    <a:lnTo>
                      <a:pt x="4488" y="4347"/>
                    </a:lnTo>
                  </a:path>
                </a:pathLst>
              </a:custGeom>
              <a:solidFill>
                <a:srgbClr val="F9EC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353" name="Google Shape;353;p11"/>
              <p:cNvSpPr/>
              <p:nvPr/>
            </p:nvSpPr>
            <p:spPr>
              <a:xfrm>
                <a:off x="7996807" y="709720"/>
                <a:ext cx="96645" cy="92934"/>
              </a:xfrm>
              <a:custGeom>
                <a:rect b="b" l="l" r="r" t="t"/>
                <a:pathLst>
                  <a:path extrusionOk="0" h="4858" w="5052">
                    <a:moveTo>
                      <a:pt x="283" y="1"/>
                    </a:moveTo>
                    <a:cubicBezTo>
                      <a:pt x="216" y="1"/>
                      <a:pt x="149" y="27"/>
                      <a:pt x="98" y="78"/>
                    </a:cubicBezTo>
                    <a:cubicBezTo>
                      <a:pt x="0" y="179"/>
                      <a:pt x="3" y="341"/>
                      <a:pt x="104" y="440"/>
                    </a:cubicBezTo>
                    <a:lnTo>
                      <a:pt x="4592" y="4785"/>
                    </a:lnTo>
                    <a:cubicBezTo>
                      <a:pt x="4642" y="4833"/>
                      <a:pt x="4706" y="4857"/>
                      <a:pt x="4770" y="4857"/>
                    </a:cubicBezTo>
                    <a:cubicBezTo>
                      <a:pt x="4837" y="4857"/>
                      <a:pt x="4903" y="4832"/>
                      <a:pt x="4954" y="4780"/>
                    </a:cubicBezTo>
                    <a:cubicBezTo>
                      <a:pt x="5051" y="4678"/>
                      <a:pt x="5048" y="4516"/>
                      <a:pt x="4947" y="4418"/>
                    </a:cubicBezTo>
                    <a:lnTo>
                      <a:pt x="460" y="72"/>
                    </a:lnTo>
                    <a:cubicBezTo>
                      <a:pt x="410" y="24"/>
                      <a:pt x="347" y="1"/>
                      <a:pt x="28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354" name="Google Shape;354;p11"/>
              <p:cNvSpPr/>
              <p:nvPr/>
            </p:nvSpPr>
            <p:spPr>
              <a:xfrm>
                <a:off x="8002201" y="714598"/>
                <a:ext cx="85855" cy="83177"/>
              </a:xfrm>
              <a:custGeom>
                <a:rect b="b" l="l" r="r" t="t"/>
                <a:pathLst>
                  <a:path extrusionOk="0" h="4348" w="4488">
                    <a:moveTo>
                      <a:pt x="4488" y="1"/>
                    </a:moveTo>
                    <a:lnTo>
                      <a:pt x="0" y="4347"/>
                    </a:lnTo>
                  </a:path>
                </a:pathLst>
              </a:custGeom>
              <a:solidFill>
                <a:srgbClr val="F9EC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355" name="Google Shape;355;p11"/>
              <p:cNvSpPr/>
              <p:nvPr/>
            </p:nvSpPr>
            <p:spPr>
              <a:xfrm>
                <a:off x="7996807" y="709720"/>
                <a:ext cx="96645" cy="92934"/>
              </a:xfrm>
              <a:custGeom>
                <a:rect b="b" l="l" r="r" t="t"/>
                <a:pathLst>
                  <a:path extrusionOk="0" h="4858" w="5052">
                    <a:moveTo>
                      <a:pt x="4769" y="1"/>
                    </a:moveTo>
                    <a:cubicBezTo>
                      <a:pt x="4706" y="1"/>
                      <a:pt x="4642" y="24"/>
                      <a:pt x="4592" y="72"/>
                    </a:cubicBezTo>
                    <a:lnTo>
                      <a:pt x="104" y="4418"/>
                    </a:lnTo>
                    <a:cubicBezTo>
                      <a:pt x="3" y="4517"/>
                      <a:pt x="0" y="4679"/>
                      <a:pt x="98" y="4780"/>
                    </a:cubicBezTo>
                    <a:cubicBezTo>
                      <a:pt x="149" y="4832"/>
                      <a:pt x="215" y="4857"/>
                      <a:pt x="282" y="4857"/>
                    </a:cubicBezTo>
                    <a:cubicBezTo>
                      <a:pt x="346" y="4857"/>
                      <a:pt x="411" y="4833"/>
                      <a:pt x="460" y="4785"/>
                    </a:cubicBezTo>
                    <a:lnTo>
                      <a:pt x="4947" y="440"/>
                    </a:lnTo>
                    <a:cubicBezTo>
                      <a:pt x="5048" y="341"/>
                      <a:pt x="5051" y="179"/>
                      <a:pt x="4954" y="78"/>
                    </a:cubicBezTo>
                    <a:cubicBezTo>
                      <a:pt x="4903" y="27"/>
                      <a:pt x="4836" y="1"/>
                      <a:pt x="476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356" name="Google Shape;356;p11"/>
              <p:cNvSpPr/>
              <p:nvPr/>
            </p:nvSpPr>
            <p:spPr>
              <a:xfrm>
                <a:off x="7442978" y="661703"/>
                <a:ext cx="188947" cy="188947"/>
              </a:xfrm>
              <a:custGeom>
                <a:rect b="b" l="l" r="r" t="t"/>
                <a:pathLst>
                  <a:path extrusionOk="0" h="9877" w="9877">
                    <a:moveTo>
                      <a:pt x="0" y="1"/>
                    </a:moveTo>
                    <a:lnTo>
                      <a:pt x="0" y="9876"/>
                    </a:lnTo>
                    <a:lnTo>
                      <a:pt x="9876" y="9876"/>
                    </a:lnTo>
                    <a:lnTo>
                      <a:pt x="9876"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357" name="Google Shape;357;p11"/>
              <p:cNvSpPr/>
              <p:nvPr/>
            </p:nvSpPr>
            <p:spPr>
              <a:xfrm>
                <a:off x="7438100" y="656825"/>
                <a:ext cx="198722" cy="198722"/>
              </a:xfrm>
              <a:custGeom>
                <a:rect b="b" l="l" r="r" t="t"/>
                <a:pathLst>
                  <a:path extrusionOk="0" h="10388" w="10388">
                    <a:moveTo>
                      <a:pt x="9876" y="511"/>
                    </a:moveTo>
                    <a:lnTo>
                      <a:pt x="9876" y="9876"/>
                    </a:lnTo>
                    <a:lnTo>
                      <a:pt x="511" y="9876"/>
                    </a:lnTo>
                    <a:lnTo>
                      <a:pt x="511" y="511"/>
                    </a:lnTo>
                    <a:close/>
                    <a:moveTo>
                      <a:pt x="255" y="0"/>
                    </a:moveTo>
                    <a:cubicBezTo>
                      <a:pt x="115" y="0"/>
                      <a:pt x="0" y="115"/>
                      <a:pt x="0" y="256"/>
                    </a:cubicBezTo>
                    <a:lnTo>
                      <a:pt x="0" y="10131"/>
                    </a:lnTo>
                    <a:cubicBezTo>
                      <a:pt x="0" y="10273"/>
                      <a:pt x="115" y="10388"/>
                      <a:pt x="255" y="10388"/>
                    </a:cubicBezTo>
                    <a:lnTo>
                      <a:pt x="10131" y="10388"/>
                    </a:lnTo>
                    <a:cubicBezTo>
                      <a:pt x="10272" y="10388"/>
                      <a:pt x="10387" y="10273"/>
                      <a:pt x="10387" y="10131"/>
                    </a:cubicBezTo>
                    <a:lnTo>
                      <a:pt x="10387" y="256"/>
                    </a:lnTo>
                    <a:cubicBezTo>
                      <a:pt x="10387" y="114"/>
                      <a:pt x="10272" y="0"/>
                      <a:pt x="101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358" name="Google Shape;358;p11"/>
              <p:cNvSpPr/>
              <p:nvPr/>
            </p:nvSpPr>
            <p:spPr>
              <a:xfrm>
                <a:off x="7473989" y="801010"/>
                <a:ext cx="126908" cy="9775"/>
              </a:xfrm>
              <a:custGeom>
                <a:rect b="b" l="l" r="r" t="t"/>
                <a:pathLst>
                  <a:path extrusionOk="0" h="511" w="6634">
                    <a:moveTo>
                      <a:pt x="257" y="0"/>
                    </a:moveTo>
                    <a:cubicBezTo>
                      <a:pt x="115" y="0"/>
                      <a:pt x="1" y="114"/>
                      <a:pt x="1" y="255"/>
                    </a:cubicBezTo>
                    <a:cubicBezTo>
                      <a:pt x="1" y="397"/>
                      <a:pt x="115" y="511"/>
                      <a:pt x="257" y="511"/>
                    </a:cubicBezTo>
                    <a:lnTo>
                      <a:pt x="6379" y="511"/>
                    </a:lnTo>
                    <a:cubicBezTo>
                      <a:pt x="6519" y="511"/>
                      <a:pt x="6634" y="397"/>
                      <a:pt x="6634" y="255"/>
                    </a:cubicBezTo>
                    <a:cubicBezTo>
                      <a:pt x="6634" y="114"/>
                      <a:pt x="6519" y="0"/>
                      <a:pt x="637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359" name="Google Shape;359;p11"/>
              <p:cNvSpPr/>
              <p:nvPr/>
            </p:nvSpPr>
            <p:spPr>
              <a:xfrm>
                <a:off x="7697701" y="661703"/>
                <a:ext cx="188947" cy="188947"/>
              </a:xfrm>
              <a:custGeom>
                <a:rect b="b" l="l" r="r" t="t"/>
                <a:pathLst>
                  <a:path extrusionOk="0" h="9877" w="9877">
                    <a:moveTo>
                      <a:pt x="0" y="1"/>
                    </a:moveTo>
                    <a:lnTo>
                      <a:pt x="0" y="9876"/>
                    </a:lnTo>
                    <a:lnTo>
                      <a:pt x="9876" y="9876"/>
                    </a:lnTo>
                    <a:lnTo>
                      <a:pt x="9876"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360" name="Google Shape;360;p11"/>
              <p:cNvSpPr/>
              <p:nvPr/>
            </p:nvSpPr>
            <p:spPr>
              <a:xfrm>
                <a:off x="7692823" y="656825"/>
                <a:ext cx="198703" cy="198722"/>
              </a:xfrm>
              <a:custGeom>
                <a:rect b="b" l="l" r="r" t="t"/>
                <a:pathLst>
                  <a:path extrusionOk="0" h="10388" w="10387">
                    <a:moveTo>
                      <a:pt x="9876" y="511"/>
                    </a:moveTo>
                    <a:lnTo>
                      <a:pt x="9876" y="9876"/>
                    </a:lnTo>
                    <a:lnTo>
                      <a:pt x="511" y="9876"/>
                    </a:lnTo>
                    <a:lnTo>
                      <a:pt x="511" y="511"/>
                    </a:lnTo>
                    <a:close/>
                    <a:moveTo>
                      <a:pt x="255" y="0"/>
                    </a:moveTo>
                    <a:cubicBezTo>
                      <a:pt x="114" y="0"/>
                      <a:pt x="0" y="115"/>
                      <a:pt x="0" y="256"/>
                    </a:cubicBezTo>
                    <a:lnTo>
                      <a:pt x="0" y="10131"/>
                    </a:lnTo>
                    <a:cubicBezTo>
                      <a:pt x="0" y="10273"/>
                      <a:pt x="114" y="10388"/>
                      <a:pt x="255" y="10388"/>
                    </a:cubicBezTo>
                    <a:lnTo>
                      <a:pt x="10131" y="10388"/>
                    </a:lnTo>
                    <a:cubicBezTo>
                      <a:pt x="10272" y="10388"/>
                      <a:pt x="10386" y="10273"/>
                      <a:pt x="10386" y="10131"/>
                    </a:cubicBezTo>
                    <a:lnTo>
                      <a:pt x="10386" y="256"/>
                    </a:lnTo>
                    <a:cubicBezTo>
                      <a:pt x="10386" y="114"/>
                      <a:pt x="10272" y="0"/>
                      <a:pt x="101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361" name="Google Shape;361;p11"/>
              <p:cNvSpPr/>
              <p:nvPr/>
            </p:nvSpPr>
            <p:spPr>
              <a:xfrm>
                <a:off x="7733743" y="703790"/>
                <a:ext cx="116865" cy="104794"/>
              </a:xfrm>
              <a:custGeom>
                <a:rect b="b" l="l" r="r" t="t"/>
                <a:pathLst>
                  <a:path extrusionOk="0" h="5478" w="6109">
                    <a:moveTo>
                      <a:pt x="5597" y="511"/>
                    </a:moveTo>
                    <a:lnTo>
                      <a:pt x="5597" y="4966"/>
                    </a:lnTo>
                    <a:lnTo>
                      <a:pt x="512" y="4966"/>
                    </a:lnTo>
                    <a:lnTo>
                      <a:pt x="512" y="511"/>
                    </a:lnTo>
                    <a:close/>
                    <a:moveTo>
                      <a:pt x="257" y="0"/>
                    </a:moveTo>
                    <a:cubicBezTo>
                      <a:pt x="115" y="0"/>
                      <a:pt x="0" y="114"/>
                      <a:pt x="0" y="256"/>
                    </a:cubicBezTo>
                    <a:lnTo>
                      <a:pt x="0" y="5222"/>
                    </a:lnTo>
                    <a:cubicBezTo>
                      <a:pt x="0" y="5363"/>
                      <a:pt x="115" y="5478"/>
                      <a:pt x="257" y="5478"/>
                    </a:cubicBezTo>
                    <a:lnTo>
                      <a:pt x="5853" y="5478"/>
                    </a:lnTo>
                    <a:cubicBezTo>
                      <a:pt x="5993" y="5478"/>
                      <a:pt x="6108" y="5363"/>
                      <a:pt x="6108" y="5222"/>
                    </a:cubicBezTo>
                    <a:lnTo>
                      <a:pt x="6108" y="256"/>
                    </a:lnTo>
                    <a:cubicBezTo>
                      <a:pt x="6108" y="114"/>
                      <a:pt x="5993" y="0"/>
                      <a:pt x="58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362" name="Google Shape;362;p11"/>
              <p:cNvSpPr/>
              <p:nvPr/>
            </p:nvSpPr>
            <p:spPr>
              <a:xfrm>
                <a:off x="7739693" y="709299"/>
                <a:ext cx="102977" cy="15954"/>
              </a:xfrm>
              <a:custGeom>
                <a:rect b="b" l="l" r="r" t="t"/>
                <a:pathLst>
                  <a:path extrusionOk="0" h="834" w="5383">
                    <a:moveTo>
                      <a:pt x="1" y="0"/>
                    </a:moveTo>
                    <a:lnTo>
                      <a:pt x="1" y="834"/>
                    </a:lnTo>
                    <a:lnTo>
                      <a:pt x="5383" y="834"/>
                    </a:lnTo>
                    <a:lnTo>
                      <a:pt x="5330" y="2"/>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grpSp>
      <p:grpSp>
        <p:nvGrpSpPr>
          <p:cNvPr id="363" name="Google Shape;363;p11"/>
          <p:cNvGrpSpPr/>
          <p:nvPr/>
        </p:nvGrpSpPr>
        <p:grpSpPr>
          <a:xfrm>
            <a:off x="8046900" y="2100767"/>
            <a:ext cx="3522800" cy="4416600"/>
            <a:chOff x="5921212" y="2073325"/>
            <a:chExt cx="2642100" cy="3312450"/>
          </a:xfrm>
        </p:grpSpPr>
        <p:sp>
          <p:nvSpPr>
            <p:cNvPr id="364" name="Google Shape;364;p11"/>
            <p:cNvSpPr/>
            <p:nvPr/>
          </p:nvSpPr>
          <p:spPr>
            <a:xfrm>
              <a:off x="5921212" y="2073325"/>
              <a:ext cx="2642100" cy="426900"/>
            </a:xfrm>
            <a:prstGeom prst="roundRect">
              <a:avLst>
                <a:gd fmla="val 26774" name="adj"/>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365" name="Google Shape;365;p11"/>
            <p:cNvSpPr/>
            <p:nvPr/>
          </p:nvSpPr>
          <p:spPr>
            <a:xfrm>
              <a:off x="5923063" y="2404975"/>
              <a:ext cx="2639700" cy="29808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nvGrpSpPr>
            <p:cNvPr id="366" name="Google Shape;366;p11"/>
            <p:cNvGrpSpPr/>
            <p:nvPr/>
          </p:nvGrpSpPr>
          <p:grpSpPr>
            <a:xfrm>
              <a:off x="7770325" y="2143288"/>
              <a:ext cx="706369" cy="198722"/>
              <a:chOff x="7438100" y="656825"/>
              <a:chExt cx="706369" cy="198722"/>
            </a:xfrm>
          </p:grpSpPr>
          <p:sp>
            <p:nvSpPr>
              <p:cNvPr id="367" name="Google Shape;367;p11"/>
              <p:cNvSpPr/>
              <p:nvPr/>
            </p:nvSpPr>
            <p:spPr>
              <a:xfrm>
                <a:off x="7950645" y="661703"/>
                <a:ext cx="188947" cy="188947"/>
              </a:xfrm>
              <a:custGeom>
                <a:rect b="b" l="l" r="r" t="t"/>
                <a:pathLst>
                  <a:path extrusionOk="0" h="9877" w="9877">
                    <a:moveTo>
                      <a:pt x="1" y="1"/>
                    </a:moveTo>
                    <a:lnTo>
                      <a:pt x="1" y="9876"/>
                    </a:lnTo>
                    <a:lnTo>
                      <a:pt x="9877" y="9876"/>
                    </a:lnTo>
                    <a:lnTo>
                      <a:pt x="9877"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368" name="Google Shape;368;p11"/>
              <p:cNvSpPr/>
              <p:nvPr/>
            </p:nvSpPr>
            <p:spPr>
              <a:xfrm>
                <a:off x="7945766" y="656825"/>
                <a:ext cx="198703" cy="198722"/>
              </a:xfrm>
              <a:custGeom>
                <a:rect b="b" l="l" r="r" t="t"/>
                <a:pathLst>
                  <a:path extrusionOk="0" h="10388" w="10387">
                    <a:moveTo>
                      <a:pt x="9877" y="511"/>
                    </a:moveTo>
                    <a:lnTo>
                      <a:pt x="9877" y="9876"/>
                    </a:lnTo>
                    <a:lnTo>
                      <a:pt x="511" y="9876"/>
                    </a:lnTo>
                    <a:lnTo>
                      <a:pt x="511" y="511"/>
                    </a:lnTo>
                    <a:close/>
                    <a:moveTo>
                      <a:pt x="256" y="0"/>
                    </a:moveTo>
                    <a:cubicBezTo>
                      <a:pt x="115" y="0"/>
                      <a:pt x="1" y="115"/>
                      <a:pt x="1" y="256"/>
                    </a:cubicBezTo>
                    <a:lnTo>
                      <a:pt x="1" y="10131"/>
                    </a:lnTo>
                    <a:cubicBezTo>
                      <a:pt x="1" y="10273"/>
                      <a:pt x="115" y="10388"/>
                      <a:pt x="256" y="10388"/>
                    </a:cubicBezTo>
                    <a:lnTo>
                      <a:pt x="10132" y="10388"/>
                    </a:lnTo>
                    <a:cubicBezTo>
                      <a:pt x="10273" y="10388"/>
                      <a:pt x="10387" y="10273"/>
                      <a:pt x="10387" y="10131"/>
                    </a:cubicBezTo>
                    <a:lnTo>
                      <a:pt x="10387" y="256"/>
                    </a:lnTo>
                    <a:cubicBezTo>
                      <a:pt x="10387" y="114"/>
                      <a:pt x="10273" y="0"/>
                      <a:pt x="1013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369" name="Google Shape;369;p11"/>
              <p:cNvSpPr/>
              <p:nvPr/>
            </p:nvSpPr>
            <p:spPr>
              <a:xfrm>
                <a:off x="8002201" y="714598"/>
                <a:ext cx="85855" cy="83177"/>
              </a:xfrm>
              <a:custGeom>
                <a:rect b="b" l="l" r="r" t="t"/>
                <a:pathLst>
                  <a:path extrusionOk="0" h="4348" w="4488">
                    <a:moveTo>
                      <a:pt x="0" y="1"/>
                    </a:moveTo>
                    <a:lnTo>
                      <a:pt x="4488" y="4347"/>
                    </a:lnTo>
                  </a:path>
                </a:pathLst>
              </a:custGeom>
              <a:solidFill>
                <a:srgbClr val="F9EC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370" name="Google Shape;370;p11"/>
              <p:cNvSpPr/>
              <p:nvPr/>
            </p:nvSpPr>
            <p:spPr>
              <a:xfrm>
                <a:off x="7996807" y="709720"/>
                <a:ext cx="96645" cy="92934"/>
              </a:xfrm>
              <a:custGeom>
                <a:rect b="b" l="l" r="r" t="t"/>
                <a:pathLst>
                  <a:path extrusionOk="0" h="4858" w="5052">
                    <a:moveTo>
                      <a:pt x="283" y="1"/>
                    </a:moveTo>
                    <a:cubicBezTo>
                      <a:pt x="216" y="1"/>
                      <a:pt x="149" y="27"/>
                      <a:pt x="98" y="78"/>
                    </a:cubicBezTo>
                    <a:cubicBezTo>
                      <a:pt x="0" y="179"/>
                      <a:pt x="3" y="341"/>
                      <a:pt x="104" y="440"/>
                    </a:cubicBezTo>
                    <a:lnTo>
                      <a:pt x="4592" y="4785"/>
                    </a:lnTo>
                    <a:cubicBezTo>
                      <a:pt x="4642" y="4833"/>
                      <a:pt x="4706" y="4857"/>
                      <a:pt x="4770" y="4857"/>
                    </a:cubicBezTo>
                    <a:cubicBezTo>
                      <a:pt x="4837" y="4857"/>
                      <a:pt x="4903" y="4832"/>
                      <a:pt x="4954" y="4780"/>
                    </a:cubicBezTo>
                    <a:cubicBezTo>
                      <a:pt x="5051" y="4678"/>
                      <a:pt x="5048" y="4516"/>
                      <a:pt x="4947" y="4418"/>
                    </a:cubicBezTo>
                    <a:lnTo>
                      <a:pt x="460" y="72"/>
                    </a:lnTo>
                    <a:cubicBezTo>
                      <a:pt x="410" y="24"/>
                      <a:pt x="347" y="1"/>
                      <a:pt x="28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371" name="Google Shape;371;p11"/>
              <p:cNvSpPr/>
              <p:nvPr/>
            </p:nvSpPr>
            <p:spPr>
              <a:xfrm>
                <a:off x="8002201" y="714598"/>
                <a:ext cx="85855" cy="83177"/>
              </a:xfrm>
              <a:custGeom>
                <a:rect b="b" l="l" r="r" t="t"/>
                <a:pathLst>
                  <a:path extrusionOk="0" h="4348" w="4488">
                    <a:moveTo>
                      <a:pt x="4488" y="1"/>
                    </a:moveTo>
                    <a:lnTo>
                      <a:pt x="0" y="4347"/>
                    </a:lnTo>
                  </a:path>
                </a:pathLst>
              </a:custGeom>
              <a:solidFill>
                <a:srgbClr val="F9EC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372" name="Google Shape;372;p11"/>
              <p:cNvSpPr/>
              <p:nvPr/>
            </p:nvSpPr>
            <p:spPr>
              <a:xfrm>
                <a:off x="7996807" y="709720"/>
                <a:ext cx="96645" cy="92934"/>
              </a:xfrm>
              <a:custGeom>
                <a:rect b="b" l="l" r="r" t="t"/>
                <a:pathLst>
                  <a:path extrusionOk="0" h="4858" w="5052">
                    <a:moveTo>
                      <a:pt x="4769" y="1"/>
                    </a:moveTo>
                    <a:cubicBezTo>
                      <a:pt x="4706" y="1"/>
                      <a:pt x="4642" y="24"/>
                      <a:pt x="4592" y="72"/>
                    </a:cubicBezTo>
                    <a:lnTo>
                      <a:pt x="104" y="4418"/>
                    </a:lnTo>
                    <a:cubicBezTo>
                      <a:pt x="3" y="4517"/>
                      <a:pt x="0" y="4679"/>
                      <a:pt x="98" y="4780"/>
                    </a:cubicBezTo>
                    <a:cubicBezTo>
                      <a:pt x="149" y="4832"/>
                      <a:pt x="215" y="4857"/>
                      <a:pt x="282" y="4857"/>
                    </a:cubicBezTo>
                    <a:cubicBezTo>
                      <a:pt x="346" y="4857"/>
                      <a:pt x="411" y="4833"/>
                      <a:pt x="460" y="4785"/>
                    </a:cubicBezTo>
                    <a:lnTo>
                      <a:pt x="4947" y="440"/>
                    </a:lnTo>
                    <a:cubicBezTo>
                      <a:pt x="5048" y="341"/>
                      <a:pt x="5051" y="179"/>
                      <a:pt x="4954" y="78"/>
                    </a:cubicBezTo>
                    <a:cubicBezTo>
                      <a:pt x="4903" y="27"/>
                      <a:pt x="4836" y="1"/>
                      <a:pt x="476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373" name="Google Shape;373;p11"/>
              <p:cNvSpPr/>
              <p:nvPr/>
            </p:nvSpPr>
            <p:spPr>
              <a:xfrm>
                <a:off x="7442978" y="661703"/>
                <a:ext cx="188947" cy="188947"/>
              </a:xfrm>
              <a:custGeom>
                <a:rect b="b" l="l" r="r" t="t"/>
                <a:pathLst>
                  <a:path extrusionOk="0" h="9877" w="9877">
                    <a:moveTo>
                      <a:pt x="0" y="1"/>
                    </a:moveTo>
                    <a:lnTo>
                      <a:pt x="0" y="9876"/>
                    </a:lnTo>
                    <a:lnTo>
                      <a:pt x="9876" y="9876"/>
                    </a:lnTo>
                    <a:lnTo>
                      <a:pt x="9876"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374" name="Google Shape;374;p11"/>
              <p:cNvSpPr/>
              <p:nvPr/>
            </p:nvSpPr>
            <p:spPr>
              <a:xfrm>
                <a:off x="7438100" y="656825"/>
                <a:ext cx="198722" cy="198722"/>
              </a:xfrm>
              <a:custGeom>
                <a:rect b="b" l="l" r="r" t="t"/>
                <a:pathLst>
                  <a:path extrusionOk="0" h="10388" w="10388">
                    <a:moveTo>
                      <a:pt x="9876" y="511"/>
                    </a:moveTo>
                    <a:lnTo>
                      <a:pt x="9876" y="9876"/>
                    </a:lnTo>
                    <a:lnTo>
                      <a:pt x="511" y="9876"/>
                    </a:lnTo>
                    <a:lnTo>
                      <a:pt x="511" y="511"/>
                    </a:lnTo>
                    <a:close/>
                    <a:moveTo>
                      <a:pt x="255" y="0"/>
                    </a:moveTo>
                    <a:cubicBezTo>
                      <a:pt x="115" y="0"/>
                      <a:pt x="0" y="115"/>
                      <a:pt x="0" y="256"/>
                    </a:cubicBezTo>
                    <a:lnTo>
                      <a:pt x="0" y="10131"/>
                    </a:lnTo>
                    <a:cubicBezTo>
                      <a:pt x="0" y="10273"/>
                      <a:pt x="115" y="10388"/>
                      <a:pt x="255" y="10388"/>
                    </a:cubicBezTo>
                    <a:lnTo>
                      <a:pt x="10131" y="10388"/>
                    </a:lnTo>
                    <a:cubicBezTo>
                      <a:pt x="10272" y="10388"/>
                      <a:pt x="10387" y="10273"/>
                      <a:pt x="10387" y="10131"/>
                    </a:cubicBezTo>
                    <a:lnTo>
                      <a:pt x="10387" y="256"/>
                    </a:lnTo>
                    <a:cubicBezTo>
                      <a:pt x="10387" y="114"/>
                      <a:pt x="10272" y="0"/>
                      <a:pt x="101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375" name="Google Shape;375;p11"/>
              <p:cNvSpPr/>
              <p:nvPr/>
            </p:nvSpPr>
            <p:spPr>
              <a:xfrm>
                <a:off x="7473989" y="801010"/>
                <a:ext cx="126908" cy="9775"/>
              </a:xfrm>
              <a:custGeom>
                <a:rect b="b" l="l" r="r" t="t"/>
                <a:pathLst>
                  <a:path extrusionOk="0" h="511" w="6634">
                    <a:moveTo>
                      <a:pt x="257" y="0"/>
                    </a:moveTo>
                    <a:cubicBezTo>
                      <a:pt x="115" y="0"/>
                      <a:pt x="1" y="114"/>
                      <a:pt x="1" y="255"/>
                    </a:cubicBezTo>
                    <a:cubicBezTo>
                      <a:pt x="1" y="397"/>
                      <a:pt x="115" y="511"/>
                      <a:pt x="257" y="511"/>
                    </a:cubicBezTo>
                    <a:lnTo>
                      <a:pt x="6379" y="511"/>
                    </a:lnTo>
                    <a:cubicBezTo>
                      <a:pt x="6519" y="511"/>
                      <a:pt x="6634" y="397"/>
                      <a:pt x="6634" y="255"/>
                    </a:cubicBezTo>
                    <a:cubicBezTo>
                      <a:pt x="6634" y="114"/>
                      <a:pt x="6519" y="0"/>
                      <a:pt x="637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376" name="Google Shape;376;p11"/>
              <p:cNvSpPr/>
              <p:nvPr/>
            </p:nvSpPr>
            <p:spPr>
              <a:xfrm>
                <a:off x="7697701" y="661703"/>
                <a:ext cx="188947" cy="188947"/>
              </a:xfrm>
              <a:custGeom>
                <a:rect b="b" l="l" r="r" t="t"/>
                <a:pathLst>
                  <a:path extrusionOk="0" h="9877" w="9877">
                    <a:moveTo>
                      <a:pt x="0" y="1"/>
                    </a:moveTo>
                    <a:lnTo>
                      <a:pt x="0" y="9876"/>
                    </a:lnTo>
                    <a:lnTo>
                      <a:pt x="9876" y="9876"/>
                    </a:lnTo>
                    <a:lnTo>
                      <a:pt x="9876"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377" name="Google Shape;377;p11"/>
              <p:cNvSpPr/>
              <p:nvPr/>
            </p:nvSpPr>
            <p:spPr>
              <a:xfrm>
                <a:off x="7692823" y="656825"/>
                <a:ext cx="198703" cy="198722"/>
              </a:xfrm>
              <a:custGeom>
                <a:rect b="b" l="l" r="r" t="t"/>
                <a:pathLst>
                  <a:path extrusionOk="0" h="10388" w="10387">
                    <a:moveTo>
                      <a:pt x="9876" y="511"/>
                    </a:moveTo>
                    <a:lnTo>
                      <a:pt x="9876" y="9876"/>
                    </a:lnTo>
                    <a:lnTo>
                      <a:pt x="511" y="9876"/>
                    </a:lnTo>
                    <a:lnTo>
                      <a:pt x="511" y="511"/>
                    </a:lnTo>
                    <a:close/>
                    <a:moveTo>
                      <a:pt x="255" y="0"/>
                    </a:moveTo>
                    <a:cubicBezTo>
                      <a:pt x="114" y="0"/>
                      <a:pt x="0" y="115"/>
                      <a:pt x="0" y="256"/>
                    </a:cubicBezTo>
                    <a:lnTo>
                      <a:pt x="0" y="10131"/>
                    </a:lnTo>
                    <a:cubicBezTo>
                      <a:pt x="0" y="10273"/>
                      <a:pt x="114" y="10388"/>
                      <a:pt x="255" y="10388"/>
                    </a:cubicBezTo>
                    <a:lnTo>
                      <a:pt x="10131" y="10388"/>
                    </a:lnTo>
                    <a:cubicBezTo>
                      <a:pt x="10272" y="10388"/>
                      <a:pt x="10386" y="10273"/>
                      <a:pt x="10386" y="10131"/>
                    </a:cubicBezTo>
                    <a:lnTo>
                      <a:pt x="10386" y="256"/>
                    </a:lnTo>
                    <a:cubicBezTo>
                      <a:pt x="10386" y="114"/>
                      <a:pt x="10272" y="0"/>
                      <a:pt x="101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378" name="Google Shape;378;p11"/>
              <p:cNvSpPr/>
              <p:nvPr/>
            </p:nvSpPr>
            <p:spPr>
              <a:xfrm>
                <a:off x="7733743" y="703790"/>
                <a:ext cx="116865" cy="104794"/>
              </a:xfrm>
              <a:custGeom>
                <a:rect b="b" l="l" r="r" t="t"/>
                <a:pathLst>
                  <a:path extrusionOk="0" h="5478" w="6109">
                    <a:moveTo>
                      <a:pt x="5597" y="511"/>
                    </a:moveTo>
                    <a:lnTo>
                      <a:pt x="5597" y="4966"/>
                    </a:lnTo>
                    <a:lnTo>
                      <a:pt x="512" y="4966"/>
                    </a:lnTo>
                    <a:lnTo>
                      <a:pt x="512" y="511"/>
                    </a:lnTo>
                    <a:close/>
                    <a:moveTo>
                      <a:pt x="257" y="0"/>
                    </a:moveTo>
                    <a:cubicBezTo>
                      <a:pt x="115" y="0"/>
                      <a:pt x="0" y="114"/>
                      <a:pt x="0" y="256"/>
                    </a:cubicBezTo>
                    <a:lnTo>
                      <a:pt x="0" y="5222"/>
                    </a:lnTo>
                    <a:cubicBezTo>
                      <a:pt x="0" y="5363"/>
                      <a:pt x="115" y="5478"/>
                      <a:pt x="257" y="5478"/>
                    </a:cubicBezTo>
                    <a:lnTo>
                      <a:pt x="5853" y="5478"/>
                    </a:lnTo>
                    <a:cubicBezTo>
                      <a:pt x="5993" y="5478"/>
                      <a:pt x="6108" y="5363"/>
                      <a:pt x="6108" y="5222"/>
                    </a:cubicBezTo>
                    <a:lnTo>
                      <a:pt x="6108" y="256"/>
                    </a:lnTo>
                    <a:cubicBezTo>
                      <a:pt x="6108" y="114"/>
                      <a:pt x="5993" y="0"/>
                      <a:pt x="58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379" name="Google Shape;379;p11"/>
              <p:cNvSpPr/>
              <p:nvPr/>
            </p:nvSpPr>
            <p:spPr>
              <a:xfrm>
                <a:off x="7739693" y="709299"/>
                <a:ext cx="102977" cy="15954"/>
              </a:xfrm>
              <a:custGeom>
                <a:rect b="b" l="l" r="r" t="t"/>
                <a:pathLst>
                  <a:path extrusionOk="0" h="834" w="5383">
                    <a:moveTo>
                      <a:pt x="1" y="0"/>
                    </a:moveTo>
                    <a:lnTo>
                      <a:pt x="1" y="834"/>
                    </a:lnTo>
                    <a:lnTo>
                      <a:pt x="5383" y="834"/>
                    </a:lnTo>
                    <a:lnTo>
                      <a:pt x="5330" y="2"/>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grpSp>
      <p:sp>
        <p:nvSpPr>
          <p:cNvPr id="380" name="Google Shape;380;p11"/>
          <p:cNvSpPr txBox="1"/>
          <p:nvPr>
            <p:ph type="title"/>
          </p:nvPr>
        </p:nvSpPr>
        <p:spPr>
          <a:xfrm>
            <a:off x="960000" y="1063700"/>
            <a:ext cx="10272000" cy="752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100"/>
              <a:buNone/>
              <a:defRPr/>
            </a:lvl1pPr>
            <a:lvl2pPr lvl="1" algn="l">
              <a:lnSpc>
                <a:spcPct val="100000"/>
              </a:lnSpc>
              <a:spcBef>
                <a:spcPts val="0"/>
              </a:spcBef>
              <a:spcAft>
                <a:spcPts val="0"/>
              </a:spcAft>
              <a:buSzPts val="3100"/>
              <a:buNone/>
              <a:defRPr/>
            </a:lvl2pPr>
            <a:lvl3pPr lvl="2" algn="l">
              <a:lnSpc>
                <a:spcPct val="100000"/>
              </a:lnSpc>
              <a:spcBef>
                <a:spcPts val="0"/>
              </a:spcBef>
              <a:spcAft>
                <a:spcPts val="0"/>
              </a:spcAft>
              <a:buSzPts val="3100"/>
              <a:buNone/>
              <a:defRPr/>
            </a:lvl3pPr>
            <a:lvl4pPr lvl="3" algn="l">
              <a:lnSpc>
                <a:spcPct val="100000"/>
              </a:lnSpc>
              <a:spcBef>
                <a:spcPts val="0"/>
              </a:spcBef>
              <a:spcAft>
                <a:spcPts val="0"/>
              </a:spcAft>
              <a:buSzPts val="3100"/>
              <a:buNone/>
              <a:defRPr/>
            </a:lvl4pPr>
            <a:lvl5pPr lvl="4" algn="l">
              <a:lnSpc>
                <a:spcPct val="100000"/>
              </a:lnSpc>
              <a:spcBef>
                <a:spcPts val="0"/>
              </a:spcBef>
              <a:spcAft>
                <a:spcPts val="0"/>
              </a:spcAft>
              <a:buSzPts val="3100"/>
              <a:buNone/>
              <a:defRPr/>
            </a:lvl5pPr>
            <a:lvl6pPr lvl="5" algn="l">
              <a:lnSpc>
                <a:spcPct val="100000"/>
              </a:lnSpc>
              <a:spcBef>
                <a:spcPts val="0"/>
              </a:spcBef>
              <a:spcAft>
                <a:spcPts val="0"/>
              </a:spcAft>
              <a:buSzPts val="3100"/>
              <a:buNone/>
              <a:defRPr/>
            </a:lvl6pPr>
            <a:lvl7pPr lvl="6" algn="l">
              <a:lnSpc>
                <a:spcPct val="100000"/>
              </a:lnSpc>
              <a:spcBef>
                <a:spcPts val="0"/>
              </a:spcBef>
              <a:spcAft>
                <a:spcPts val="0"/>
              </a:spcAft>
              <a:buSzPts val="3100"/>
              <a:buNone/>
              <a:defRPr/>
            </a:lvl7pPr>
            <a:lvl8pPr lvl="7" algn="l">
              <a:lnSpc>
                <a:spcPct val="100000"/>
              </a:lnSpc>
              <a:spcBef>
                <a:spcPts val="0"/>
              </a:spcBef>
              <a:spcAft>
                <a:spcPts val="0"/>
              </a:spcAft>
              <a:buSzPts val="3100"/>
              <a:buNone/>
              <a:defRPr/>
            </a:lvl8pPr>
            <a:lvl9pPr lvl="8" algn="l">
              <a:lnSpc>
                <a:spcPct val="100000"/>
              </a:lnSpc>
              <a:spcBef>
                <a:spcPts val="0"/>
              </a:spcBef>
              <a:spcAft>
                <a:spcPts val="0"/>
              </a:spcAft>
              <a:buSzPts val="3100"/>
              <a:buNone/>
              <a:defRPr/>
            </a:lvl9pPr>
          </a:lstStyle>
          <a:p/>
        </p:txBody>
      </p:sp>
      <p:sp>
        <p:nvSpPr>
          <p:cNvPr id="381" name="Google Shape;381;p11"/>
          <p:cNvSpPr txBox="1"/>
          <p:nvPr>
            <p:ph idx="2" type="title"/>
          </p:nvPr>
        </p:nvSpPr>
        <p:spPr>
          <a:xfrm>
            <a:off x="8690700" y="5159251"/>
            <a:ext cx="2133600" cy="560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b="0" sz="2667">
                <a:latin typeface="Source Code Pro SemiBold"/>
                <a:ea typeface="Source Code Pro SemiBold"/>
                <a:cs typeface="Source Code Pro SemiBold"/>
                <a:sym typeface="Source Code Pro SemiBold"/>
              </a:defRPr>
            </a:lvl1pPr>
            <a:lvl2pPr lvl="1" algn="ctr">
              <a:lnSpc>
                <a:spcPct val="100000"/>
              </a:lnSpc>
              <a:spcBef>
                <a:spcPts val="0"/>
              </a:spcBef>
              <a:spcAft>
                <a:spcPts val="0"/>
              </a:spcAft>
              <a:buSzPts val="2400"/>
              <a:buNone/>
              <a:defRPr sz="3200"/>
            </a:lvl2pPr>
            <a:lvl3pPr lvl="2" algn="ctr">
              <a:lnSpc>
                <a:spcPct val="100000"/>
              </a:lnSpc>
              <a:spcBef>
                <a:spcPts val="0"/>
              </a:spcBef>
              <a:spcAft>
                <a:spcPts val="0"/>
              </a:spcAft>
              <a:buSzPts val="2400"/>
              <a:buNone/>
              <a:defRPr sz="3200"/>
            </a:lvl3pPr>
            <a:lvl4pPr lvl="3" algn="ctr">
              <a:lnSpc>
                <a:spcPct val="100000"/>
              </a:lnSpc>
              <a:spcBef>
                <a:spcPts val="0"/>
              </a:spcBef>
              <a:spcAft>
                <a:spcPts val="0"/>
              </a:spcAft>
              <a:buSzPts val="2400"/>
              <a:buNone/>
              <a:defRPr sz="3200"/>
            </a:lvl4pPr>
            <a:lvl5pPr lvl="4" algn="ctr">
              <a:lnSpc>
                <a:spcPct val="100000"/>
              </a:lnSpc>
              <a:spcBef>
                <a:spcPts val="0"/>
              </a:spcBef>
              <a:spcAft>
                <a:spcPts val="0"/>
              </a:spcAft>
              <a:buSzPts val="2400"/>
              <a:buNone/>
              <a:defRPr sz="3200"/>
            </a:lvl5pPr>
            <a:lvl6pPr lvl="5" algn="ctr">
              <a:lnSpc>
                <a:spcPct val="100000"/>
              </a:lnSpc>
              <a:spcBef>
                <a:spcPts val="0"/>
              </a:spcBef>
              <a:spcAft>
                <a:spcPts val="0"/>
              </a:spcAft>
              <a:buSzPts val="2400"/>
              <a:buNone/>
              <a:defRPr sz="3200"/>
            </a:lvl6pPr>
            <a:lvl7pPr lvl="6" algn="ctr">
              <a:lnSpc>
                <a:spcPct val="100000"/>
              </a:lnSpc>
              <a:spcBef>
                <a:spcPts val="0"/>
              </a:spcBef>
              <a:spcAft>
                <a:spcPts val="0"/>
              </a:spcAft>
              <a:buSzPts val="2400"/>
              <a:buNone/>
              <a:defRPr sz="3200"/>
            </a:lvl7pPr>
            <a:lvl8pPr lvl="7" algn="ctr">
              <a:lnSpc>
                <a:spcPct val="100000"/>
              </a:lnSpc>
              <a:spcBef>
                <a:spcPts val="0"/>
              </a:spcBef>
              <a:spcAft>
                <a:spcPts val="0"/>
              </a:spcAft>
              <a:buSzPts val="2400"/>
              <a:buNone/>
              <a:defRPr sz="3200"/>
            </a:lvl8pPr>
            <a:lvl9pPr lvl="8" algn="ctr">
              <a:lnSpc>
                <a:spcPct val="100000"/>
              </a:lnSpc>
              <a:spcBef>
                <a:spcPts val="0"/>
              </a:spcBef>
              <a:spcAft>
                <a:spcPts val="0"/>
              </a:spcAft>
              <a:buSzPts val="2400"/>
              <a:buNone/>
              <a:defRPr sz="3200"/>
            </a:lvl9pPr>
          </a:lstStyle>
          <a:p/>
        </p:txBody>
      </p:sp>
      <p:sp>
        <p:nvSpPr>
          <p:cNvPr id="382" name="Google Shape;382;p11"/>
          <p:cNvSpPr txBox="1"/>
          <p:nvPr>
            <p:ph idx="1" type="subTitle"/>
          </p:nvPr>
        </p:nvSpPr>
        <p:spPr>
          <a:xfrm>
            <a:off x="8254916" y="3656867"/>
            <a:ext cx="3106800" cy="1447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867"/>
            </a:lvl1pPr>
            <a:lvl2pPr lvl="1" algn="ctr">
              <a:lnSpc>
                <a:spcPct val="100000"/>
              </a:lnSpc>
              <a:spcBef>
                <a:spcPts val="0"/>
              </a:spcBef>
              <a:spcAft>
                <a:spcPts val="0"/>
              </a:spcAft>
              <a:buSzPts val="1400"/>
              <a:buNone/>
              <a:defRPr/>
            </a:lvl2pPr>
            <a:lvl3pPr lvl="2" algn="ctr">
              <a:lnSpc>
                <a:spcPct val="100000"/>
              </a:lnSpc>
              <a:spcBef>
                <a:spcPts val="2133"/>
              </a:spcBef>
              <a:spcAft>
                <a:spcPts val="0"/>
              </a:spcAft>
              <a:buSzPts val="1400"/>
              <a:buNone/>
              <a:defRPr/>
            </a:lvl3pPr>
            <a:lvl4pPr lvl="3" algn="ctr">
              <a:lnSpc>
                <a:spcPct val="100000"/>
              </a:lnSpc>
              <a:spcBef>
                <a:spcPts val="2133"/>
              </a:spcBef>
              <a:spcAft>
                <a:spcPts val="0"/>
              </a:spcAft>
              <a:buSzPts val="1400"/>
              <a:buNone/>
              <a:defRPr/>
            </a:lvl4pPr>
            <a:lvl5pPr lvl="4" algn="ctr">
              <a:lnSpc>
                <a:spcPct val="100000"/>
              </a:lnSpc>
              <a:spcBef>
                <a:spcPts val="2133"/>
              </a:spcBef>
              <a:spcAft>
                <a:spcPts val="0"/>
              </a:spcAft>
              <a:buSzPts val="1400"/>
              <a:buNone/>
              <a:defRPr/>
            </a:lvl5pPr>
            <a:lvl6pPr lvl="5" algn="ctr">
              <a:lnSpc>
                <a:spcPct val="100000"/>
              </a:lnSpc>
              <a:spcBef>
                <a:spcPts val="2133"/>
              </a:spcBef>
              <a:spcAft>
                <a:spcPts val="0"/>
              </a:spcAft>
              <a:buSzPts val="1400"/>
              <a:buNone/>
              <a:defRPr/>
            </a:lvl6pPr>
            <a:lvl7pPr lvl="6" algn="ctr">
              <a:lnSpc>
                <a:spcPct val="100000"/>
              </a:lnSpc>
              <a:spcBef>
                <a:spcPts val="2133"/>
              </a:spcBef>
              <a:spcAft>
                <a:spcPts val="0"/>
              </a:spcAft>
              <a:buSzPts val="1400"/>
              <a:buNone/>
              <a:defRPr/>
            </a:lvl7pPr>
            <a:lvl8pPr lvl="7" algn="ctr">
              <a:lnSpc>
                <a:spcPct val="100000"/>
              </a:lnSpc>
              <a:spcBef>
                <a:spcPts val="2133"/>
              </a:spcBef>
              <a:spcAft>
                <a:spcPts val="0"/>
              </a:spcAft>
              <a:buSzPts val="1400"/>
              <a:buNone/>
              <a:defRPr/>
            </a:lvl8pPr>
            <a:lvl9pPr lvl="8" algn="ctr">
              <a:lnSpc>
                <a:spcPct val="100000"/>
              </a:lnSpc>
              <a:spcBef>
                <a:spcPts val="2133"/>
              </a:spcBef>
              <a:spcAft>
                <a:spcPts val="2133"/>
              </a:spcAft>
              <a:buSzPts val="1400"/>
              <a:buNone/>
              <a:defRPr/>
            </a:lvl9pPr>
          </a:lstStyle>
          <a:p/>
        </p:txBody>
      </p:sp>
      <p:sp>
        <p:nvSpPr>
          <p:cNvPr id="383" name="Google Shape;383;p11"/>
          <p:cNvSpPr txBox="1"/>
          <p:nvPr>
            <p:ph idx="3" type="title"/>
          </p:nvPr>
        </p:nvSpPr>
        <p:spPr>
          <a:xfrm>
            <a:off x="1240700" y="5104467"/>
            <a:ext cx="2133600" cy="670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b="0" sz="2667">
                <a:latin typeface="Source Code Pro SemiBold"/>
                <a:ea typeface="Source Code Pro SemiBold"/>
                <a:cs typeface="Source Code Pro SemiBold"/>
                <a:sym typeface="Source Code Pro SemiBold"/>
              </a:defRPr>
            </a:lvl1pPr>
            <a:lvl2pPr lvl="1" algn="ctr">
              <a:lnSpc>
                <a:spcPct val="100000"/>
              </a:lnSpc>
              <a:spcBef>
                <a:spcPts val="0"/>
              </a:spcBef>
              <a:spcAft>
                <a:spcPts val="0"/>
              </a:spcAft>
              <a:buSzPts val="2400"/>
              <a:buNone/>
              <a:defRPr sz="3200"/>
            </a:lvl2pPr>
            <a:lvl3pPr lvl="2" algn="ctr">
              <a:lnSpc>
                <a:spcPct val="100000"/>
              </a:lnSpc>
              <a:spcBef>
                <a:spcPts val="0"/>
              </a:spcBef>
              <a:spcAft>
                <a:spcPts val="0"/>
              </a:spcAft>
              <a:buSzPts val="2400"/>
              <a:buNone/>
              <a:defRPr sz="3200"/>
            </a:lvl3pPr>
            <a:lvl4pPr lvl="3" algn="ctr">
              <a:lnSpc>
                <a:spcPct val="100000"/>
              </a:lnSpc>
              <a:spcBef>
                <a:spcPts val="0"/>
              </a:spcBef>
              <a:spcAft>
                <a:spcPts val="0"/>
              </a:spcAft>
              <a:buSzPts val="2400"/>
              <a:buNone/>
              <a:defRPr sz="3200"/>
            </a:lvl4pPr>
            <a:lvl5pPr lvl="4" algn="ctr">
              <a:lnSpc>
                <a:spcPct val="100000"/>
              </a:lnSpc>
              <a:spcBef>
                <a:spcPts val="0"/>
              </a:spcBef>
              <a:spcAft>
                <a:spcPts val="0"/>
              </a:spcAft>
              <a:buSzPts val="2400"/>
              <a:buNone/>
              <a:defRPr sz="3200"/>
            </a:lvl5pPr>
            <a:lvl6pPr lvl="5" algn="ctr">
              <a:lnSpc>
                <a:spcPct val="100000"/>
              </a:lnSpc>
              <a:spcBef>
                <a:spcPts val="0"/>
              </a:spcBef>
              <a:spcAft>
                <a:spcPts val="0"/>
              </a:spcAft>
              <a:buSzPts val="2400"/>
              <a:buNone/>
              <a:defRPr sz="3200"/>
            </a:lvl6pPr>
            <a:lvl7pPr lvl="6" algn="ctr">
              <a:lnSpc>
                <a:spcPct val="100000"/>
              </a:lnSpc>
              <a:spcBef>
                <a:spcPts val="0"/>
              </a:spcBef>
              <a:spcAft>
                <a:spcPts val="0"/>
              </a:spcAft>
              <a:buSzPts val="2400"/>
              <a:buNone/>
              <a:defRPr sz="3200"/>
            </a:lvl7pPr>
            <a:lvl8pPr lvl="7" algn="ctr">
              <a:lnSpc>
                <a:spcPct val="100000"/>
              </a:lnSpc>
              <a:spcBef>
                <a:spcPts val="0"/>
              </a:spcBef>
              <a:spcAft>
                <a:spcPts val="0"/>
              </a:spcAft>
              <a:buSzPts val="2400"/>
              <a:buNone/>
              <a:defRPr sz="3200"/>
            </a:lvl8pPr>
            <a:lvl9pPr lvl="8" algn="ctr">
              <a:lnSpc>
                <a:spcPct val="100000"/>
              </a:lnSpc>
              <a:spcBef>
                <a:spcPts val="0"/>
              </a:spcBef>
              <a:spcAft>
                <a:spcPts val="0"/>
              </a:spcAft>
              <a:buSzPts val="2400"/>
              <a:buNone/>
              <a:defRPr sz="3200"/>
            </a:lvl9pPr>
          </a:lstStyle>
          <a:p/>
        </p:txBody>
      </p:sp>
      <p:sp>
        <p:nvSpPr>
          <p:cNvPr id="384" name="Google Shape;384;p11"/>
          <p:cNvSpPr txBox="1"/>
          <p:nvPr>
            <p:ph idx="4" type="subTitle"/>
          </p:nvPr>
        </p:nvSpPr>
        <p:spPr>
          <a:xfrm>
            <a:off x="830400" y="3656867"/>
            <a:ext cx="3106800" cy="1447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867"/>
            </a:lvl1pPr>
            <a:lvl2pPr lvl="1" algn="ctr">
              <a:lnSpc>
                <a:spcPct val="100000"/>
              </a:lnSpc>
              <a:spcBef>
                <a:spcPts val="0"/>
              </a:spcBef>
              <a:spcAft>
                <a:spcPts val="0"/>
              </a:spcAft>
              <a:buSzPts val="1400"/>
              <a:buNone/>
              <a:defRPr/>
            </a:lvl2pPr>
            <a:lvl3pPr lvl="2" algn="ctr">
              <a:lnSpc>
                <a:spcPct val="100000"/>
              </a:lnSpc>
              <a:spcBef>
                <a:spcPts val="2133"/>
              </a:spcBef>
              <a:spcAft>
                <a:spcPts val="0"/>
              </a:spcAft>
              <a:buSzPts val="1400"/>
              <a:buNone/>
              <a:defRPr/>
            </a:lvl3pPr>
            <a:lvl4pPr lvl="3" algn="ctr">
              <a:lnSpc>
                <a:spcPct val="100000"/>
              </a:lnSpc>
              <a:spcBef>
                <a:spcPts val="2133"/>
              </a:spcBef>
              <a:spcAft>
                <a:spcPts val="0"/>
              </a:spcAft>
              <a:buSzPts val="1400"/>
              <a:buNone/>
              <a:defRPr/>
            </a:lvl4pPr>
            <a:lvl5pPr lvl="4" algn="ctr">
              <a:lnSpc>
                <a:spcPct val="100000"/>
              </a:lnSpc>
              <a:spcBef>
                <a:spcPts val="2133"/>
              </a:spcBef>
              <a:spcAft>
                <a:spcPts val="0"/>
              </a:spcAft>
              <a:buSzPts val="1400"/>
              <a:buNone/>
              <a:defRPr/>
            </a:lvl5pPr>
            <a:lvl6pPr lvl="5" algn="ctr">
              <a:lnSpc>
                <a:spcPct val="100000"/>
              </a:lnSpc>
              <a:spcBef>
                <a:spcPts val="2133"/>
              </a:spcBef>
              <a:spcAft>
                <a:spcPts val="0"/>
              </a:spcAft>
              <a:buSzPts val="1400"/>
              <a:buNone/>
              <a:defRPr/>
            </a:lvl6pPr>
            <a:lvl7pPr lvl="6" algn="ctr">
              <a:lnSpc>
                <a:spcPct val="100000"/>
              </a:lnSpc>
              <a:spcBef>
                <a:spcPts val="2133"/>
              </a:spcBef>
              <a:spcAft>
                <a:spcPts val="0"/>
              </a:spcAft>
              <a:buSzPts val="1400"/>
              <a:buNone/>
              <a:defRPr/>
            </a:lvl7pPr>
            <a:lvl8pPr lvl="7" algn="ctr">
              <a:lnSpc>
                <a:spcPct val="100000"/>
              </a:lnSpc>
              <a:spcBef>
                <a:spcPts val="2133"/>
              </a:spcBef>
              <a:spcAft>
                <a:spcPts val="0"/>
              </a:spcAft>
              <a:buSzPts val="1400"/>
              <a:buNone/>
              <a:defRPr/>
            </a:lvl8pPr>
            <a:lvl9pPr lvl="8" algn="ctr">
              <a:lnSpc>
                <a:spcPct val="100000"/>
              </a:lnSpc>
              <a:spcBef>
                <a:spcPts val="2133"/>
              </a:spcBef>
              <a:spcAft>
                <a:spcPts val="2133"/>
              </a:spcAft>
              <a:buSzPts val="1400"/>
              <a:buNone/>
              <a:defRPr/>
            </a:lvl9pPr>
          </a:lstStyle>
          <a:p/>
        </p:txBody>
      </p:sp>
      <p:sp>
        <p:nvSpPr>
          <p:cNvPr id="385" name="Google Shape;385;p11"/>
          <p:cNvSpPr txBox="1"/>
          <p:nvPr>
            <p:ph idx="5" type="title"/>
          </p:nvPr>
        </p:nvSpPr>
        <p:spPr>
          <a:xfrm>
            <a:off x="4940300" y="5159251"/>
            <a:ext cx="2133600" cy="560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b="0" sz="2667">
                <a:latin typeface="Source Code Pro SemiBold"/>
                <a:ea typeface="Source Code Pro SemiBold"/>
                <a:cs typeface="Source Code Pro SemiBold"/>
                <a:sym typeface="Source Code Pro SemiBold"/>
              </a:defRPr>
            </a:lvl1pPr>
            <a:lvl2pPr lvl="1" algn="ctr">
              <a:lnSpc>
                <a:spcPct val="100000"/>
              </a:lnSpc>
              <a:spcBef>
                <a:spcPts val="0"/>
              </a:spcBef>
              <a:spcAft>
                <a:spcPts val="0"/>
              </a:spcAft>
              <a:buSzPts val="2400"/>
              <a:buNone/>
              <a:defRPr sz="3200"/>
            </a:lvl2pPr>
            <a:lvl3pPr lvl="2" algn="ctr">
              <a:lnSpc>
                <a:spcPct val="100000"/>
              </a:lnSpc>
              <a:spcBef>
                <a:spcPts val="0"/>
              </a:spcBef>
              <a:spcAft>
                <a:spcPts val="0"/>
              </a:spcAft>
              <a:buSzPts val="2400"/>
              <a:buNone/>
              <a:defRPr sz="3200"/>
            </a:lvl3pPr>
            <a:lvl4pPr lvl="3" algn="ctr">
              <a:lnSpc>
                <a:spcPct val="100000"/>
              </a:lnSpc>
              <a:spcBef>
                <a:spcPts val="0"/>
              </a:spcBef>
              <a:spcAft>
                <a:spcPts val="0"/>
              </a:spcAft>
              <a:buSzPts val="2400"/>
              <a:buNone/>
              <a:defRPr sz="3200"/>
            </a:lvl4pPr>
            <a:lvl5pPr lvl="4" algn="ctr">
              <a:lnSpc>
                <a:spcPct val="100000"/>
              </a:lnSpc>
              <a:spcBef>
                <a:spcPts val="0"/>
              </a:spcBef>
              <a:spcAft>
                <a:spcPts val="0"/>
              </a:spcAft>
              <a:buSzPts val="2400"/>
              <a:buNone/>
              <a:defRPr sz="3200"/>
            </a:lvl5pPr>
            <a:lvl6pPr lvl="5" algn="ctr">
              <a:lnSpc>
                <a:spcPct val="100000"/>
              </a:lnSpc>
              <a:spcBef>
                <a:spcPts val="0"/>
              </a:spcBef>
              <a:spcAft>
                <a:spcPts val="0"/>
              </a:spcAft>
              <a:buSzPts val="2400"/>
              <a:buNone/>
              <a:defRPr sz="3200"/>
            </a:lvl6pPr>
            <a:lvl7pPr lvl="6" algn="ctr">
              <a:lnSpc>
                <a:spcPct val="100000"/>
              </a:lnSpc>
              <a:spcBef>
                <a:spcPts val="0"/>
              </a:spcBef>
              <a:spcAft>
                <a:spcPts val="0"/>
              </a:spcAft>
              <a:buSzPts val="2400"/>
              <a:buNone/>
              <a:defRPr sz="3200"/>
            </a:lvl7pPr>
            <a:lvl8pPr lvl="7" algn="ctr">
              <a:lnSpc>
                <a:spcPct val="100000"/>
              </a:lnSpc>
              <a:spcBef>
                <a:spcPts val="0"/>
              </a:spcBef>
              <a:spcAft>
                <a:spcPts val="0"/>
              </a:spcAft>
              <a:buSzPts val="2400"/>
              <a:buNone/>
              <a:defRPr sz="3200"/>
            </a:lvl8pPr>
            <a:lvl9pPr lvl="8" algn="ctr">
              <a:lnSpc>
                <a:spcPct val="100000"/>
              </a:lnSpc>
              <a:spcBef>
                <a:spcPts val="0"/>
              </a:spcBef>
              <a:spcAft>
                <a:spcPts val="0"/>
              </a:spcAft>
              <a:buSzPts val="2400"/>
              <a:buNone/>
              <a:defRPr sz="3200"/>
            </a:lvl9pPr>
          </a:lstStyle>
          <a:p/>
        </p:txBody>
      </p:sp>
      <p:sp>
        <p:nvSpPr>
          <p:cNvPr id="386" name="Google Shape;386;p11"/>
          <p:cNvSpPr txBox="1"/>
          <p:nvPr>
            <p:ph idx="6" type="subTitle"/>
          </p:nvPr>
        </p:nvSpPr>
        <p:spPr>
          <a:xfrm>
            <a:off x="4542616" y="3656867"/>
            <a:ext cx="3106800" cy="1447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867"/>
            </a:lvl1pPr>
            <a:lvl2pPr lvl="1" algn="ctr">
              <a:lnSpc>
                <a:spcPct val="100000"/>
              </a:lnSpc>
              <a:spcBef>
                <a:spcPts val="0"/>
              </a:spcBef>
              <a:spcAft>
                <a:spcPts val="0"/>
              </a:spcAft>
              <a:buSzPts val="1400"/>
              <a:buNone/>
              <a:defRPr/>
            </a:lvl2pPr>
            <a:lvl3pPr lvl="2" algn="ctr">
              <a:lnSpc>
                <a:spcPct val="100000"/>
              </a:lnSpc>
              <a:spcBef>
                <a:spcPts val="2133"/>
              </a:spcBef>
              <a:spcAft>
                <a:spcPts val="0"/>
              </a:spcAft>
              <a:buSzPts val="1400"/>
              <a:buNone/>
              <a:defRPr/>
            </a:lvl3pPr>
            <a:lvl4pPr lvl="3" algn="ctr">
              <a:lnSpc>
                <a:spcPct val="100000"/>
              </a:lnSpc>
              <a:spcBef>
                <a:spcPts val="2133"/>
              </a:spcBef>
              <a:spcAft>
                <a:spcPts val="0"/>
              </a:spcAft>
              <a:buSzPts val="1400"/>
              <a:buNone/>
              <a:defRPr/>
            </a:lvl4pPr>
            <a:lvl5pPr lvl="4" algn="ctr">
              <a:lnSpc>
                <a:spcPct val="100000"/>
              </a:lnSpc>
              <a:spcBef>
                <a:spcPts val="2133"/>
              </a:spcBef>
              <a:spcAft>
                <a:spcPts val="0"/>
              </a:spcAft>
              <a:buSzPts val="1400"/>
              <a:buNone/>
              <a:defRPr/>
            </a:lvl5pPr>
            <a:lvl6pPr lvl="5" algn="ctr">
              <a:lnSpc>
                <a:spcPct val="100000"/>
              </a:lnSpc>
              <a:spcBef>
                <a:spcPts val="2133"/>
              </a:spcBef>
              <a:spcAft>
                <a:spcPts val="0"/>
              </a:spcAft>
              <a:buSzPts val="1400"/>
              <a:buNone/>
              <a:defRPr/>
            </a:lvl6pPr>
            <a:lvl7pPr lvl="6" algn="ctr">
              <a:lnSpc>
                <a:spcPct val="100000"/>
              </a:lnSpc>
              <a:spcBef>
                <a:spcPts val="2133"/>
              </a:spcBef>
              <a:spcAft>
                <a:spcPts val="0"/>
              </a:spcAft>
              <a:buSzPts val="1400"/>
              <a:buNone/>
              <a:defRPr/>
            </a:lvl7pPr>
            <a:lvl8pPr lvl="7" algn="ctr">
              <a:lnSpc>
                <a:spcPct val="100000"/>
              </a:lnSpc>
              <a:spcBef>
                <a:spcPts val="2133"/>
              </a:spcBef>
              <a:spcAft>
                <a:spcPts val="0"/>
              </a:spcAft>
              <a:buSzPts val="1400"/>
              <a:buNone/>
              <a:defRPr/>
            </a:lvl8pPr>
            <a:lvl9pPr lvl="8" algn="ctr">
              <a:lnSpc>
                <a:spcPct val="100000"/>
              </a:lnSpc>
              <a:spcBef>
                <a:spcPts val="2133"/>
              </a:spcBef>
              <a:spcAft>
                <a:spcPts val="2133"/>
              </a:spcAft>
              <a:buSzPts val="14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 header 2">
    <p:bg>
      <p:bgPr>
        <a:solidFill>
          <a:schemeClr val="accent4"/>
        </a:solidFill>
      </p:bgPr>
    </p:bg>
    <p:spTree>
      <p:nvGrpSpPr>
        <p:cNvPr id="387" name="Shape 387"/>
        <p:cNvGrpSpPr/>
        <p:nvPr/>
      </p:nvGrpSpPr>
      <p:grpSpPr>
        <a:xfrm>
          <a:off x="0" y="0"/>
          <a:ext cx="0" cy="0"/>
          <a:chOff x="0" y="0"/>
          <a:chExt cx="0" cy="0"/>
        </a:xfrm>
      </p:grpSpPr>
      <p:sp>
        <p:nvSpPr>
          <p:cNvPr id="388" name="Google Shape;388;p12"/>
          <p:cNvSpPr/>
          <p:nvPr/>
        </p:nvSpPr>
        <p:spPr>
          <a:xfrm>
            <a:off x="-45833" y="-723549"/>
            <a:ext cx="12285749" cy="8305101"/>
          </a:xfrm>
          <a:custGeom>
            <a:rect b="b" l="l" r="r" t="t"/>
            <a:pathLst>
              <a:path extrusionOk="0" h="102351" w="151408">
                <a:moveTo>
                  <a:pt x="4068" y="183"/>
                </a:moveTo>
                <a:lnTo>
                  <a:pt x="4068" y="3719"/>
                </a:lnTo>
                <a:lnTo>
                  <a:pt x="184" y="3719"/>
                </a:lnTo>
                <a:lnTo>
                  <a:pt x="184" y="183"/>
                </a:lnTo>
                <a:close/>
                <a:moveTo>
                  <a:pt x="8043" y="183"/>
                </a:moveTo>
                <a:lnTo>
                  <a:pt x="8043" y="3719"/>
                </a:lnTo>
                <a:lnTo>
                  <a:pt x="4252" y="3719"/>
                </a:lnTo>
                <a:lnTo>
                  <a:pt x="4252" y="183"/>
                </a:lnTo>
                <a:close/>
                <a:moveTo>
                  <a:pt x="12018" y="183"/>
                </a:moveTo>
                <a:lnTo>
                  <a:pt x="12018" y="3719"/>
                </a:lnTo>
                <a:lnTo>
                  <a:pt x="8227" y="3719"/>
                </a:lnTo>
                <a:lnTo>
                  <a:pt x="8227" y="183"/>
                </a:lnTo>
                <a:close/>
                <a:moveTo>
                  <a:pt x="15993" y="183"/>
                </a:moveTo>
                <a:lnTo>
                  <a:pt x="15993" y="3719"/>
                </a:lnTo>
                <a:lnTo>
                  <a:pt x="12202" y="3719"/>
                </a:lnTo>
                <a:lnTo>
                  <a:pt x="12202" y="183"/>
                </a:lnTo>
                <a:close/>
                <a:moveTo>
                  <a:pt x="19968" y="183"/>
                </a:moveTo>
                <a:lnTo>
                  <a:pt x="19968" y="3719"/>
                </a:lnTo>
                <a:lnTo>
                  <a:pt x="16177" y="3719"/>
                </a:lnTo>
                <a:lnTo>
                  <a:pt x="16177" y="183"/>
                </a:lnTo>
                <a:close/>
                <a:moveTo>
                  <a:pt x="23944" y="183"/>
                </a:moveTo>
                <a:lnTo>
                  <a:pt x="23944" y="3719"/>
                </a:lnTo>
                <a:lnTo>
                  <a:pt x="20153" y="3719"/>
                </a:lnTo>
                <a:lnTo>
                  <a:pt x="20153" y="183"/>
                </a:lnTo>
                <a:close/>
                <a:moveTo>
                  <a:pt x="27919" y="183"/>
                </a:moveTo>
                <a:lnTo>
                  <a:pt x="27919" y="3719"/>
                </a:lnTo>
                <a:lnTo>
                  <a:pt x="24129" y="3719"/>
                </a:lnTo>
                <a:lnTo>
                  <a:pt x="24129" y="183"/>
                </a:lnTo>
                <a:close/>
                <a:moveTo>
                  <a:pt x="31895" y="183"/>
                </a:moveTo>
                <a:lnTo>
                  <a:pt x="31895" y="3719"/>
                </a:lnTo>
                <a:lnTo>
                  <a:pt x="28104" y="3719"/>
                </a:lnTo>
                <a:lnTo>
                  <a:pt x="28104" y="183"/>
                </a:lnTo>
                <a:close/>
                <a:moveTo>
                  <a:pt x="35870" y="183"/>
                </a:moveTo>
                <a:lnTo>
                  <a:pt x="35870" y="3719"/>
                </a:lnTo>
                <a:lnTo>
                  <a:pt x="32079" y="3719"/>
                </a:lnTo>
                <a:lnTo>
                  <a:pt x="32079" y="183"/>
                </a:lnTo>
                <a:close/>
                <a:moveTo>
                  <a:pt x="39845" y="183"/>
                </a:moveTo>
                <a:lnTo>
                  <a:pt x="39845" y="3719"/>
                </a:lnTo>
                <a:lnTo>
                  <a:pt x="36054" y="3719"/>
                </a:lnTo>
                <a:lnTo>
                  <a:pt x="36054" y="183"/>
                </a:lnTo>
                <a:close/>
                <a:moveTo>
                  <a:pt x="43821" y="183"/>
                </a:moveTo>
                <a:lnTo>
                  <a:pt x="43821" y="3719"/>
                </a:lnTo>
                <a:lnTo>
                  <a:pt x="40029" y="3719"/>
                </a:lnTo>
                <a:lnTo>
                  <a:pt x="40029" y="183"/>
                </a:lnTo>
                <a:close/>
                <a:moveTo>
                  <a:pt x="47796" y="183"/>
                </a:moveTo>
                <a:lnTo>
                  <a:pt x="47796" y="3719"/>
                </a:lnTo>
                <a:lnTo>
                  <a:pt x="44005" y="3719"/>
                </a:lnTo>
                <a:lnTo>
                  <a:pt x="44005" y="183"/>
                </a:lnTo>
                <a:close/>
                <a:moveTo>
                  <a:pt x="51771" y="183"/>
                </a:moveTo>
                <a:lnTo>
                  <a:pt x="51771" y="3719"/>
                </a:lnTo>
                <a:lnTo>
                  <a:pt x="47980" y="3719"/>
                </a:lnTo>
                <a:lnTo>
                  <a:pt x="47980" y="183"/>
                </a:lnTo>
                <a:close/>
                <a:moveTo>
                  <a:pt x="55746" y="183"/>
                </a:moveTo>
                <a:lnTo>
                  <a:pt x="55746" y="3719"/>
                </a:lnTo>
                <a:lnTo>
                  <a:pt x="51956" y="3719"/>
                </a:lnTo>
                <a:lnTo>
                  <a:pt x="51956" y="183"/>
                </a:lnTo>
                <a:close/>
                <a:moveTo>
                  <a:pt x="59721" y="183"/>
                </a:moveTo>
                <a:lnTo>
                  <a:pt x="59721" y="3719"/>
                </a:lnTo>
                <a:lnTo>
                  <a:pt x="55931" y="3719"/>
                </a:lnTo>
                <a:lnTo>
                  <a:pt x="55931" y="183"/>
                </a:lnTo>
                <a:close/>
                <a:moveTo>
                  <a:pt x="63696" y="183"/>
                </a:moveTo>
                <a:lnTo>
                  <a:pt x="63696" y="3719"/>
                </a:lnTo>
                <a:lnTo>
                  <a:pt x="59906" y="3719"/>
                </a:lnTo>
                <a:lnTo>
                  <a:pt x="59906" y="183"/>
                </a:lnTo>
                <a:close/>
                <a:moveTo>
                  <a:pt x="67672" y="183"/>
                </a:moveTo>
                <a:lnTo>
                  <a:pt x="67672" y="3719"/>
                </a:lnTo>
                <a:lnTo>
                  <a:pt x="63881" y="3719"/>
                </a:lnTo>
                <a:lnTo>
                  <a:pt x="63881" y="183"/>
                </a:lnTo>
                <a:close/>
                <a:moveTo>
                  <a:pt x="71648" y="183"/>
                </a:moveTo>
                <a:lnTo>
                  <a:pt x="71648" y="3719"/>
                </a:lnTo>
                <a:lnTo>
                  <a:pt x="67857" y="3719"/>
                </a:lnTo>
                <a:lnTo>
                  <a:pt x="67857" y="183"/>
                </a:lnTo>
                <a:close/>
                <a:moveTo>
                  <a:pt x="75623" y="183"/>
                </a:moveTo>
                <a:lnTo>
                  <a:pt x="75623" y="3719"/>
                </a:lnTo>
                <a:lnTo>
                  <a:pt x="71832" y="3719"/>
                </a:lnTo>
                <a:lnTo>
                  <a:pt x="71832" y="183"/>
                </a:lnTo>
                <a:close/>
                <a:moveTo>
                  <a:pt x="79598" y="183"/>
                </a:moveTo>
                <a:lnTo>
                  <a:pt x="79598" y="3719"/>
                </a:lnTo>
                <a:lnTo>
                  <a:pt x="75807" y="3719"/>
                </a:lnTo>
                <a:lnTo>
                  <a:pt x="75807" y="183"/>
                </a:lnTo>
                <a:close/>
                <a:moveTo>
                  <a:pt x="83573" y="183"/>
                </a:moveTo>
                <a:lnTo>
                  <a:pt x="83573" y="3719"/>
                </a:lnTo>
                <a:lnTo>
                  <a:pt x="79782" y="3719"/>
                </a:lnTo>
                <a:lnTo>
                  <a:pt x="79782" y="183"/>
                </a:lnTo>
                <a:close/>
                <a:moveTo>
                  <a:pt x="87549" y="183"/>
                </a:moveTo>
                <a:lnTo>
                  <a:pt x="87549" y="3719"/>
                </a:lnTo>
                <a:lnTo>
                  <a:pt x="83757" y="3719"/>
                </a:lnTo>
                <a:lnTo>
                  <a:pt x="83757" y="183"/>
                </a:lnTo>
                <a:close/>
                <a:moveTo>
                  <a:pt x="91524" y="183"/>
                </a:moveTo>
                <a:lnTo>
                  <a:pt x="91524" y="3719"/>
                </a:lnTo>
                <a:lnTo>
                  <a:pt x="87733" y="3719"/>
                </a:lnTo>
                <a:lnTo>
                  <a:pt x="87733" y="183"/>
                </a:lnTo>
                <a:close/>
                <a:moveTo>
                  <a:pt x="95499" y="183"/>
                </a:moveTo>
                <a:lnTo>
                  <a:pt x="95499" y="3719"/>
                </a:lnTo>
                <a:lnTo>
                  <a:pt x="91708" y="3719"/>
                </a:lnTo>
                <a:lnTo>
                  <a:pt x="91708" y="183"/>
                </a:lnTo>
                <a:close/>
                <a:moveTo>
                  <a:pt x="99474" y="183"/>
                </a:moveTo>
                <a:lnTo>
                  <a:pt x="99474" y="3719"/>
                </a:lnTo>
                <a:lnTo>
                  <a:pt x="95684" y="3719"/>
                </a:lnTo>
                <a:lnTo>
                  <a:pt x="95684" y="183"/>
                </a:lnTo>
                <a:close/>
                <a:moveTo>
                  <a:pt x="103449" y="183"/>
                </a:moveTo>
                <a:lnTo>
                  <a:pt x="103449" y="3719"/>
                </a:lnTo>
                <a:lnTo>
                  <a:pt x="99659" y="3719"/>
                </a:lnTo>
                <a:lnTo>
                  <a:pt x="99659" y="183"/>
                </a:lnTo>
                <a:close/>
                <a:moveTo>
                  <a:pt x="107424" y="183"/>
                </a:moveTo>
                <a:lnTo>
                  <a:pt x="107424" y="3719"/>
                </a:lnTo>
                <a:lnTo>
                  <a:pt x="103634" y="3719"/>
                </a:lnTo>
                <a:lnTo>
                  <a:pt x="103634" y="183"/>
                </a:lnTo>
                <a:close/>
                <a:moveTo>
                  <a:pt x="111400" y="183"/>
                </a:moveTo>
                <a:lnTo>
                  <a:pt x="111400" y="3719"/>
                </a:lnTo>
                <a:lnTo>
                  <a:pt x="107609" y="3719"/>
                </a:lnTo>
                <a:lnTo>
                  <a:pt x="107609" y="183"/>
                </a:lnTo>
                <a:close/>
                <a:moveTo>
                  <a:pt x="115376" y="183"/>
                </a:moveTo>
                <a:lnTo>
                  <a:pt x="115376" y="3719"/>
                </a:lnTo>
                <a:lnTo>
                  <a:pt x="111585" y="3719"/>
                </a:lnTo>
                <a:lnTo>
                  <a:pt x="111585" y="183"/>
                </a:lnTo>
                <a:close/>
                <a:moveTo>
                  <a:pt x="119351" y="183"/>
                </a:moveTo>
                <a:lnTo>
                  <a:pt x="119351" y="3719"/>
                </a:lnTo>
                <a:lnTo>
                  <a:pt x="115560" y="3719"/>
                </a:lnTo>
                <a:lnTo>
                  <a:pt x="115560" y="183"/>
                </a:lnTo>
                <a:close/>
                <a:moveTo>
                  <a:pt x="123326" y="183"/>
                </a:moveTo>
                <a:lnTo>
                  <a:pt x="123326" y="3719"/>
                </a:lnTo>
                <a:lnTo>
                  <a:pt x="119535" y="3719"/>
                </a:lnTo>
                <a:lnTo>
                  <a:pt x="119535" y="183"/>
                </a:lnTo>
                <a:close/>
                <a:moveTo>
                  <a:pt x="127301" y="183"/>
                </a:moveTo>
                <a:lnTo>
                  <a:pt x="127301" y="3719"/>
                </a:lnTo>
                <a:lnTo>
                  <a:pt x="123510" y="3719"/>
                </a:lnTo>
                <a:lnTo>
                  <a:pt x="123510" y="183"/>
                </a:lnTo>
                <a:close/>
                <a:moveTo>
                  <a:pt x="131277" y="183"/>
                </a:moveTo>
                <a:lnTo>
                  <a:pt x="131277" y="3719"/>
                </a:lnTo>
                <a:lnTo>
                  <a:pt x="127485" y="3719"/>
                </a:lnTo>
                <a:lnTo>
                  <a:pt x="127485" y="183"/>
                </a:lnTo>
                <a:close/>
                <a:moveTo>
                  <a:pt x="135252" y="183"/>
                </a:moveTo>
                <a:lnTo>
                  <a:pt x="135252" y="3719"/>
                </a:lnTo>
                <a:lnTo>
                  <a:pt x="131461" y="3719"/>
                </a:lnTo>
                <a:lnTo>
                  <a:pt x="131461" y="183"/>
                </a:lnTo>
                <a:close/>
                <a:moveTo>
                  <a:pt x="139227" y="183"/>
                </a:moveTo>
                <a:lnTo>
                  <a:pt x="139227" y="3719"/>
                </a:lnTo>
                <a:lnTo>
                  <a:pt x="135436" y="3719"/>
                </a:lnTo>
                <a:lnTo>
                  <a:pt x="135436" y="183"/>
                </a:lnTo>
                <a:close/>
                <a:moveTo>
                  <a:pt x="143202" y="183"/>
                </a:moveTo>
                <a:lnTo>
                  <a:pt x="143202" y="3719"/>
                </a:lnTo>
                <a:lnTo>
                  <a:pt x="139411" y="3719"/>
                </a:lnTo>
                <a:lnTo>
                  <a:pt x="139411" y="183"/>
                </a:lnTo>
                <a:close/>
                <a:moveTo>
                  <a:pt x="147177" y="183"/>
                </a:moveTo>
                <a:lnTo>
                  <a:pt x="147177" y="3719"/>
                </a:lnTo>
                <a:lnTo>
                  <a:pt x="143387" y="3719"/>
                </a:lnTo>
                <a:lnTo>
                  <a:pt x="143387" y="183"/>
                </a:lnTo>
                <a:close/>
                <a:moveTo>
                  <a:pt x="151224" y="183"/>
                </a:moveTo>
                <a:lnTo>
                  <a:pt x="151224" y="3719"/>
                </a:lnTo>
                <a:lnTo>
                  <a:pt x="147362" y="3719"/>
                </a:lnTo>
                <a:lnTo>
                  <a:pt x="147362" y="183"/>
                </a:lnTo>
                <a:close/>
                <a:moveTo>
                  <a:pt x="4068" y="3902"/>
                </a:moveTo>
                <a:lnTo>
                  <a:pt x="4068" y="7661"/>
                </a:lnTo>
                <a:lnTo>
                  <a:pt x="184" y="7661"/>
                </a:lnTo>
                <a:lnTo>
                  <a:pt x="184" y="3902"/>
                </a:lnTo>
                <a:close/>
                <a:moveTo>
                  <a:pt x="8043" y="3902"/>
                </a:moveTo>
                <a:lnTo>
                  <a:pt x="8043" y="7661"/>
                </a:lnTo>
                <a:lnTo>
                  <a:pt x="4252" y="7661"/>
                </a:lnTo>
                <a:lnTo>
                  <a:pt x="4252" y="3902"/>
                </a:lnTo>
                <a:close/>
                <a:moveTo>
                  <a:pt x="12018" y="3902"/>
                </a:moveTo>
                <a:lnTo>
                  <a:pt x="12018" y="7661"/>
                </a:lnTo>
                <a:lnTo>
                  <a:pt x="8227" y="7661"/>
                </a:lnTo>
                <a:lnTo>
                  <a:pt x="8227" y="3902"/>
                </a:lnTo>
                <a:close/>
                <a:moveTo>
                  <a:pt x="15993" y="3902"/>
                </a:moveTo>
                <a:lnTo>
                  <a:pt x="15993" y="7661"/>
                </a:lnTo>
                <a:lnTo>
                  <a:pt x="12202" y="7661"/>
                </a:lnTo>
                <a:lnTo>
                  <a:pt x="12202" y="3902"/>
                </a:lnTo>
                <a:close/>
                <a:moveTo>
                  <a:pt x="19968" y="3902"/>
                </a:moveTo>
                <a:lnTo>
                  <a:pt x="19968" y="7661"/>
                </a:lnTo>
                <a:lnTo>
                  <a:pt x="16177" y="7661"/>
                </a:lnTo>
                <a:lnTo>
                  <a:pt x="16177" y="3902"/>
                </a:lnTo>
                <a:close/>
                <a:moveTo>
                  <a:pt x="23944" y="3902"/>
                </a:moveTo>
                <a:lnTo>
                  <a:pt x="23944" y="7661"/>
                </a:lnTo>
                <a:lnTo>
                  <a:pt x="20153" y="7661"/>
                </a:lnTo>
                <a:lnTo>
                  <a:pt x="20153" y="3902"/>
                </a:lnTo>
                <a:close/>
                <a:moveTo>
                  <a:pt x="27919" y="3902"/>
                </a:moveTo>
                <a:lnTo>
                  <a:pt x="27919" y="7661"/>
                </a:lnTo>
                <a:lnTo>
                  <a:pt x="24129" y="7661"/>
                </a:lnTo>
                <a:lnTo>
                  <a:pt x="24129" y="3902"/>
                </a:lnTo>
                <a:close/>
                <a:moveTo>
                  <a:pt x="31895" y="3902"/>
                </a:moveTo>
                <a:lnTo>
                  <a:pt x="31895" y="7661"/>
                </a:lnTo>
                <a:lnTo>
                  <a:pt x="28104" y="7661"/>
                </a:lnTo>
                <a:lnTo>
                  <a:pt x="28104" y="3902"/>
                </a:lnTo>
                <a:close/>
                <a:moveTo>
                  <a:pt x="35870" y="3902"/>
                </a:moveTo>
                <a:lnTo>
                  <a:pt x="35870" y="7661"/>
                </a:lnTo>
                <a:lnTo>
                  <a:pt x="32079" y="7661"/>
                </a:lnTo>
                <a:lnTo>
                  <a:pt x="32079" y="3902"/>
                </a:lnTo>
                <a:close/>
                <a:moveTo>
                  <a:pt x="39845" y="3902"/>
                </a:moveTo>
                <a:lnTo>
                  <a:pt x="39845" y="7661"/>
                </a:lnTo>
                <a:lnTo>
                  <a:pt x="36054" y="7661"/>
                </a:lnTo>
                <a:lnTo>
                  <a:pt x="36054" y="3902"/>
                </a:lnTo>
                <a:close/>
                <a:moveTo>
                  <a:pt x="43821" y="3902"/>
                </a:moveTo>
                <a:lnTo>
                  <a:pt x="43821" y="7661"/>
                </a:lnTo>
                <a:lnTo>
                  <a:pt x="40029" y="7661"/>
                </a:lnTo>
                <a:lnTo>
                  <a:pt x="40029" y="3902"/>
                </a:lnTo>
                <a:close/>
                <a:moveTo>
                  <a:pt x="47796" y="3902"/>
                </a:moveTo>
                <a:lnTo>
                  <a:pt x="47796" y="7661"/>
                </a:lnTo>
                <a:lnTo>
                  <a:pt x="44005" y="7661"/>
                </a:lnTo>
                <a:lnTo>
                  <a:pt x="44005" y="3902"/>
                </a:lnTo>
                <a:close/>
                <a:moveTo>
                  <a:pt x="51771" y="3902"/>
                </a:moveTo>
                <a:lnTo>
                  <a:pt x="51771" y="7661"/>
                </a:lnTo>
                <a:lnTo>
                  <a:pt x="47980" y="7661"/>
                </a:lnTo>
                <a:lnTo>
                  <a:pt x="47980" y="3902"/>
                </a:lnTo>
                <a:close/>
                <a:moveTo>
                  <a:pt x="55746" y="3902"/>
                </a:moveTo>
                <a:lnTo>
                  <a:pt x="55746" y="7661"/>
                </a:lnTo>
                <a:lnTo>
                  <a:pt x="51956" y="7661"/>
                </a:lnTo>
                <a:lnTo>
                  <a:pt x="51956" y="3902"/>
                </a:lnTo>
                <a:close/>
                <a:moveTo>
                  <a:pt x="59721" y="3902"/>
                </a:moveTo>
                <a:lnTo>
                  <a:pt x="59721" y="7661"/>
                </a:lnTo>
                <a:lnTo>
                  <a:pt x="55931" y="7661"/>
                </a:lnTo>
                <a:lnTo>
                  <a:pt x="55931" y="3902"/>
                </a:lnTo>
                <a:close/>
                <a:moveTo>
                  <a:pt x="63696" y="3902"/>
                </a:moveTo>
                <a:lnTo>
                  <a:pt x="63696" y="7661"/>
                </a:lnTo>
                <a:lnTo>
                  <a:pt x="59906" y="7661"/>
                </a:lnTo>
                <a:lnTo>
                  <a:pt x="59906" y="3902"/>
                </a:lnTo>
                <a:close/>
                <a:moveTo>
                  <a:pt x="67672" y="3902"/>
                </a:moveTo>
                <a:lnTo>
                  <a:pt x="67672" y="7661"/>
                </a:lnTo>
                <a:lnTo>
                  <a:pt x="63881" y="7661"/>
                </a:lnTo>
                <a:lnTo>
                  <a:pt x="63881" y="3902"/>
                </a:lnTo>
                <a:close/>
                <a:moveTo>
                  <a:pt x="71648" y="3902"/>
                </a:moveTo>
                <a:lnTo>
                  <a:pt x="71648" y="7661"/>
                </a:lnTo>
                <a:lnTo>
                  <a:pt x="67857" y="7661"/>
                </a:lnTo>
                <a:lnTo>
                  <a:pt x="67857" y="3902"/>
                </a:lnTo>
                <a:close/>
                <a:moveTo>
                  <a:pt x="75623" y="3902"/>
                </a:moveTo>
                <a:lnTo>
                  <a:pt x="75623" y="7661"/>
                </a:lnTo>
                <a:lnTo>
                  <a:pt x="71832" y="7661"/>
                </a:lnTo>
                <a:lnTo>
                  <a:pt x="71832" y="3902"/>
                </a:lnTo>
                <a:close/>
                <a:moveTo>
                  <a:pt x="79598" y="3902"/>
                </a:moveTo>
                <a:lnTo>
                  <a:pt x="79598" y="7661"/>
                </a:lnTo>
                <a:lnTo>
                  <a:pt x="75807" y="7661"/>
                </a:lnTo>
                <a:lnTo>
                  <a:pt x="75807" y="3902"/>
                </a:lnTo>
                <a:close/>
                <a:moveTo>
                  <a:pt x="83573" y="3902"/>
                </a:moveTo>
                <a:lnTo>
                  <a:pt x="83573" y="7661"/>
                </a:lnTo>
                <a:lnTo>
                  <a:pt x="79782" y="7661"/>
                </a:lnTo>
                <a:lnTo>
                  <a:pt x="79782" y="3902"/>
                </a:lnTo>
                <a:close/>
                <a:moveTo>
                  <a:pt x="87549" y="3902"/>
                </a:moveTo>
                <a:lnTo>
                  <a:pt x="87549" y="7661"/>
                </a:lnTo>
                <a:lnTo>
                  <a:pt x="83757" y="7661"/>
                </a:lnTo>
                <a:lnTo>
                  <a:pt x="83757" y="3902"/>
                </a:lnTo>
                <a:close/>
                <a:moveTo>
                  <a:pt x="91524" y="3902"/>
                </a:moveTo>
                <a:lnTo>
                  <a:pt x="91524" y="7661"/>
                </a:lnTo>
                <a:lnTo>
                  <a:pt x="87733" y="7661"/>
                </a:lnTo>
                <a:lnTo>
                  <a:pt x="87733" y="3902"/>
                </a:lnTo>
                <a:close/>
                <a:moveTo>
                  <a:pt x="95499" y="3902"/>
                </a:moveTo>
                <a:lnTo>
                  <a:pt x="95499" y="7661"/>
                </a:lnTo>
                <a:lnTo>
                  <a:pt x="91708" y="7661"/>
                </a:lnTo>
                <a:lnTo>
                  <a:pt x="91708" y="3902"/>
                </a:lnTo>
                <a:close/>
                <a:moveTo>
                  <a:pt x="99474" y="3902"/>
                </a:moveTo>
                <a:lnTo>
                  <a:pt x="99474" y="7661"/>
                </a:lnTo>
                <a:lnTo>
                  <a:pt x="95684" y="7661"/>
                </a:lnTo>
                <a:lnTo>
                  <a:pt x="95684" y="3902"/>
                </a:lnTo>
                <a:close/>
                <a:moveTo>
                  <a:pt x="103449" y="3902"/>
                </a:moveTo>
                <a:lnTo>
                  <a:pt x="103449" y="7661"/>
                </a:lnTo>
                <a:lnTo>
                  <a:pt x="99659" y="7661"/>
                </a:lnTo>
                <a:lnTo>
                  <a:pt x="99659" y="3902"/>
                </a:lnTo>
                <a:close/>
                <a:moveTo>
                  <a:pt x="107424" y="3902"/>
                </a:moveTo>
                <a:lnTo>
                  <a:pt x="107424" y="7661"/>
                </a:lnTo>
                <a:lnTo>
                  <a:pt x="103634" y="7661"/>
                </a:lnTo>
                <a:lnTo>
                  <a:pt x="103634" y="3902"/>
                </a:lnTo>
                <a:close/>
                <a:moveTo>
                  <a:pt x="111400" y="3902"/>
                </a:moveTo>
                <a:lnTo>
                  <a:pt x="111400" y="7661"/>
                </a:lnTo>
                <a:lnTo>
                  <a:pt x="107609" y="7661"/>
                </a:lnTo>
                <a:lnTo>
                  <a:pt x="107609" y="3902"/>
                </a:lnTo>
                <a:close/>
                <a:moveTo>
                  <a:pt x="115376" y="3902"/>
                </a:moveTo>
                <a:lnTo>
                  <a:pt x="115376" y="7661"/>
                </a:lnTo>
                <a:lnTo>
                  <a:pt x="111585" y="7661"/>
                </a:lnTo>
                <a:lnTo>
                  <a:pt x="111585" y="3902"/>
                </a:lnTo>
                <a:close/>
                <a:moveTo>
                  <a:pt x="119351" y="3902"/>
                </a:moveTo>
                <a:lnTo>
                  <a:pt x="119351" y="7661"/>
                </a:lnTo>
                <a:lnTo>
                  <a:pt x="115560" y="7661"/>
                </a:lnTo>
                <a:lnTo>
                  <a:pt x="115560" y="3902"/>
                </a:lnTo>
                <a:close/>
                <a:moveTo>
                  <a:pt x="123326" y="3902"/>
                </a:moveTo>
                <a:lnTo>
                  <a:pt x="123326" y="7661"/>
                </a:lnTo>
                <a:lnTo>
                  <a:pt x="119535" y="7661"/>
                </a:lnTo>
                <a:lnTo>
                  <a:pt x="119535" y="3902"/>
                </a:lnTo>
                <a:close/>
                <a:moveTo>
                  <a:pt x="127301" y="3902"/>
                </a:moveTo>
                <a:lnTo>
                  <a:pt x="127301" y="7661"/>
                </a:lnTo>
                <a:lnTo>
                  <a:pt x="123510" y="7661"/>
                </a:lnTo>
                <a:lnTo>
                  <a:pt x="123510" y="3902"/>
                </a:lnTo>
                <a:close/>
                <a:moveTo>
                  <a:pt x="131277" y="3902"/>
                </a:moveTo>
                <a:lnTo>
                  <a:pt x="131277" y="7661"/>
                </a:lnTo>
                <a:lnTo>
                  <a:pt x="127485" y="7661"/>
                </a:lnTo>
                <a:lnTo>
                  <a:pt x="127485" y="3902"/>
                </a:lnTo>
                <a:close/>
                <a:moveTo>
                  <a:pt x="135252" y="3902"/>
                </a:moveTo>
                <a:lnTo>
                  <a:pt x="135252" y="7661"/>
                </a:lnTo>
                <a:lnTo>
                  <a:pt x="131461" y="7661"/>
                </a:lnTo>
                <a:lnTo>
                  <a:pt x="131461" y="3902"/>
                </a:lnTo>
                <a:close/>
                <a:moveTo>
                  <a:pt x="139227" y="3902"/>
                </a:moveTo>
                <a:lnTo>
                  <a:pt x="139227" y="7661"/>
                </a:lnTo>
                <a:lnTo>
                  <a:pt x="135436" y="7661"/>
                </a:lnTo>
                <a:lnTo>
                  <a:pt x="135436" y="3902"/>
                </a:lnTo>
                <a:close/>
                <a:moveTo>
                  <a:pt x="143202" y="3902"/>
                </a:moveTo>
                <a:lnTo>
                  <a:pt x="143202" y="7661"/>
                </a:lnTo>
                <a:lnTo>
                  <a:pt x="139411" y="7661"/>
                </a:lnTo>
                <a:lnTo>
                  <a:pt x="139411" y="3902"/>
                </a:lnTo>
                <a:close/>
                <a:moveTo>
                  <a:pt x="147177" y="3902"/>
                </a:moveTo>
                <a:lnTo>
                  <a:pt x="147177" y="7661"/>
                </a:lnTo>
                <a:lnTo>
                  <a:pt x="143387" y="7661"/>
                </a:lnTo>
                <a:lnTo>
                  <a:pt x="143387" y="3902"/>
                </a:lnTo>
                <a:close/>
                <a:moveTo>
                  <a:pt x="151224" y="3902"/>
                </a:moveTo>
                <a:lnTo>
                  <a:pt x="151224" y="7661"/>
                </a:lnTo>
                <a:lnTo>
                  <a:pt x="147362" y="7661"/>
                </a:lnTo>
                <a:lnTo>
                  <a:pt x="147362" y="3902"/>
                </a:lnTo>
                <a:close/>
                <a:moveTo>
                  <a:pt x="4068" y="7844"/>
                </a:moveTo>
                <a:lnTo>
                  <a:pt x="4068" y="11605"/>
                </a:lnTo>
                <a:lnTo>
                  <a:pt x="184" y="11605"/>
                </a:lnTo>
                <a:lnTo>
                  <a:pt x="184" y="7844"/>
                </a:lnTo>
                <a:close/>
                <a:moveTo>
                  <a:pt x="8043" y="7844"/>
                </a:moveTo>
                <a:lnTo>
                  <a:pt x="8043" y="11605"/>
                </a:lnTo>
                <a:lnTo>
                  <a:pt x="4252" y="11605"/>
                </a:lnTo>
                <a:lnTo>
                  <a:pt x="4252" y="7844"/>
                </a:lnTo>
                <a:close/>
                <a:moveTo>
                  <a:pt x="12018" y="7844"/>
                </a:moveTo>
                <a:lnTo>
                  <a:pt x="12018" y="11605"/>
                </a:lnTo>
                <a:lnTo>
                  <a:pt x="8227" y="11605"/>
                </a:lnTo>
                <a:lnTo>
                  <a:pt x="8227" y="7844"/>
                </a:lnTo>
                <a:close/>
                <a:moveTo>
                  <a:pt x="15993" y="7844"/>
                </a:moveTo>
                <a:lnTo>
                  <a:pt x="15993" y="11605"/>
                </a:lnTo>
                <a:lnTo>
                  <a:pt x="12202" y="11605"/>
                </a:lnTo>
                <a:lnTo>
                  <a:pt x="12202" y="7844"/>
                </a:lnTo>
                <a:close/>
                <a:moveTo>
                  <a:pt x="19968" y="7844"/>
                </a:moveTo>
                <a:lnTo>
                  <a:pt x="19968" y="11605"/>
                </a:lnTo>
                <a:lnTo>
                  <a:pt x="16177" y="11605"/>
                </a:lnTo>
                <a:lnTo>
                  <a:pt x="16177" y="7844"/>
                </a:lnTo>
                <a:close/>
                <a:moveTo>
                  <a:pt x="23944" y="7844"/>
                </a:moveTo>
                <a:lnTo>
                  <a:pt x="23944" y="11605"/>
                </a:lnTo>
                <a:lnTo>
                  <a:pt x="20153" y="11605"/>
                </a:lnTo>
                <a:lnTo>
                  <a:pt x="20153" y="7844"/>
                </a:lnTo>
                <a:close/>
                <a:moveTo>
                  <a:pt x="27919" y="7844"/>
                </a:moveTo>
                <a:lnTo>
                  <a:pt x="27919" y="11605"/>
                </a:lnTo>
                <a:lnTo>
                  <a:pt x="24129" y="11605"/>
                </a:lnTo>
                <a:lnTo>
                  <a:pt x="24129" y="7844"/>
                </a:lnTo>
                <a:close/>
                <a:moveTo>
                  <a:pt x="31895" y="7844"/>
                </a:moveTo>
                <a:lnTo>
                  <a:pt x="31895" y="11605"/>
                </a:lnTo>
                <a:lnTo>
                  <a:pt x="28104" y="11605"/>
                </a:lnTo>
                <a:lnTo>
                  <a:pt x="28104" y="7844"/>
                </a:lnTo>
                <a:close/>
                <a:moveTo>
                  <a:pt x="35870" y="7844"/>
                </a:moveTo>
                <a:lnTo>
                  <a:pt x="35870" y="11605"/>
                </a:lnTo>
                <a:lnTo>
                  <a:pt x="32079" y="11605"/>
                </a:lnTo>
                <a:lnTo>
                  <a:pt x="32079" y="7844"/>
                </a:lnTo>
                <a:close/>
                <a:moveTo>
                  <a:pt x="39845" y="7844"/>
                </a:moveTo>
                <a:lnTo>
                  <a:pt x="39845" y="11605"/>
                </a:lnTo>
                <a:lnTo>
                  <a:pt x="36054" y="11605"/>
                </a:lnTo>
                <a:lnTo>
                  <a:pt x="36054" y="7844"/>
                </a:lnTo>
                <a:close/>
                <a:moveTo>
                  <a:pt x="43821" y="7844"/>
                </a:moveTo>
                <a:lnTo>
                  <a:pt x="43821" y="11605"/>
                </a:lnTo>
                <a:lnTo>
                  <a:pt x="40029" y="11605"/>
                </a:lnTo>
                <a:lnTo>
                  <a:pt x="40029" y="7844"/>
                </a:lnTo>
                <a:close/>
                <a:moveTo>
                  <a:pt x="47796" y="7844"/>
                </a:moveTo>
                <a:lnTo>
                  <a:pt x="47796" y="11605"/>
                </a:lnTo>
                <a:lnTo>
                  <a:pt x="44005" y="11605"/>
                </a:lnTo>
                <a:lnTo>
                  <a:pt x="44005" y="7844"/>
                </a:lnTo>
                <a:close/>
                <a:moveTo>
                  <a:pt x="51771" y="7844"/>
                </a:moveTo>
                <a:lnTo>
                  <a:pt x="51771" y="11605"/>
                </a:lnTo>
                <a:lnTo>
                  <a:pt x="47980" y="11605"/>
                </a:lnTo>
                <a:lnTo>
                  <a:pt x="47980" y="7844"/>
                </a:lnTo>
                <a:close/>
                <a:moveTo>
                  <a:pt x="55746" y="7844"/>
                </a:moveTo>
                <a:lnTo>
                  <a:pt x="55746" y="11605"/>
                </a:lnTo>
                <a:lnTo>
                  <a:pt x="51956" y="11605"/>
                </a:lnTo>
                <a:lnTo>
                  <a:pt x="51956" y="7844"/>
                </a:lnTo>
                <a:close/>
                <a:moveTo>
                  <a:pt x="59721" y="7844"/>
                </a:moveTo>
                <a:lnTo>
                  <a:pt x="59721" y="11605"/>
                </a:lnTo>
                <a:lnTo>
                  <a:pt x="55931" y="11605"/>
                </a:lnTo>
                <a:lnTo>
                  <a:pt x="55931" y="7844"/>
                </a:lnTo>
                <a:close/>
                <a:moveTo>
                  <a:pt x="63696" y="7844"/>
                </a:moveTo>
                <a:lnTo>
                  <a:pt x="63696" y="11605"/>
                </a:lnTo>
                <a:lnTo>
                  <a:pt x="59906" y="11605"/>
                </a:lnTo>
                <a:lnTo>
                  <a:pt x="59906" y="7844"/>
                </a:lnTo>
                <a:close/>
                <a:moveTo>
                  <a:pt x="67672" y="7844"/>
                </a:moveTo>
                <a:lnTo>
                  <a:pt x="67672" y="11605"/>
                </a:lnTo>
                <a:lnTo>
                  <a:pt x="63881" y="11605"/>
                </a:lnTo>
                <a:lnTo>
                  <a:pt x="63881" y="7844"/>
                </a:lnTo>
                <a:close/>
                <a:moveTo>
                  <a:pt x="71648" y="7844"/>
                </a:moveTo>
                <a:lnTo>
                  <a:pt x="71648" y="11605"/>
                </a:lnTo>
                <a:lnTo>
                  <a:pt x="67857" y="11605"/>
                </a:lnTo>
                <a:lnTo>
                  <a:pt x="67857" y="7844"/>
                </a:lnTo>
                <a:close/>
                <a:moveTo>
                  <a:pt x="75623" y="7844"/>
                </a:moveTo>
                <a:lnTo>
                  <a:pt x="75623" y="11605"/>
                </a:lnTo>
                <a:lnTo>
                  <a:pt x="71832" y="11605"/>
                </a:lnTo>
                <a:lnTo>
                  <a:pt x="71832" y="7844"/>
                </a:lnTo>
                <a:close/>
                <a:moveTo>
                  <a:pt x="79598" y="7844"/>
                </a:moveTo>
                <a:lnTo>
                  <a:pt x="79598" y="11605"/>
                </a:lnTo>
                <a:lnTo>
                  <a:pt x="75807" y="11605"/>
                </a:lnTo>
                <a:lnTo>
                  <a:pt x="75807" y="7844"/>
                </a:lnTo>
                <a:close/>
                <a:moveTo>
                  <a:pt x="83573" y="7844"/>
                </a:moveTo>
                <a:lnTo>
                  <a:pt x="83573" y="11605"/>
                </a:lnTo>
                <a:lnTo>
                  <a:pt x="79782" y="11605"/>
                </a:lnTo>
                <a:lnTo>
                  <a:pt x="79782" y="7844"/>
                </a:lnTo>
                <a:close/>
                <a:moveTo>
                  <a:pt x="87549" y="7844"/>
                </a:moveTo>
                <a:lnTo>
                  <a:pt x="87549" y="11605"/>
                </a:lnTo>
                <a:lnTo>
                  <a:pt x="83757" y="11605"/>
                </a:lnTo>
                <a:lnTo>
                  <a:pt x="83757" y="7844"/>
                </a:lnTo>
                <a:close/>
                <a:moveTo>
                  <a:pt x="91524" y="7844"/>
                </a:moveTo>
                <a:lnTo>
                  <a:pt x="91524" y="11605"/>
                </a:lnTo>
                <a:lnTo>
                  <a:pt x="87733" y="11605"/>
                </a:lnTo>
                <a:lnTo>
                  <a:pt x="87733" y="7844"/>
                </a:lnTo>
                <a:close/>
                <a:moveTo>
                  <a:pt x="95499" y="7844"/>
                </a:moveTo>
                <a:lnTo>
                  <a:pt x="95499" y="11605"/>
                </a:lnTo>
                <a:lnTo>
                  <a:pt x="91708" y="11605"/>
                </a:lnTo>
                <a:lnTo>
                  <a:pt x="91708" y="7844"/>
                </a:lnTo>
                <a:close/>
                <a:moveTo>
                  <a:pt x="99474" y="7844"/>
                </a:moveTo>
                <a:lnTo>
                  <a:pt x="99474" y="11605"/>
                </a:lnTo>
                <a:lnTo>
                  <a:pt x="95684" y="11605"/>
                </a:lnTo>
                <a:lnTo>
                  <a:pt x="95684" y="7844"/>
                </a:lnTo>
                <a:close/>
                <a:moveTo>
                  <a:pt x="103449" y="7844"/>
                </a:moveTo>
                <a:lnTo>
                  <a:pt x="103449" y="11605"/>
                </a:lnTo>
                <a:lnTo>
                  <a:pt x="99659" y="11605"/>
                </a:lnTo>
                <a:lnTo>
                  <a:pt x="99659" y="7844"/>
                </a:lnTo>
                <a:close/>
                <a:moveTo>
                  <a:pt x="107424" y="7844"/>
                </a:moveTo>
                <a:lnTo>
                  <a:pt x="107424" y="11605"/>
                </a:lnTo>
                <a:lnTo>
                  <a:pt x="103634" y="11605"/>
                </a:lnTo>
                <a:lnTo>
                  <a:pt x="103634" y="7844"/>
                </a:lnTo>
                <a:close/>
                <a:moveTo>
                  <a:pt x="111400" y="7844"/>
                </a:moveTo>
                <a:lnTo>
                  <a:pt x="111400" y="11605"/>
                </a:lnTo>
                <a:lnTo>
                  <a:pt x="107609" y="11605"/>
                </a:lnTo>
                <a:lnTo>
                  <a:pt x="107609" y="7844"/>
                </a:lnTo>
                <a:close/>
                <a:moveTo>
                  <a:pt x="115376" y="7844"/>
                </a:moveTo>
                <a:lnTo>
                  <a:pt x="115376" y="11605"/>
                </a:lnTo>
                <a:lnTo>
                  <a:pt x="111585" y="11605"/>
                </a:lnTo>
                <a:lnTo>
                  <a:pt x="111585" y="7844"/>
                </a:lnTo>
                <a:close/>
                <a:moveTo>
                  <a:pt x="119351" y="7844"/>
                </a:moveTo>
                <a:lnTo>
                  <a:pt x="119351" y="11605"/>
                </a:lnTo>
                <a:lnTo>
                  <a:pt x="115560" y="11605"/>
                </a:lnTo>
                <a:lnTo>
                  <a:pt x="115560" y="7844"/>
                </a:lnTo>
                <a:close/>
                <a:moveTo>
                  <a:pt x="123326" y="7844"/>
                </a:moveTo>
                <a:lnTo>
                  <a:pt x="123326" y="11605"/>
                </a:lnTo>
                <a:lnTo>
                  <a:pt x="119535" y="11605"/>
                </a:lnTo>
                <a:lnTo>
                  <a:pt x="119535" y="7844"/>
                </a:lnTo>
                <a:close/>
                <a:moveTo>
                  <a:pt x="127301" y="7844"/>
                </a:moveTo>
                <a:lnTo>
                  <a:pt x="127301" y="11605"/>
                </a:lnTo>
                <a:lnTo>
                  <a:pt x="123510" y="11605"/>
                </a:lnTo>
                <a:lnTo>
                  <a:pt x="123510" y="7844"/>
                </a:lnTo>
                <a:close/>
                <a:moveTo>
                  <a:pt x="131277" y="7844"/>
                </a:moveTo>
                <a:lnTo>
                  <a:pt x="131277" y="11605"/>
                </a:lnTo>
                <a:lnTo>
                  <a:pt x="127485" y="11605"/>
                </a:lnTo>
                <a:lnTo>
                  <a:pt x="127485" y="7844"/>
                </a:lnTo>
                <a:close/>
                <a:moveTo>
                  <a:pt x="135252" y="7844"/>
                </a:moveTo>
                <a:lnTo>
                  <a:pt x="135252" y="11605"/>
                </a:lnTo>
                <a:lnTo>
                  <a:pt x="131461" y="11605"/>
                </a:lnTo>
                <a:lnTo>
                  <a:pt x="131461" y="7844"/>
                </a:lnTo>
                <a:close/>
                <a:moveTo>
                  <a:pt x="139227" y="7844"/>
                </a:moveTo>
                <a:lnTo>
                  <a:pt x="139227" y="11605"/>
                </a:lnTo>
                <a:lnTo>
                  <a:pt x="135436" y="11605"/>
                </a:lnTo>
                <a:lnTo>
                  <a:pt x="135436" y="7844"/>
                </a:lnTo>
                <a:close/>
                <a:moveTo>
                  <a:pt x="143202" y="7844"/>
                </a:moveTo>
                <a:lnTo>
                  <a:pt x="143202" y="11605"/>
                </a:lnTo>
                <a:lnTo>
                  <a:pt x="139411" y="11605"/>
                </a:lnTo>
                <a:lnTo>
                  <a:pt x="139411" y="7844"/>
                </a:lnTo>
                <a:close/>
                <a:moveTo>
                  <a:pt x="147177" y="7844"/>
                </a:moveTo>
                <a:lnTo>
                  <a:pt x="147177" y="11605"/>
                </a:lnTo>
                <a:lnTo>
                  <a:pt x="143387" y="11605"/>
                </a:lnTo>
                <a:lnTo>
                  <a:pt x="143387" y="7844"/>
                </a:lnTo>
                <a:close/>
                <a:moveTo>
                  <a:pt x="151224" y="7844"/>
                </a:moveTo>
                <a:lnTo>
                  <a:pt x="151224" y="11605"/>
                </a:lnTo>
                <a:lnTo>
                  <a:pt x="147362" y="11605"/>
                </a:lnTo>
                <a:lnTo>
                  <a:pt x="147362" y="7844"/>
                </a:lnTo>
                <a:close/>
                <a:moveTo>
                  <a:pt x="4068" y="11788"/>
                </a:moveTo>
                <a:lnTo>
                  <a:pt x="4068" y="15547"/>
                </a:lnTo>
                <a:lnTo>
                  <a:pt x="184" y="15547"/>
                </a:lnTo>
                <a:lnTo>
                  <a:pt x="184" y="11788"/>
                </a:lnTo>
                <a:close/>
                <a:moveTo>
                  <a:pt x="8043" y="11788"/>
                </a:moveTo>
                <a:lnTo>
                  <a:pt x="8043" y="15547"/>
                </a:lnTo>
                <a:lnTo>
                  <a:pt x="4252" y="15547"/>
                </a:lnTo>
                <a:lnTo>
                  <a:pt x="4252" y="11788"/>
                </a:lnTo>
                <a:close/>
                <a:moveTo>
                  <a:pt x="12018" y="11788"/>
                </a:moveTo>
                <a:lnTo>
                  <a:pt x="12018" y="15547"/>
                </a:lnTo>
                <a:lnTo>
                  <a:pt x="8227" y="15547"/>
                </a:lnTo>
                <a:lnTo>
                  <a:pt x="8227" y="11788"/>
                </a:lnTo>
                <a:close/>
                <a:moveTo>
                  <a:pt x="15993" y="11788"/>
                </a:moveTo>
                <a:lnTo>
                  <a:pt x="15993" y="15547"/>
                </a:lnTo>
                <a:lnTo>
                  <a:pt x="12202" y="15547"/>
                </a:lnTo>
                <a:lnTo>
                  <a:pt x="12202" y="11788"/>
                </a:lnTo>
                <a:close/>
                <a:moveTo>
                  <a:pt x="19968" y="11788"/>
                </a:moveTo>
                <a:lnTo>
                  <a:pt x="19968" y="15547"/>
                </a:lnTo>
                <a:lnTo>
                  <a:pt x="16177" y="15547"/>
                </a:lnTo>
                <a:lnTo>
                  <a:pt x="16177" y="11788"/>
                </a:lnTo>
                <a:close/>
                <a:moveTo>
                  <a:pt x="23944" y="11788"/>
                </a:moveTo>
                <a:lnTo>
                  <a:pt x="23944" y="15547"/>
                </a:lnTo>
                <a:lnTo>
                  <a:pt x="20153" y="15547"/>
                </a:lnTo>
                <a:lnTo>
                  <a:pt x="20153" y="11788"/>
                </a:lnTo>
                <a:close/>
                <a:moveTo>
                  <a:pt x="27919" y="11788"/>
                </a:moveTo>
                <a:lnTo>
                  <a:pt x="27919" y="15547"/>
                </a:lnTo>
                <a:lnTo>
                  <a:pt x="24129" y="15547"/>
                </a:lnTo>
                <a:lnTo>
                  <a:pt x="24129" y="11788"/>
                </a:lnTo>
                <a:close/>
                <a:moveTo>
                  <a:pt x="31895" y="11788"/>
                </a:moveTo>
                <a:lnTo>
                  <a:pt x="31895" y="15547"/>
                </a:lnTo>
                <a:lnTo>
                  <a:pt x="28104" y="15547"/>
                </a:lnTo>
                <a:lnTo>
                  <a:pt x="28104" y="11788"/>
                </a:lnTo>
                <a:close/>
                <a:moveTo>
                  <a:pt x="35870" y="11788"/>
                </a:moveTo>
                <a:lnTo>
                  <a:pt x="35870" y="15547"/>
                </a:lnTo>
                <a:lnTo>
                  <a:pt x="32079" y="15547"/>
                </a:lnTo>
                <a:lnTo>
                  <a:pt x="32079" y="11788"/>
                </a:lnTo>
                <a:close/>
                <a:moveTo>
                  <a:pt x="39845" y="11788"/>
                </a:moveTo>
                <a:lnTo>
                  <a:pt x="39845" y="15547"/>
                </a:lnTo>
                <a:lnTo>
                  <a:pt x="36054" y="15547"/>
                </a:lnTo>
                <a:lnTo>
                  <a:pt x="36054" y="11788"/>
                </a:lnTo>
                <a:close/>
                <a:moveTo>
                  <a:pt x="43821" y="11788"/>
                </a:moveTo>
                <a:lnTo>
                  <a:pt x="43821" y="15547"/>
                </a:lnTo>
                <a:lnTo>
                  <a:pt x="40029" y="15547"/>
                </a:lnTo>
                <a:lnTo>
                  <a:pt x="40029" y="11788"/>
                </a:lnTo>
                <a:close/>
                <a:moveTo>
                  <a:pt x="47796" y="11788"/>
                </a:moveTo>
                <a:lnTo>
                  <a:pt x="47796" y="15547"/>
                </a:lnTo>
                <a:lnTo>
                  <a:pt x="44005" y="15547"/>
                </a:lnTo>
                <a:lnTo>
                  <a:pt x="44005" y="11788"/>
                </a:lnTo>
                <a:close/>
                <a:moveTo>
                  <a:pt x="51771" y="11788"/>
                </a:moveTo>
                <a:lnTo>
                  <a:pt x="51771" y="15547"/>
                </a:lnTo>
                <a:lnTo>
                  <a:pt x="47980" y="15547"/>
                </a:lnTo>
                <a:lnTo>
                  <a:pt x="47980" y="11788"/>
                </a:lnTo>
                <a:close/>
                <a:moveTo>
                  <a:pt x="55746" y="11788"/>
                </a:moveTo>
                <a:lnTo>
                  <a:pt x="55746" y="15547"/>
                </a:lnTo>
                <a:lnTo>
                  <a:pt x="51956" y="15547"/>
                </a:lnTo>
                <a:lnTo>
                  <a:pt x="51956" y="11788"/>
                </a:lnTo>
                <a:close/>
                <a:moveTo>
                  <a:pt x="59721" y="11788"/>
                </a:moveTo>
                <a:lnTo>
                  <a:pt x="59721" y="15547"/>
                </a:lnTo>
                <a:lnTo>
                  <a:pt x="55931" y="15547"/>
                </a:lnTo>
                <a:lnTo>
                  <a:pt x="55931" y="11788"/>
                </a:lnTo>
                <a:close/>
                <a:moveTo>
                  <a:pt x="63696" y="11788"/>
                </a:moveTo>
                <a:lnTo>
                  <a:pt x="63696" y="15547"/>
                </a:lnTo>
                <a:lnTo>
                  <a:pt x="59906" y="15547"/>
                </a:lnTo>
                <a:lnTo>
                  <a:pt x="59906" y="11788"/>
                </a:lnTo>
                <a:close/>
                <a:moveTo>
                  <a:pt x="67672" y="11788"/>
                </a:moveTo>
                <a:lnTo>
                  <a:pt x="67672" y="15547"/>
                </a:lnTo>
                <a:lnTo>
                  <a:pt x="63881" y="15547"/>
                </a:lnTo>
                <a:lnTo>
                  <a:pt x="63881" y="11788"/>
                </a:lnTo>
                <a:close/>
                <a:moveTo>
                  <a:pt x="71648" y="11788"/>
                </a:moveTo>
                <a:lnTo>
                  <a:pt x="71648" y="15547"/>
                </a:lnTo>
                <a:lnTo>
                  <a:pt x="67857" y="15547"/>
                </a:lnTo>
                <a:lnTo>
                  <a:pt x="67857" y="11788"/>
                </a:lnTo>
                <a:close/>
                <a:moveTo>
                  <a:pt x="75623" y="11788"/>
                </a:moveTo>
                <a:lnTo>
                  <a:pt x="75623" y="15547"/>
                </a:lnTo>
                <a:lnTo>
                  <a:pt x="71832" y="15547"/>
                </a:lnTo>
                <a:lnTo>
                  <a:pt x="71832" y="11788"/>
                </a:lnTo>
                <a:close/>
                <a:moveTo>
                  <a:pt x="79598" y="11788"/>
                </a:moveTo>
                <a:lnTo>
                  <a:pt x="79598" y="15547"/>
                </a:lnTo>
                <a:lnTo>
                  <a:pt x="75807" y="15547"/>
                </a:lnTo>
                <a:lnTo>
                  <a:pt x="75807" y="11788"/>
                </a:lnTo>
                <a:close/>
                <a:moveTo>
                  <a:pt x="83573" y="11788"/>
                </a:moveTo>
                <a:lnTo>
                  <a:pt x="83573" y="15547"/>
                </a:lnTo>
                <a:lnTo>
                  <a:pt x="79782" y="15547"/>
                </a:lnTo>
                <a:lnTo>
                  <a:pt x="79782" y="11788"/>
                </a:lnTo>
                <a:close/>
                <a:moveTo>
                  <a:pt x="87549" y="11788"/>
                </a:moveTo>
                <a:lnTo>
                  <a:pt x="87549" y="15547"/>
                </a:lnTo>
                <a:lnTo>
                  <a:pt x="83757" y="15547"/>
                </a:lnTo>
                <a:lnTo>
                  <a:pt x="83757" y="11788"/>
                </a:lnTo>
                <a:close/>
                <a:moveTo>
                  <a:pt x="91524" y="11788"/>
                </a:moveTo>
                <a:lnTo>
                  <a:pt x="91524" y="15547"/>
                </a:lnTo>
                <a:lnTo>
                  <a:pt x="87733" y="15547"/>
                </a:lnTo>
                <a:lnTo>
                  <a:pt x="87733" y="11788"/>
                </a:lnTo>
                <a:close/>
                <a:moveTo>
                  <a:pt x="95499" y="11788"/>
                </a:moveTo>
                <a:lnTo>
                  <a:pt x="95499" y="15547"/>
                </a:lnTo>
                <a:lnTo>
                  <a:pt x="91708" y="15547"/>
                </a:lnTo>
                <a:lnTo>
                  <a:pt x="91708" y="11788"/>
                </a:lnTo>
                <a:close/>
                <a:moveTo>
                  <a:pt x="99474" y="11788"/>
                </a:moveTo>
                <a:lnTo>
                  <a:pt x="99474" y="15547"/>
                </a:lnTo>
                <a:lnTo>
                  <a:pt x="95684" y="15547"/>
                </a:lnTo>
                <a:lnTo>
                  <a:pt x="95684" y="11788"/>
                </a:lnTo>
                <a:close/>
                <a:moveTo>
                  <a:pt x="103449" y="11788"/>
                </a:moveTo>
                <a:lnTo>
                  <a:pt x="103449" y="15547"/>
                </a:lnTo>
                <a:lnTo>
                  <a:pt x="99659" y="15547"/>
                </a:lnTo>
                <a:lnTo>
                  <a:pt x="99659" y="11788"/>
                </a:lnTo>
                <a:close/>
                <a:moveTo>
                  <a:pt x="107424" y="11788"/>
                </a:moveTo>
                <a:lnTo>
                  <a:pt x="107424" y="15547"/>
                </a:lnTo>
                <a:lnTo>
                  <a:pt x="103634" y="15547"/>
                </a:lnTo>
                <a:lnTo>
                  <a:pt x="103634" y="11788"/>
                </a:lnTo>
                <a:close/>
                <a:moveTo>
                  <a:pt x="111400" y="11788"/>
                </a:moveTo>
                <a:lnTo>
                  <a:pt x="111400" y="15547"/>
                </a:lnTo>
                <a:lnTo>
                  <a:pt x="107609" y="15547"/>
                </a:lnTo>
                <a:lnTo>
                  <a:pt x="107609" y="11788"/>
                </a:lnTo>
                <a:close/>
                <a:moveTo>
                  <a:pt x="115376" y="11788"/>
                </a:moveTo>
                <a:lnTo>
                  <a:pt x="115376" y="15547"/>
                </a:lnTo>
                <a:lnTo>
                  <a:pt x="111585" y="15547"/>
                </a:lnTo>
                <a:lnTo>
                  <a:pt x="111585" y="11788"/>
                </a:lnTo>
                <a:close/>
                <a:moveTo>
                  <a:pt x="119351" y="11788"/>
                </a:moveTo>
                <a:lnTo>
                  <a:pt x="119351" y="15547"/>
                </a:lnTo>
                <a:lnTo>
                  <a:pt x="115560" y="15547"/>
                </a:lnTo>
                <a:lnTo>
                  <a:pt x="115560" y="11788"/>
                </a:lnTo>
                <a:close/>
                <a:moveTo>
                  <a:pt x="123326" y="11788"/>
                </a:moveTo>
                <a:lnTo>
                  <a:pt x="123326" y="15547"/>
                </a:lnTo>
                <a:lnTo>
                  <a:pt x="119535" y="15547"/>
                </a:lnTo>
                <a:lnTo>
                  <a:pt x="119535" y="11788"/>
                </a:lnTo>
                <a:close/>
                <a:moveTo>
                  <a:pt x="127301" y="11788"/>
                </a:moveTo>
                <a:lnTo>
                  <a:pt x="127301" y="15547"/>
                </a:lnTo>
                <a:lnTo>
                  <a:pt x="123510" y="15547"/>
                </a:lnTo>
                <a:lnTo>
                  <a:pt x="123510" y="11788"/>
                </a:lnTo>
                <a:close/>
                <a:moveTo>
                  <a:pt x="131277" y="11788"/>
                </a:moveTo>
                <a:lnTo>
                  <a:pt x="131277" y="15547"/>
                </a:lnTo>
                <a:lnTo>
                  <a:pt x="127485" y="15547"/>
                </a:lnTo>
                <a:lnTo>
                  <a:pt x="127485" y="11788"/>
                </a:lnTo>
                <a:close/>
                <a:moveTo>
                  <a:pt x="135252" y="11788"/>
                </a:moveTo>
                <a:lnTo>
                  <a:pt x="135252" y="15547"/>
                </a:lnTo>
                <a:lnTo>
                  <a:pt x="131461" y="15547"/>
                </a:lnTo>
                <a:lnTo>
                  <a:pt x="131461" y="11788"/>
                </a:lnTo>
                <a:close/>
                <a:moveTo>
                  <a:pt x="139227" y="11788"/>
                </a:moveTo>
                <a:lnTo>
                  <a:pt x="139227" y="15547"/>
                </a:lnTo>
                <a:lnTo>
                  <a:pt x="135436" y="15547"/>
                </a:lnTo>
                <a:lnTo>
                  <a:pt x="135436" y="11788"/>
                </a:lnTo>
                <a:close/>
                <a:moveTo>
                  <a:pt x="143202" y="11788"/>
                </a:moveTo>
                <a:lnTo>
                  <a:pt x="143202" y="15547"/>
                </a:lnTo>
                <a:lnTo>
                  <a:pt x="139411" y="15547"/>
                </a:lnTo>
                <a:lnTo>
                  <a:pt x="139411" y="11788"/>
                </a:lnTo>
                <a:close/>
                <a:moveTo>
                  <a:pt x="147177" y="11788"/>
                </a:moveTo>
                <a:lnTo>
                  <a:pt x="147177" y="15547"/>
                </a:lnTo>
                <a:lnTo>
                  <a:pt x="143387" y="15547"/>
                </a:lnTo>
                <a:lnTo>
                  <a:pt x="143387" y="11788"/>
                </a:lnTo>
                <a:close/>
                <a:moveTo>
                  <a:pt x="151224" y="11788"/>
                </a:moveTo>
                <a:lnTo>
                  <a:pt x="151224" y="15547"/>
                </a:lnTo>
                <a:lnTo>
                  <a:pt x="147362" y="15547"/>
                </a:lnTo>
                <a:lnTo>
                  <a:pt x="147362" y="11788"/>
                </a:lnTo>
                <a:close/>
                <a:moveTo>
                  <a:pt x="4068" y="15730"/>
                </a:moveTo>
                <a:lnTo>
                  <a:pt x="4068" y="19490"/>
                </a:lnTo>
                <a:lnTo>
                  <a:pt x="184" y="19490"/>
                </a:lnTo>
                <a:lnTo>
                  <a:pt x="184" y="15730"/>
                </a:lnTo>
                <a:close/>
                <a:moveTo>
                  <a:pt x="8043" y="15730"/>
                </a:moveTo>
                <a:lnTo>
                  <a:pt x="8043" y="19490"/>
                </a:lnTo>
                <a:lnTo>
                  <a:pt x="4252" y="19490"/>
                </a:lnTo>
                <a:lnTo>
                  <a:pt x="4252" y="15730"/>
                </a:lnTo>
                <a:close/>
                <a:moveTo>
                  <a:pt x="12018" y="15730"/>
                </a:moveTo>
                <a:lnTo>
                  <a:pt x="12018" y="19490"/>
                </a:lnTo>
                <a:lnTo>
                  <a:pt x="8227" y="19490"/>
                </a:lnTo>
                <a:lnTo>
                  <a:pt x="8227" y="15730"/>
                </a:lnTo>
                <a:close/>
                <a:moveTo>
                  <a:pt x="15993" y="15730"/>
                </a:moveTo>
                <a:lnTo>
                  <a:pt x="15993" y="19490"/>
                </a:lnTo>
                <a:lnTo>
                  <a:pt x="12202" y="19490"/>
                </a:lnTo>
                <a:lnTo>
                  <a:pt x="12202" y="15730"/>
                </a:lnTo>
                <a:close/>
                <a:moveTo>
                  <a:pt x="19968" y="15730"/>
                </a:moveTo>
                <a:lnTo>
                  <a:pt x="19968" y="19490"/>
                </a:lnTo>
                <a:lnTo>
                  <a:pt x="16177" y="19490"/>
                </a:lnTo>
                <a:lnTo>
                  <a:pt x="16177" y="15730"/>
                </a:lnTo>
                <a:close/>
                <a:moveTo>
                  <a:pt x="23944" y="15730"/>
                </a:moveTo>
                <a:lnTo>
                  <a:pt x="23944" y="19490"/>
                </a:lnTo>
                <a:lnTo>
                  <a:pt x="20153" y="19490"/>
                </a:lnTo>
                <a:lnTo>
                  <a:pt x="20153" y="15730"/>
                </a:lnTo>
                <a:close/>
                <a:moveTo>
                  <a:pt x="27919" y="15730"/>
                </a:moveTo>
                <a:lnTo>
                  <a:pt x="27919" y="19490"/>
                </a:lnTo>
                <a:lnTo>
                  <a:pt x="24129" y="19490"/>
                </a:lnTo>
                <a:lnTo>
                  <a:pt x="24129" y="15730"/>
                </a:lnTo>
                <a:close/>
                <a:moveTo>
                  <a:pt x="31895" y="15730"/>
                </a:moveTo>
                <a:lnTo>
                  <a:pt x="31895" y="19490"/>
                </a:lnTo>
                <a:lnTo>
                  <a:pt x="28104" y="19490"/>
                </a:lnTo>
                <a:lnTo>
                  <a:pt x="28104" y="15730"/>
                </a:lnTo>
                <a:close/>
                <a:moveTo>
                  <a:pt x="35870" y="15730"/>
                </a:moveTo>
                <a:lnTo>
                  <a:pt x="35870" y="19490"/>
                </a:lnTo>
                <a:lnTo>
                  <a:pt x="32079" y="19490"/>
                </a:lnTo>
                <a:lnTo>
                  <a:pt x="32079" y="15730"/>
                </a:lnTo>
                <a:close/>
                <a:moveTo>
                  <a:pt x="39845" y="15730"/>
                </a:moveTo>
                <a:lnTo>
                  <a:pt x="39845" y="19490"/>
                </a:lnTo>
                <a:lnTo>
                  <a:pt x="36054" y="19490"/>
                </a:lnTo>
                <a:lnTo>
                  <a:pt x="36054" y="15730"/>
                </a:lnTo>
                <a:close/>
                <a:moveTo>
                  <a:pt x="43821" y="15730"/>
                </a:moveTo>
                <a:lnTo>
                  <a:pt x="43821" y="19490"/>
                </a:lnTo>
                <a:lnTo>
                  <a:pt x="40029" y="19490"/>
                </a:lnTo>
                <a:lnTo>
                  <a:pt x="40029" y="15730"/>
                </a:lnTo>
                <a:close/>
                <a:moveTo>
                  <a:pt x="47796" y="15730"/>
                </a:moveTo>
                <a:lnTo>
                  <a:pt x="47796" y="19490"/>
                </a:lnTo>
                <a:lnTo>
                  <a:pt x="44005" y="19490"/>
                </a:lnTo>
                <a:lnTo>
                  <a:pt x="44005" y="15730"/>
                </a:lnTo>
                <a:close/>
                <a:moveTo>
                  <a:pt x="51771" y="15730"/>
                </a:moveTo>
                <a:lnTo>
                  <a:pt x="51771" y="19490"/>
                </a:lnTo>
                <a:lnTo>
                  <a:pt x="47980" y="19490"/>
                </a:lnTo>
                <a:lnTo>
                  <a:pt x="47980" y="15730"/>
                </a:lnTo>
                <a:close/>
                <a:moveTo>
                  <a:pt x="55746" y="15730"/>
                </a:moveTo>
                <a:lnTo>
                  <a:pt x="55746" y="19490"/>
                </a:lnTo>
                <a:lnTo>
                  <a:pt x="51956" y="19490"/>
                </a:lnTo>
                <a:lnTo>
                  <a:pt x="51956" y="15730"/>
                </a:lnTo>
                <a:close/>
                <a:moveTo>
                  <a:pt x="59721" y="15730"/>
                </a:moveTo>
                <a:lnTo>
                  <a:pt x="59721" y="19490"/>
                </a:lnTo>
                <a:lnTo>
                  <a:pt x="55931" y="19490"/>
                </a:lnTo>
                <a:lnTo>
                  <a:pt x="55931" y="15730"/>
                </a:lnTo>
                <a:close/>
                <a:moveTo>
                  <a:pt x="63696" y="15730"/>
                </a:moveTo>
                <a:lnTo>
                  <a:pt x="63696" y="19490"/>
                </a:lnTo>
                <a:lnTo>
                  <a:pt x="59906" y="19490"/>
                </a:lnTo>
                <a:lnTo>
                  <a:pt x="59906" y="15730"/>
                </a:lnTo>
                <a:close/>
                <a:moveTo>
                  <a:pt x="67672" y="15730"/>
                </a:moveTo>
                <a:lnTo>
                  <a:pt x="67672" y="19490"/>
                </a:lnTo>
                <a:lnTo>
                  <a:pt x="63881" y="19490"/>
                </a:lnTo>
                <a:lnTo>
                  <a:pt x="63881" y="15730"/>
                </a:lnTo>
                <a:close/>
                <a:moveTo>
                  <a:pt x="71648" y="15730"/>
                </a:moveTo>
                <a:lnTo>
                  <a:pt x="71648" y="19490"/>
                </a:lnTo>
                <a:lnTo>
                  <a:pt x="67857" y="19490"/>
                </a:lnTo>
                <a:lnTo>
                  <a:pt x="67857" y="15730"/>
                </a:lnTo>
                <a:close/>
                <a:moveTo>
                  <a:pt x="75623" y="15730"/>
                </a:moveTo>
                <a:lnTo>
                  <a:pt x="75623" y="19490"/>
                </a:lnTo>
                <a:lnTo>
                  <a:pt x="71832" y="19490"/>
                </a:lnTo>
                <a:lnTo>
                  <a:pt x="71832" y="15730"/>
                </a:lnTo>
                <a:close/>
                <a:moveTo>
                  <a:pt x="79598" y="15730"/>
                </a:moveTo>
                <a:lnTo>
                  <a:pt x="79598" y="19490"/>
                </a:lnTo>
                <a:lnTo>
                  <a:pt x="75807" y="19490"/>
                </a:lnTo>
                <a:lnTo>
                  <a:pt x="75807" y="15730"/>
                </a:lnTo>
                <a:close/>
                <a:moveTo>
                  <a:pt x="83573" y="15730"/>
                </a:moveTo>
                <a:lnTo>
                  <a:pt x="83573" y="19490"/>
                </a:lnTo>
                <a:lnTo>
                  <a:pt x="79782" y="19490"/>
                </a:lnTo>
                <a:lnTo>
                  <a:pt x="79782" y="15730"/>
                </a:lnTo>
                <a:close/>
                <a:moveTo>
                  <a:pt x="87549" y="15730"/>
                </a:moveTo>
                <a:lnTo>
                  <a:pt x="87549" y="19490"/>
                </a:lnTo>
                <a:lnTo>
                  <a:pt x="83757" y="19490"/>
                </a:lnTo>
                <a:lnTo>
                  <a:pt x="83757" y="15730"/>
                </a:lnTo>
                <a:close/>
                <a:moveTo>
                  <a:pt x="91524" y="15730"/>
                </a:moveTo>
                <a:lnTo>
                  <a:pt x="91524" y="19490"/>
                </a:lnTo>
                <a:lnTo>
                  <a:pt x="87733" y="19490"/>
                </a:lnTo>
                <a:lnTo>
                  <a:pt x="87733" y="15730"/>
                </a:lnTo>
                <a:close/>
                <a:moveTo>
                  <a:pt x="95499" y="15730"/>
                </a:moveTo>
                <a:lnTo>
                  <a:pt x="95499" y="19490"/>
                </a:lnTo>
                <a:lnTo>
                  <a:pt x="91708" y="19490"/>
                </a:lnTo>
                <a:lnTo>
                  <a:pt x="91708" y="15730"/>
                </a:lnTo>
                <a:close/>
                <a:moveTo>
                  <a:pt x="99474" y="15730"/>
                </a:moveTo>
                <a:lnTo>
                  <a:pt x="99474" y="19490"/>
                </a:lnTo>
                <a:lnTo>
                  <a:pt x="95684" y="19490"/>
                </a:lnTo>
                <a:lnTo>
                  <a:pt x="95684" y="15730"/>
                </a:lnTo>
                <a:close/>
                <a:moveTo>
                  <a:pt x="103449" y="15730"/>
                </a:moveTo>
                <a:lnTo>
                  <a:pt x="103449" y="19490"/>
                </a:lnTo>
                <a:lnTo>
                  <a:pt x="99659" y="19490"/>
                </a:lnTo>
                <a:lnTo>
                  <a:pt x="99659" y="15730"/>
                </a:lnTo>
                <a:close/>
                <a:moveTo>
                  <a:pt x="107424" y="15730"/>
                </a:moveTo>
                <a:lnTo>
                  <a:pt x="107424" y="19490"/>
                </a:lnTo>
                <a:lnTo>
                  <a:pt x="103634" y="19490"/>
                </a:lnTo>
                <a:lnTo>
                  <a:pt x="103634" y="15730"/>
                </a:lnTo>
                <a:close/>
                <a:moveTo>
                  <a:pt x="111400" y="15730"/>
                </a:moveTo>
                <a:lnTo>
                  <a:pt x="111400" y="19490"/>
                </a:lnTo>
                <a:lnTo>
                  <a:pt x="107609" y="19490"/>
                </a:lnTo>
                <a:lnTo>
                  <a:pt x="107609" y="15730"/>
                </a:lnTo>
                <a:close/>
                <a:moveTo>
                  <a:pt x="115376" y="15730"/>
                </a:moveTo>
                <a:lnTo>
                  <a:pt x="115376" y="19490"/>
                </a:lnTo>
                <a:lnTo>
                  <a:pt x="111585" y="19490"/>
                </a:lnTo>
                <a:lnTo>
                  <a:pt x="111585" y="15730"/>
                </a:lnTo>
                <a:close/>
                <a:moveTo>
                  <a:pt x="119351" y="15730"/>
                </a:moveTo>
                <a:lnTo>
                  <a:pt x="119351" y="19490"/>
                </a:lnTo>
                <a:lnTo>
                  <a:pt x="115560" y="19490"/>
                </a:lnTo>
                <a:lnTo>
                  <a:pt x="115560" y="15730"/>
                </a:lnTo>
                <a:close/>
                <a:moveTo>
                  <a:pt x="123326" y="15730"/>
                </a:moveTo>
                <a:lnTo>
                  <a:pt x="123326" y="19490"/>
                </a:lnTo>
                <a:lnTo>
                  <a:pt x="119535" y="19490"/>
                </a:lnTo>
                <a:lnTo>
                  <a:pt x="119535" y="15730"/>
                </a:lnTo>
                <a:close/>
                <a:moveTo>
                  <a:pt x="127301" y="15730"/>
                </a:moveTo>
                <a:lnTo>
                  <a:pt x="127301" y="19490"/>
                </a:lnTo>
                <a:lnTo>
                  <a:pt x="123510" y="19490"/>
                </a:lnTo>
                <a:lnTo>
                  <a:pt x="123510" y="15730"/>
                </a:lnTo>
                <a:close/>
                <a:moveTo>
                  <a:pt x="131277" y="15730"/>
                </a:moveTo>
                <a:lnTo>
                  <a:pt x="131277" y="19490"/>
                </a:lnTo>
                <a:lnTo>
                  <a:pt x="127485" y="19490"/>
                </a:lnTo>
                <a:lnTo>
                  <a:pt x="127485" y="15730"/>
                </a:lnTo>
                <a:close/>
                <a:moveTo>
                  <a:pt x="135252" y="15730"/>
                </a:moveTo>
                <a:lnTo>
                  <a:pt x="135252" y="19490"/>
                </a:lnTo>
                <a:lnTo>
                  <a:pt x="131461" y="19490"/>
                </a:lnTo>
                <a:lnTo>
                  <a:pt x="131461" y="15730"/>
                </a:lnTo>
                <a:close/>
                <a:moveTo>
                  <a:pt x="139227" y="15730"/>
                </a:moveTo>
                <a:lnTo>
                  <a:pt x="139227" y="19490"/>
                </a:lnTo>
                <a:lnTo>
                  <a:pt x="135436" y="19490"/>
                </a:lnTo>
                <a:lnTo>
                  <a:pt x="135436" y="15730"/>
                </a:lnTo>
                <a:close/>
                <a:moveTo>
                  <a:pt x="143202" y="15730"/>
                </a:moveTo>
                <a:lnTo>
                  <a:pt x="143202" y="19490"/>
                </a:lnTo>
                <a:lnTo>
                  <a:pt x="139411" y="19490"/>
                </a:lnTo>
                <a:lnTo>
                  <a:pt x="139411" y="15730"/>
                </a:lnTo>
                <a:close/>
                <a:moveTo>
                  <a:pt x="147177" y="15730"/>
                </a:moveTo>
                <a:lnTo>
                  <a:pt x="147177" y="19490"/>
                </a:lnTo>
                <a:lnTo>
                  <a:pt x="143387" y="19490"/>
                </a:lnTo>
                <a:lnTo>
                  <a:pt x="143387" y="15730"/>
                </a:lnTo>
                <a:close/>
                <a:moveTo>
                  <a:pt x="151224" y="15730"/>
                </a:moveTo>
                <a:lnTo>
                  <a:pt x="151224" y="19490"/>
                </a:lnTo>
                <a:lnTo>
                  <a:pt x="147362" y="19490"/>
                </a:lnTo>
                <a:lnTo>
                  <a:pt x="147362" y="15730"/>
                </a:lnTo>
                <a:close/>
                <a:moveTo>
                  <a:pt x="4068" y="19673"/>
                </a:moveTo>
                <a:lnTo>
                  <a:pt x="4068" y="23432"/>
                </a:lnTo>
                <a:lnTo>
                  <a:pt x="184" y="23432"/>
                </a:lnTo>
                <a:lnTo>
                  <a:pt x="184" y="19673"/>
                </a:lnTo>
                <a:close/>
                <a:moveTo>
                  <a:pt x="8043" y="19673"/>
                </a:moveTo>
                <a:lnTo>
                  <a:pt x="8043" y="23432"/>
                </a:lnTo>
                <a:lnTo>
                  <a:pt x="4252" y="23432"/>
                </a:lnTo>
                <a:lnTo>
                  <a:pt x="4252" y="19673"/>
                </a:lnTo>
                <a:close/>
                <a:moveTo>
                  <a:pt x="12018" y="19673"/>
                </a:moveTo>
                <a:lnTo>
                  <a:pt x="12018" y="23432"/>
                </a:lnTo>
                <a:lnTo>
                  <a:pt x="8227" y="23432"/>
                </a:lnTo>
                <a:lnTo>
                  <a:pt x="8227" y="19673"/>
                </a:lnTo>
                <a:close/>
                <a:moveTo>
                  <a:pt x="15993" y="19673"/>
                </a:moveTo>
                <a:lnTo>
                  <a:pt x="15993" y="23432"/>
                </a:lnTo>
                <a:lnTo>
                  <a:pt x="12202" y="23432"/>
                </a:lnTo>
                <a:lnTo>
                  <a:pt x="12202" y="19673"/>
                </a:lnTo>
                <a:close/>
                <a:moveTo>
                  <a:pt x="19968" y="19673"/>
                </a:moveTo>
                <a:lnTo>
                  <a:pt x="19968" y="23432"/>
                </a:lnTo>
                <a:lnTo>
                  <a:pt x="16177" y="23432"/>
                </a:lnTo>
                <a:lnTo>
                  <a:pt x="16177" y="19673"/>
                </a:lnTo>
                <a:close/>
                <a:moveTo>
                  <a:pt x="23944" y="19673"/>
                </a:moveTo>
                <a:lnTo>
                  <a:pt x="23944" y="23432"/>
                </a:lnTo>
                <a:lnTo>
                  <a:pt x="20153" y="23432"/>
                </a:lnTo>
                <a:lnTo>
                  <a:pt x="20153" y="19673"/>
                </a:lnTo>
                <a:close/>
                <a:moveTo>
                  <a:pt x="27919" y="19673"/>
                </a:moveTo>
                <a:lnTo>
                  <a:pt x="27919" y="23432"/>
                </a:lnTo>
                <a:lnTo>
                  <a:pt x="24129" y="23432"/>
                </a:lnTo>
                <a:lnTo>
                  <a:pt x="24129" y="19673"/>
                </a:lnTo>
                <a:close/>
                <a:moveTo>
                  <a:pt x="31895" y="19673"/>
                </a:moveTo>
                <a:lnTo>
                  <a:pt x="31895" y="23432"/>
                </a:lnTo>
                <a:lnTo>
                  <a:pt x="28104" y="23432"/>
                </a:lnTo>
                <a:lnTo>
                  <a:pt x="28104" y="19673"/>
                </a:lnTo>
                <a:close/>
                <a:moveTo>
                  <a:pt x="35870" y="19673"/>
                </a:moveTo>
                <a:lnTo>
                  <a:pt x="35870" y="23432"/>
                </a:lnTo>
                <a:lnTo>
                  <a:pt x="32079" y="23432"/>
                </a:lnTo>
                <a:lnTo>
                  <a:pt x="32079" y="19673"/>
                </a:lnTo>
                <a:close/>
                <a:moveTo>
                  <a:pt x="39845" y="19673"/>
                </a:moveTo>
                <a:lnTo>
                  <a:pt x="39845" y="23432"/>
                </a:lnTo>
                <a:lnTo>
                  <a:pt x="36054" y="23432"/>
                </a:lnTo>
                <a:lnTo>
                  <a:pt x="36054" y="19673"/>
                </a:lnTo>
                <a:close/>
                <a:moveTo>
                  <a:pt x="43821" y="19673"/>
                </a:moveTo>
                <a:lnTo>
                  <a:pt x="43821" y="23432"/>
                </a:lnTo>
                <a:lnTo>
                  <a:pt x="40029" y="23432"/>
                </a:lnTo>
                <a:lnTo>
                  <a:pt x="40029" y="19673"/>
                </a:lnTo>
                <a:close/>
                <a:moveTo>
                  <a:pt x="47796" y="19673"/>
                </a:moveTo>
                <a:lnTo>
                  <a:pt x="47796" y="23432"/>
                </a:lnTo>
                <a:lnTo>
                  <a:pt x="44005" y="23432"/>
                </a:lnTo>
                <a:lnTo>
                  <a:pt x="44005" y="19673"/>
                </a:lnTo>
                <a:close/>
                <a:moveTo>
                  <a:pt x="51771" y="19673"/>
                </a:moveTo>
                <a:lnTo>
                  <a:pt x="51771" y="23432"/>
                </a:lnTo>
                <a:lnTo>
                  <a:pt x="47980" y="23432"/>
                </a:lnTo>
                <a:lnTo>
                  <a:pt x="47980" y="19673"/>
                </a:lnTo>
                <a:close/>
                <a:moveTo>
                  <a:pt x="55746" y="19673"/>
                </a:moveTo>
                <a:lnTo>
                  <a:pt x="55746" y="23432"/>
                </a:lnTo>
                <a:lnTo>
                  <a:pt x="51956" y="23432"/>
                </a:lnTo>
                <a:lnTo>
                  <a:pt x="51956" y="19673"/>
                </a:lnTo>
                <a:close/>
                <a:moveTo>
                  <a:pt x="59721" y="19673"/>
                </a:moveTo>
                <a:lnTo>
                  <a:pt x="59721" y="23432"/>
                </a:lnTo>
                <a:lnTo>
                  <a:pt x="55931" y="23432"/>
                </a:lnTo>
                <a:lnTo>
                  <a:pt x="55931" y="19673"/>
                </a:lnTo>
                <a:close/>
                <a:moveTo>
                  <a:pt x="63696" y="19673"/>
                </a:moveTo>
                <a:lnTo>
                  <a:pt x="63696" y="23432"/>
                </a:lnTo>
                <a:lnTo>
                  <a:pt x="59906" y="23432"/>
                </a:lnTo>
                <a:lnTo>
                  <a:pt x="59906" y="19673"/>
                </a:lnTo>
                <a:close/>
                <a:moveTo>
                  <a:pt x="67672" y="19673"/>
                </a:moveTo>
                <a:lnTo>
                  <a:pt x="67672" y="23432"/>
                </a:lnTo>
                <a:lnTo>
                  <a:pt x="63881" y="23432"/>
                </a:lnTo>
                <a:lnTo>
                  <a:pt x="63881" y="19673"/>
                </a:lnTo>
                <a:close/>
                <a:moveTo>
                  <a:pt x="71648" y="19673"/>
                </a:moveTo>
                <a:lnTo>
                  <a:pt x="71648" y="23432"/>
                </a:lnTo>
                <a:lnTo>
                  <a:pt x="67857" y="23432"/>
                </a:lnTo>
                <a:lnTo>
                  <a:pt x="67857" y="19673"/>
                </a:lnTo>
                <a:close/>
                <a:moveTo>
                  <a:pt x="75623" y="19673"/>
                </a:moveTo>
                <a:lnTo>
                  <a:pt x="75623" y="23432"/>
                </a:lnTo>
                <a:lnTo>
                  <a:pt x="71832" y="23432"/>
                </a:lnTo>
                <a:lnTo>
                  <a:pt x="71832" y="19673"/>
                </a:lnTo>
                <a:close/>
                <a:moveTo>
                  <a:pt x="79598" y="19673"/>
                </a:moveTo>
                <a:lnTo>
                  <a:pt x="79598" y="23432"/>
                </a:lnTo>
                <a:lnTo>
                  <a:pt x="75807" y="23432"/>
                </a:lnTo>
                <a:lnTo>
                  <a:pt x="75807" y="19673"/>
                </a:lnTo>
                <a:close/>
                <a:moveTo>
                  <a:pt x="83573" y="19673"/>
                </a:moveTo>
                <a:lnTo>
                  <a:pt x="83573" y="23432"/>
                </a:lnTo>
                <a:lnTo>
                  <a:pt x="79782" y="23432"/>
                </a:lnTo>
                <a:lnTo>
                  <a:pt x="79782" y="19673"/>
                </a:lnTo>
                <a:close/>
                <a:moveTo>
                  <a:pt x="87549" y="19673"/>
                </a:moveTo>
                <a:lnTo>
                  <a:pt x="87549" y="23432"/>
                </a:lnTo>
                <a:lnTo>
                  <a:pt x="83757" y="23432"/>
                </a:lnTo>
                <a:lnTo>
                  <a:pt x="83757" y="19673"/>
                </a:lnTo>
                <a:close/>
                <a:moveTo>
                  <a:pt x="91524" y="19673"/>
                </a:moveTo>
                <a:lnTo>
                  <a:pt x="91524" y="23432"/>
                </a:lnTo>
                <a:lnTo>
                  <a:pt x="87733" y="23432"/>
                </a:lnTo>
                <a:lnTo>
                  <a:pt x="87733" y="19673"/>
                </a:lnTo>
                <a:close/>
                <a:moveTo>
                  <a:pt x="95499" y="19673"/>
                </a:moveTo>
                <a:lnTo>
                  <a:pt x="95499" y="23432"/>
                </a:lnTo>
                <a:lnTo>
                  <a:pt x="91708" y="23432"/>
                </a:lnTo>
                <a:lnTo>
                  <a:pt x="91708" y="19673"/>
                </a:lnTo>
                <a:close/>
                <a:moveTo>
                  <a:pt x="99474" y="19673"/>
                </a:moveTo>
                <a:lnTo>
                  <a:pt x="99474" y="23432"/>
                </a:lnTo>
                <a:lnTo>
                  <a:pt x="95684" y="23432"/>
                </a:lnTo>
                <a:lnTo>
                  <a:pt x="95684" y="19673"/>
                </a:lnTo>
                <a:close/>
                <a:moveTo>
                  <a:pt x="103449" y="19673"/>
                </a:moveTo>
                <a:lnTo>
                  <a:pt x="103449" y="23432"/>
                </a:lnTo>
                <a:lnTo>
                  <a:pt x="99659" y="23432"/>
                </a:lnTo>
                <a:lnTo>
                  <a:pt x="99659" y="19673"/>
                </a:lnTo>
                <a:close/>
                <a:moveTo>
                  <a:pt x="107424" y="19673"/>
                </a:moveTo>
                <a:lnTo>
                  <a:pt x="107424" y="23432"/>
                </a:lnTo>
                <a:lnTo>
                  <a:pt x="103634" y="23432"/>
                </a:lnTo>
                <a:lnTo>
                  <a:pt x="103634" y="19673"/>
                </a:lnTo>
                <a:close/>
                <a:moveTo>
                  <a:pt x="111400" y="19673"/>
                </a:moveTo>
                <a:lnTo>
                  <a:pt x="111400" y="23432"/>
                </a:lnTo>
                <a:lnTo>
                  <a:pt x="107609" y="23432"/>
                </a:lnTo>
                <a:lnTo>
                  <a:pt x="107609" y="19673"/>
                </a:lnTo>
                <a:close/>
                <a:moveTo>
                  <a:pt x="115376" y="19673"/>
                </a:moveTo>
                <a:lnTo>
                  <a:pt x="115376" y="23432"/>
                </a:lnTo>
                <a:lnTo>
                  <a:pt x="111585" y="23432"/>
                </a:lnTo>
                <a:lnTo>
                  <a:pt x="111585" y="19673"/>
                </a:lnTo>
                <a:close/>
                <a:moveTo>
                  <a:pt x="119351" y="19673"/>
                </a:moveTo>
                <a:lnTo>
                  <a:pt x="119351" y="23432"/>
                </a:lnTo>
                <a:lnTo>
                  <a:pt x="115560" y="23432"/>
                </a:lnTo>
                <a:lnTo>
                  <a:pt x="115560" y="19673"/>
                </a:lnTo>
                <a:close/>
                <a:moveTo>
                  <a:pt x="123326" y="19673"/>
                </a:moveTo>
                <a:lnTo>
                  <a:pt x="123326" y="23432"/>
                </a:lnTo>
                <a:lnTo>
                  <a:pt x="119535" y="23432"/>
                </a:lnTo>
                <a:lnTo>
                  <a:pt x="119535" y="19673"/>
                </a:lnTo>
                <a:close/>
                <a:moveTo>
                  <a:pt x="127301" y="19673"/>
                </a:moveTo>
                <a:lnTo>
                  <a:pt x="127301" y="23432"/>
                </a:lnTo>
                <a:lnTo>
                  <a:pt x="123510" y="23432"/>
                </a:lnTo>
                <a:lnTo>
                  <a:pt x="123510" y="19673"/>
                </a:lnTo>
                <a:close/>
                <a:moveTo>
                  <a:pt x="131277" y="19673"/>
                </a:moveTo>
                <a:lnTo>
                  <a:pt x="131277" y="23432"/>
                </a:lnTo>
                <a:lnTo>
                  <a:pt x="127485" y="23432"/>
                </a:lnTo>
                <a:lnTo>
                  <a:pt x="127485" y="19673"/>
                </a:lnTo>
                <a:close/>
                <a:moveTo>
                  <a:pt x="135252" y="19673"/>
                </a:moveTo>
                <a:lnTo>
                  <a:pt x="135252" y="23432"/>
                </a:lnTo>
                <a:lnTo>
                  <a:pt x="131461" y="23432"/>
                </a:lnTo>
                <a:lnTo>
                  <a:pt x="131461" y="19673"/>
                </a:lnTo>
                <a:close/>
                <a:moveTo>
                  <a:pt x="139227" y="19673"/>
                </a:moveTo>
                <a:lnTo>
                  <a:pt x="139227" y="23432"/>
                </a:lnTo>
                <a:lnTo>
                  <a:pt x="135436" y="23432"/>
                </a:lnTo>
                <a:lnTo>
                  <a:pt x="135436" y="19673"/>
                </a:lnTo>
                <a:close/>
                <a:moveTo>
                  <a:pt x="143202" y="19673"/>
                </a:moveTo>
                <a:lnTo>
                  <a:pt x="143202" y="23432"/>
                </a:lnTo>
                <a:lnTo>
                  <a:pt x="139411" y="23432"/>
                </a:lnTo>
                <a:lnTo>
                  <a:pt x="139411" y="19673"/>
                </a:lnTo>
                <a:close/>
                <a:moveTo>
                  <a:pt x="147177" y="19673"/>
                </a:moveTo>
                <a:lnTo>
                  <a:pt x="147177" y="23432"/>
                </a:lnTo>
                <a:lnTo>
                  <a:pt x="143387" y="23432"/>
                </a:lnTo>
                <a:lnTo>
                  <a:pt x="143387" y="19673"/>
                </a:lnTo>
                <a:close/>
                <a:moveTo>
                  <a:pt x="151224" y="19673"/>
                </a:moveTo>
                <a:lnTo>
                  <a:pt x="151224" y="23432"/>
                </a:lnTo>
                <a:lnTo>
                  <a:pt x="147362" y="23432"/>
                </a:lnTo>
                <a:lnTo>
                  <a:pt x="147362" y="19673"/>
                </a:lnTo>
                <a:close/>
                <a:moveTo>
                  <a:pt x="4068" y="23615"/>
                </a:moveTo>
                <a:lnTo>
                  <a:pt x="4068" y="27376"/>
                </a:lnTo>
                <a:lnTo>
                  <a:pt x="184" y="27376"/>
                </a:lnTo>
                <a:lnTo>
                  <a:pt x="184" y="23615"/>
                </a:lnTo>
                <a:close/>
                <a:moveTo>
                  <a:pt x="8043" y="23615"/>
                </a:moveTo>
                <a:lnTo>
                  <a:pt x="8043" y="27376"/>
                </a:lnTo>
                <a:lnTo>
                  <a:pt x="4252" y="27376"/>
                </a:lnTo>
                <a:lnTo>
                  <a:pt x="4252" y="23615"/>
                </a:lnTo>
                <a:close/>
                <a:moveTo>
                  <a:pt x="12018" y="23615"/>
                </a:moveTo>
                <a:lnTo>
                  <a:pt x="12018" y="27376"/>
                </a:lnTo>
                <a:lnTo>
                  <a:pt x="8227" y="27376"/>
                </a:lnTo>
                <a:lnTo>
                  <a:pt x="8227" y="23615"/>
                </a:lnTo>
                <a:close/>
                <a:moveTo>
                  <a:pt x="15993" y="23615"/>
                </a:moveTo>
                <a:lnTo>
                  <a:pt x="15993" y="27376"/>
                </a:lnTo>
                <a:lnTo>
                  <a:pt x="12202" y="27376"/>
                </a:lnTo>
                <a:lnTo>
                  <a:pt x="12202" y="23615"/>
                </a:lnTo>
                <a:close/>
                <a:moveTo>
                  <a:pt x="19968" y="23615"/>
                </a:moveTo>
                <a:lnTo>
                  <a:pt x="19968" y="27376"/>
                </a:lnTo>
                <a:lnTo>
                  <a:pt x="16177" y="27376"/>
                </a:lnTo>
                <a:lnTo>
                  <a:pt x="16177" y="23615"/>
                </a:lnTo>
                <a:close/>
                <a:moveTo>
                  <a:pt x="23944" y="23615"/>
                </a:moveTo>
                <a:lnTo>
                  <a:pt x="23944" y="27376"/>
                </a:lnTo>
                <a:lnTo>
                  <a:pt x="20153" y="27376"/>
                </a:lnTo>
                <a:lnTo>
                  <a:pt x="20153" y="23615"/>
                </a:lnTo>
                <a:close/>
                <a:moveTo>
                  <a:pt x="27919" y="23615"/>
                </a:moveTo>
                <a:lnTo>
                  <a:pt x="27919" y="27376"/>
                </a:lnTo>
                <a:lnTo>
                  <a:pt x="24129" y="27376"/>
                </a:lnTo>
                <a:lnTo>
                  <a:pt x="24129" y="23615"/>
                </a:lnTo>
                <a:close/>
                <a:moveTo>
                  <a:pt x="31895" y="23615"/>
                </a:moveTo>
                <a:lnTo>
                  <a:pt x="31895" y="27376"/>
                </a:lnTo>
                <a:lnTo>
                  <a:pt x="28104" y="27376"/>
                </a:lnTo>
                <a:lnTo>
                  <a:pt x="28104" y="23615"/>
                </a:lnTo>
                <a:close/>
                <a:moveTo>
                  <a:pt x="35870" y="23615"/>
                </a:moveTo>
                <a:lnTo>
                  <a:pt x="35870" y="27376"/>
                </a:lnTo>
                <a:lnTo>
                  <a:pt x="32079" y="27376"/>
                </a:lnTo>
                <a:lnTo>
                  <a:pt x="32079" y="23615"/>
                </a:lnTo>
                <a:close/>
                <a:moveTo>
                  <a:pt x="39845" y="23615"/>
                </a:moveTo>
                <a:lnTo>
                  <a:pt x="39845" y="27376"/>
                </a:lnTo>
                <a:lnTo>
                  <a:pt x="36054" y="27376"/>
                </a:lnTo>
                <a:lnTo>
                  <a:pt x="36054" y="23615"/>
                </a:lnTo>
                <a:close/>
                <a:moveTo>
                  <a:pt x="43821" y="23615"/>
                </a:moveTo>
                <a:lnTo>
                  <a:pt x="43821" y="27376"/>
                </a:lnTo>
                <a:lnTo>
                  <a:pt x="40029" y="27376"/>
                </a:lnTo>
                <a:lnTo>
                  <a:pt x="40029" y="23615"/>
                </a:lnTo>
                <a:close/>
                <a:moveTo>
                  <a:pt x="47796" y="23615"/>
                </a:moveTo>
                <a:lnTo>
                  <a:pt x="47796" y="27376"/>
                </a:lnTo>
                <a:lnTo>
                  <a:pt x="44005" y="27376"/>
                </a:lnTo>
                <a:lnTo>
                  <a:pt x="44005" y="23615"/>
                </a:lnTo>
                <a:close/>
                <a:moveTo>
                  <a:pt x="51771" y="23615"/>
                </a:moveTo>
                <a:lnTo>
                  <a:pt x="51771" y="27376"/>
                </a:lnTo>
                <a:lnTo>
                  <a:pt x="47980" y="27376"/>
                </a:lnTo>
                <a:lnTo>
                  <a:pt x="47980" y="23615"/>
                </a:lnTo>
                <a:close/>
                <a:moveTo>
                  <a:pt x="55746" y="23615"/>
                </a:moveTo>
                <a:lnTo>
                  <a:pt x="55746" y="27376"/>
                </a:lnTo>
                <a:lnTo>
                  <a:pt x="51956" y="27376"/>
                </a:lnTo>
                <a:lnTo>
                  <a:pt x="51956" y="23615"/>
                </a:lnTo>
                <a:close/>
                <a:moveTo>
                  <a:pt x="59721" y="23615"/>
                </a:moveTo>
                <a:lnTo>
                  <a:pt x="59721" y="27376"/>
                </a:lnTo>
                <a:lnTo>
                  <a:pt x="55931" y="27376"/>
                </a:lnTo>
                <a:lnTo>
                  <a:pt x="55931" y="23615"/>
                </a:lnTo>
                <a:close/>
                <a:moveTo>
                  <a:pt x="63696" y="23615"/>
                </a:moveTo>
                <a:lnTo>
                  <a:pt x="63696" y="27376"/>
                </a:lnTo>
                <a:lnTo>
                  <a:pt x="59906" y="27376"/>
                </a:lnTo>
                <a:lnTo>
                  <a:pt x="59906" y="23615"/>
                </a:lnTo>
                <a:close/>
                <a:moveTo>
                  <a:pt x="67672" y="23615"/>
                </a:moveTo>
                <a:lnTo>
                  <a:pt x="67672" y="27376"/>
                </a:lnTo>
                <a:lnTo>
                  <a:pt x="63881" y="27376"/>
                </a:lnTo>
                <a:lnTo>
                  <a:pt x="63881" y="23615"/>
                </a:lnTo>
                <a:close/>
                <a:moveTo>
                  <a:pt x="71648" y="23615"/>
                </a:moveTo>
                <a:lnTo>
                  <a:pt x="71648" y="27376"/>
                </a:lnTo>
                <a:lnTo>
                  <a:pt x="67857" y="27376"/>
                </a:lnTo>
                <a:lnTo>
                  <a:pt x="67857" y="23615"/>
                </a:lnTo>
                <a:close/>
                <a:moveTo>
                  <a:pt x="75623" y="23615"/>
                </a:moveTo>
                <a:lnTo>
                  <a:pt x="75623" y="27376"/>
                </a:lnTo>
                <a:lnTo>
                  <a:pt x="71832" y="27376"/>
                </a:lnTo>
                <a:lnTo>
                  <a:pt x="71832" y="23615"/>
                </a:lnTo>
                <a:close/>
                <a:moveTo>
                  <a:pt x="79598" y="23615"/>
                </a:moveTo>
                <a:lnTo>
                  <a:pt x="79598" y="27376"/>
                </a:lnTo>
                <a:lnTo>
                  <a:pt x="75807" y="27376"/>
                </a:lnTo>
                <a:lnTo>
                  <a:pt x="75807" y="23615"/>
                </a:lnTo>
                <a:close/>
                <a:moveTo>
                  <a:pt x="83573" y="23615"/>
                </a:moveTo>
                <a:lnTo>
                  <a:pt x="83573" y="27376"/>
                </a:lnTo>
                <a:lnTo>
                  <a:pt x="79782" y="27376"/>
                </a:lnTo>
                <a:lnTo>
                  <a:pt x="79782" y="23615"/>
                </a:lnTo>
                <a:close/>
                <a:moveTo>
                  <a:pt x="87549" y="23615"/>
                </a:moveTo>
                <a:lnTo>
                  <a:pt x="87549" y="27376"/>
                </a:lnTo>
                <a:lnTo>
                  <a:pt x="83757" y="27376"/>
                </a:lnTo>
                <a:lnTo>
                  <a:pt x="83757" y="23615"/>
                </a:lnTo>
                <a:close/>
                <a:moveTo>
                  <a:pt x="91524" y="23615"/>
                </a:moveTo>
                <a:lnTo>
                  <a:pt x="91524" y="27376"/>
                </a:lnTo>
                <a:lnTo>
                  <a:pt x="87733" y="27376"/>
                </a:lnTo>
                <a:lnTo>
                  <a:pt x="87733" y="23615"/>
                </a:lnTo>
                <a:close/>
                <a:moveTo>
                  <a:pt x="95499" y="23615"/>
                </a:moveTo>
                <a:lnTo>
                  <a:pt x="95499" y="27376"/>
                </a:lnTo>
                <a:lnTo>
                  <a:pt x="91708" y="27376"/>
                </a:lnTo>
                <a:lnTo>
                  <a:pt x="91708" y="23615"/>
                </a:lnTo>
                <a:close/>
                <a:moveTo>
                  <a:pt x="99474" y="23615"/>
                </a:moveTo>
                <a:lnTo>
                  <a:pt x="99474" y="27376"/>
                </a:lnTo>
                <a:lnTo>
                  <a:pt x="95684" y="27376"/>
                </a:lnTo>
                <a:lnTo>
                  <a:pt x="95684" y="23615"/>
                </a:lnTo>
                <a:close/>
                <a:moveTo>
                  <a:pt x="103449" y="23615"/>
                </a:moveTo>
                <a:lnTo>
                  <a:pt x="103449" y="27376"/>
                </a:lnTo>
                <a:lnTo>
                  <a:pt x="99659" y="27376"/>
                </a:lnTo>
                <a:lnTo>
                  <a:pt x="99659" y="23615"/>
                </a:lnTo>
                <a:close/>
                <a:moveTo>
                  <a:pt x="107424" y="23615"/>
                </a:moveTo>
                <a:lnTo>
                  <a:pt x="107424" y="27376"/>
                </a:lnTo>
                <a:lnTo>
                  <a:pt x="103634" y="27376"/>
                </a:lnTo>
                <a:lnTo>
                  <a:pt x="103634" y="23615"/>
                </a:lnTo>
                <a:close/>
                <a:moveTo>
                  <a:pt x="111400" y="23615"/>
                </a:moveTo>
                <a:lnTo>
                  <a:pt x="111400" y="27376"/>
                </a:lnTo>
                <a:lnTo>
                  <a:pt x="107609" y="27376"/>
                </a:lnTo>
                <a:lnTo>
                  <a:pt x="107609" y="23615"/>
                </a:lnTo>
                <a:close/>
                <a:moveTo>
                  <a:pt x="115376" y="23615"/>
                </a:moveTo>
                <a:lnTo>
                  <a:pt x="115376" y="27376"/>
                </a:lnTo>
                <a:lnTo>
                  <a:pt x="111585" y="27376"/>
                </a:lnTo>
                <a:lnTo>
                  <a:pt x="111585" y="23615"/>
                </a:lnTo>
                <a:close/>
                <a:moveTo>
                  <a:pt x="119351" y="23615"/>
                </a:moveTo>
                <a:lnTo>
                  <a:pt x="119351" y="27376"/>
                </a:lnTo>
                <a:lnTo>
                  <a:pt x="115560" y="27376"/>
                </a:lnTo>
                <a:lnTo>
                  <a:pt x="115560" y="23615"/>
                </a:lnTo>
                <a:close/>
                <a:moveTo>
                  <a:pt x="123326" y="23615"/>
                </a:moveTo>
                <a:lnTo>
                  <a:pt x="123326" y="27376"/>
                </a:lnTo>
                <a:lnTo>
                  <a:pt x="119535" y="27376"/>
                </a:lnTo>
                <a:lnTo>
                  <a:pt x="119535" y="23615"/>
                </a:lnTo>
                <a:close/>
                <a:moveTo>
                  <a:pt x="127301" y="23615"/>
                </a:moveTo>
                <a:lnTo>
                  <a:pt x="127301" y="27376"/>
                </a:lnTo>
                <a:lnTo>
                  <a:pt x="123510" y="27376"/>
                </a:lnTo>
                <a:lnTo>
                  <a:pt x="123510" y="23615"/>
                </a:lnTo>
                <a:close/>
                <a:moveTo>
                  <a:pt x="131277" y="23615"/>
                </a:moveTo>
                <a:lnTo>
                  <a:pt x="131277" y="27376"/>
                </a:lnTo>
                <a:lnTo>
                  <a:pt x="127485" y="27376"/>
                </a:lnTo>
                <a:lnTo>
                  <a:pt x="127485" y="23615"/>
                </a:lnTo>
                <a:close/>
                <a:moveTo>
                  <a:pt x="135252" y="23615"/>
                </a:moveTo>
                <a:lnTo>
                  <a:pt x="135252" y="27376"/>
                </a:lnTo>
                <a:lnTo>
                  <a:pt x="131461" y="27376"/>
                </a:lnTo>
                <a:lnTo>
                  <a:pt x="131461" y="23615"/>
                </a:lnTo>
                <a:close/>
                <a:moveTo>
                  <a:pt x="139227" y="23615"/>
                </a:moveTo>
                <a:lnTo>
                  <a:pt x="139227" y="27376"/>
                </a:lnTo>
                <a:lnTo>
                  <a:pt x="135436" y="27376"/>
                </a:lnTo>
                <a:lnTo>
                  <a:pt x="135436" y="23615"/>
                </a:lnTo>
                <a:close/>
                <a:moveTo>
                  <a:pt x="143202" y="23615"/>
                </a:moveTo>
                <a:lnTo>
                  <a:pt x="143202" y="27376"/>
                </a:lnTo>
                <a:lnTo>
                  <a:pt x="139411" y="27376"/>
                </a:lnTo>
                <a:lnTo>
                  <a:pt x="139411" y="23615"/>
                </a:lnTo>
                <a:close/>
                <a:moveTo>
                  <a:pt x="147177" y="23615"/>
                </a:moveTo>
                <a:lnTo>
                  <a:pt x="147177" y="27376"/>
                </a:lnTo>
                <a:lnTo>
                  <a:pt x="143387" y="27376"/>
                </a:lnTo>
                <a:lnTo>
                  <a:pt x="143387" y="23615"/>
                </a:lnTo>
                <a:close/>
                <a:moveTo>
                  <a:pt x="151224" y="23615"/>
                </a:moveTo>
                <a:lnTo>
                  <a:pt x="151224" y="27376"/>
                </a:lnTo>
                <a:lnTo>
                  <a:pt x="147362" y="27376"/>
                </a:lnTo>
                <a:lnTo>
                  <a:pt x="147362" y="23615"/>
                </a:lnTo>
                <a:close/>
                <a:moveTo>
                  <a:pt x="4068" y="27559"/>
                </a:moveTo>
                <a:lnTo>
                  <a:pt x="4068" y="31318"/>
                </a:lnTo>
                <a:lnTo>
                  <a:pt x="184" y="31318"/>
                </a:lnTo>
                <a:lnTo>
                  <a:pt x="184" y="27559"/>
                </a:lnTo>
                <a:close/>
                <a:moveTo>
                  <a:pt x="8043" y="27559"/>
                </a:moveTo>
                <a:lnTo>
                  <a:pt x="8043" y="31318"/>
                </a:lnTo>
                <a:lnTo>
                  <a:pt x="4252" y="31318"/>
                </a:lnTo>
                <a:lnTo>
                  <a:pt x="4252" y="27559"/>
                </a:lnTo>
                <a:close/>
                <a:moveTo>
                  <a:pt x="12018" y="27559"/>
                </a:moveTo>
                <a:lnTo>
                  <a:pt x="12018" y="31318"/>
                </a:lnTo>
                <a:lnTo>
                  <a:pt x="8227" y="31318"/>
                </a:lnTo>
                <a:lnTo>
                  <a:pt x="8227" y="27559"/>
                </a:lnTo>
                <a:close/>
                <a:moveTo>
                  <a:pt x="15993" y="27559"/>
                </a:moveTo>
                <a:lnTo>
                  <a:pt x="15993" y="31318"/>
                </a:lnTo>
                <a:lnTo>
                  <a:pt x="12202" y="31318"/>
                </a:lnTo>
                <a:lnTo>
                  <a:pt x="12202" y="27559"/>
                </a:lnTo>
                <a:close/>
                <a:moveTo>
                  <a:pt x="19968" y="27559"/>
                </a:moveTo>
                <a:lnTo>
                  <a:pt x="19968" y="31318"/>
                </a:lnTo>
                <a:lnTo>
                  <a:pt x="16177" y="31318"/>
                </a:lnTo>
                <a:lnTo>
                  <a:pt x="16177" y="27559"/>
                </a:lnTo>
                <a:close/>
                <a:moveTo>
                  <a:pt x="23944" y="27559"/>
                </a:moveTo>
                <a:lnTo>
                  <a:pt x="23944" y="31318"/>
                </a:lnTo>
                <a:lnTo>
                  <a:pt x="20153" y="31318"/>
                </a:lnTo>
                <a:lnTo>
                  <a:pt x="20153" y="27559"/>
                </a:lnTo>
                <a:close/>
                <a:moveTo>
                  <a:pt x="27919" y="27559"/>
                </a:moveTo>
                <a:lnTo>
                  <a:pt x="27919" y="31318"/>
                </a:lnTo>
                <a:lnTo>
                  <a:pt x="24129" y="31318"/>
                </a:lnTo>
                <a:lnTo>
                  <a:pt x="24129" y="27559"/>
                </a:lnTo>
                <a:close/>
                <a:moveTo>
                  <a:pt x="31895" y="27559"/>
                </a:moveTo>
                <a:lnTo>
                  <a:pt x="31895" y="31318"/>
                </a:lnTo>
                <a:lnTo>
                  <a:pt x="28104" y="31318"/>
                </a:lnTo>
                <a:lnTo>
                  <a:pt x="28104" y="27559"/>
                </a:lnTo>
                <a:close/>
                <a:moveTo>
                  <a:pt x="35870" y="27559"/>
                </a:moveTo>
                <a:lnTo>
                  <a:pt x="35870" y="31318"/>
                </a:lnTo>
                <a:lnTo>
                  <a:pt x="32079" y="31318"/>
                </a:lnTo>
                <a:lnTo>
                  <a:pt x="32079" y="27559"/>
                </a:lnTo>
                <a:close/>
                <a:moveTo>
                  <a:pt x="39845" y="27559"/>
                </a:moveTo>
                <a:lnTo>
                  <a:pt x="39845" y="31318"/>
                </a:lnTo>
                <a:lnTo>
                  <a:pt x="36054" y="31318"/>
                </a:lnTo>
                <a:lnTo>
                  <a:pt x="36054" y="27559"/>
                </a:lnTo>
                <a:close/>
                <a:moveTo>
                  <a:pt x="43821" y="27559"/>
                </a:moveTo>
                <a:lnTo>
                  <a:pt x="43821" y="31318"/>
                </a:lnTo>
                <a:lnTo>
                  <a:pt x="40029" y="31318"/>
                </a:lnTo>
                <a:lnTo>
                  <a:pt x="40029" y="27559"/>
                </a:lnTo>
                <a:close/>
                <a:moveTo>
                  <a:pt x="47796" y="27559"/>
                </a:moveTo>
                <a:lnTo>
                  <a:pt x="47796" y="31318"/>
                </a:lnTo>
                <a:lnTo>
                  <a:pt x="44005" y="31318"/>
                </a:lnTo>
                <a:lnTo>
                  <a:pt x="44005" y="27559"/>
                </a:lnTo>
                <a:close/>
                <a:moveTo>
                  <a:pt x="51771" y="27559"/>
                </a:moveTo>
                <a:lnTo>
                  <a:pt x="51771" y="31318"/>
                </a:lnTo>
                <a:lnTo>
                  <a:pt x="47980" y="31318"/>
                </a:lnTo>
                <a:lnTo>
                  <a:pt x="47980" y="27559"/>
                </a:lnTo>
                <a:close/>
                <a:moveTo>
                  <a:pt x="55746" y="27559"/>
                </a:moveTo>
                <a:lnTo>
                  <a:pt x="55746" y="31318"/>
                </a:lnTo>
                <a:lnTo>
                  <a:pt x="51956" y="31318"/>
                </a:lnTo>
                <a:lnTo>
                  <a:pt x="51956" y="27559"/>
                </a:lnTo>
                <a:close/>
                <a:moveTo>
                  <a:pt x="59721" y="27559"/>
                </a:moveTo>
                <a:lnTo>
                  <a:pt x="59721" y="31318"/>
                </a:lnTo>
                <a:lnTo>
                  <a:pt x="55931" y="31318"/>
                </a:lnTo>
                <a:lnTo>
                  <a:pt x="55931" y="27559"/>
                </a:lnTo>
                <a:close/>
                <a:moveTo>
                  <a:pt x="63696" y="27559"/>
                </a:moveTo>
                <a:lnTo>
                  <a:pt x="63696" y="31318"/>
                </a:lnTo>
                <a:lnTo>
                  <a:pt x="59906" y="31318"/>
                </a:lnTo>
                <a:lnTo>
                  <a:pt x="59906" y="27559"/>
                </a:lnTo>
                <a:close/>
                <a:moveTo>
                  <a:pt x="67672" y="27559"/>
                </a:moveTo>
                <a:lnTo>
                  <a:pt x="67672" y="31318"/>
                </a:lnTo>
                <a:lnTo>
                  <a:pt x="63881" y="31318"/>
                </a:lnTo>
                <a:lnTo>
                  <a:pt x="63881" y="27559"/>
                </a:lnTo>
                <a:close/>
                <a:moveTo>
                  <a:pt x="71648" y="27559"/>
                </a:moveTo>
                <a:lnTo>
                  <a:pt x="71648" y="31318"/>
                </a:lnTo>
                <a:lnTo>
                  <a:pt x="67857" y="31318"/>
                </a:lnTo>
                <a:lnTo>
                  <a:pt x="67857" y="27559"/>
                </a:lnTo>
                <a:close/>
                <a:moveTo>
                  <a:pt x="75623" y="27559"/>
                </a:moveTo>
                <a:lnTo>
                  <a:pt x="75623" y="31318"/>
                </a:lnTo>
                <a:lnTo>
                  <a:pt x="71832" y="31318"/>
                </a:lnTo>
                <a:lnTo>
                  <a:pt x="71832" y="27559"/>
                </a:lnTo>
                <a:close/>
                <a:moveTo>
                  <a:pt x="79598" y="27559"/>
                </a:moveTo>
                <a:lnTo>
                  <a:pt x="79598" y="31318"/>
                </a:lnTo>
                <a:lnTo>
                  <a:pt x="75807" y="31318"/>
                </a:lnTo>
                <a:lnTo>
                  <a:pt x="75807" y="27559"/>
                </a:lnTo>
                <a:close/>
                <a:moveTo>
                  <a:pt x="83573" y="27559"/>
                </a:moveTo>
                <a:lnTo>
                  <a:pt x="83573" y="31318"/>
                </a:lnTo>
                <a:lnTo>
                  <a:pt x="79782" y="31318"/>
                </a:lnTo>
                <a:lnTo>
                  <a:pt x="79782" y="27559"/>
                </a:lnTo>
                <a:close/>
                <a:moveTo>
                  <a:pt x="87549" y="27559"/>
                </a:moveTo>
                <a:lnTo>
                  <a:pt x="87549" y="31318"/>
                </a:lnTo>
                <a:lnTo>
                  <a:pt x="83757" y="31318"/>
                </a:lnTo>
                <a:lnTo>
                  <a:pt x="83757" y="27559"/>
                </a:lnTo>
                <a:close/>
                <a:moveTo>
                  <a:pt x="91524" y="27559"/>
                </a:moveTo>
                <a:lnTo>
                  <a:pt x="91524" y="31318"/>
                </a:lnTo>
                <a:lnTo>
                  <a:pt x="87733" y="31318"/>
                </a:lnTo>
                <a:lnTo>
                  <a:pt x="87733" y="27559"/>
                </a:lnTo>
                <a:close/>
                <a:moveTo>
                  <a:pt x="95499" y="27559"/>
                </a:moveTo>
                <a:lnTo>
                  <a:pt x="95499" y="31318"/>
                </a:lnTo>
                <a:lnTo>
                  <a:pt x="91708" y="31318"/>
                </a:lnTo>
                <a:lnTo>
                  <a:pt x="91708" y="27559"/>
                </a:lnTo>
                <a:close/>
                <a:moveTo>
                  <a:pt x="99474" y="27559"/>
                </a:moveTo>
                <a:lnTo>
                  <a:pt x="99474" y="31318"/>
                </a:lnTo>
                <a:lnTo>
                  <a:pt x="95684" y="31318"/>
                </a:lnTo>
                <a:lnTo>
                  <a:pt x="95684" y="27559"/>
                </a:lnTo>
                <a:close/>
                <a:moveTo>
                  <a:pt x="103449" y="27559"/>
                </a:moveTo>
                <a:lnTo>
                  <a:pt x="103449" y="31318"/>
                </a:lnTo>
                <a:lnTo>
                  <a:pt x="99659" y="31318"/>
                </a:lnTo>
                <a:lnTo>
                  <a:pt x="99659" y="27559"/>
                </a:lnTo>
                <a:close/>
                <a:moveTo>
                  <a:pt x="107424" y="27559"/>
                </a:moveTo>
                <a:lnTo>
                  <a:pt x="107424" y="31318"/>
                </a:lnTo>
                <a:lnTo>
                  <a:pt x="103634" y="31318"/>
                </a:lnTo>
                <a:lnTo>
                  <a:pt x="103634" y="27559"/>
                </a:lnTo>
                <a:close/>
                <a:moveTo>
                  <a:pt x="111400" y="27559"/>
                </a:moveTo>
                <a:lnTo>
                  <a:pt x="111400" y="31318"/>
                </a:lnTo>
                <a:lnTo>
                  <a:pt x="107609" y="31318"/>
                </a:lnTo>
                <a:lnTo>
                  <a:pt x="107609" y="27559"/>
                </a:lnTo>
                <a:close/>
                <a:moveTo>
                  <a:pt x="115376" y="27559"/>
                </a:moveTo>
                <a:lnTo>
                  <a:pt x="115376" y="31318"/>
                </a:lnTo>
                <a:lnTo>
                  <a:pt x="111585" y="31318"/>
                </a:lnTo>
                <a:lnTo>
                  <a:pt x="111585" y="27559"/>
                </a:lnTo>
                <a:close/>
                <a:moveTo>
                  <a:pt x="119351" y="27559"/>
                </a:moveTo>
                <a:lnTo>
                  <a:pt x="119351" y="31318"/>
                </a:lnTo>
                <a:lnTo>
                  <a:pt x="115560" y="31318"/>
                </a:lnTo>
                <a:lnTo>
                  <a:pt x="115560" y="27559"/>
                </a:lnTo>
                <a:close/>
                <a:moveTo>
                  <a:pt x="123326" y="27559"/>
                </a:moveTo>
                <a:lnTo>
                  <a:pt x="123326" y="31318"/>
                </a:lnTo>
                <a:lnTo>
                  <a:pt x="119535" y="31318"/>
                </a:lnTo>
                <a:lnTo>
                  <a:pt x="119535" y="27559"/>
                </a:lnTo>
                <a:close/>
                <a:moveTo>
                  <a:pt x="127301" y="27559"/>
                </a:moveTo>
                <a:lnTo>
                  <a:pt x="127301" y="31318"/>
                </a:lnTo>
                <a:lnTo>
                  <a:pt x="123510" y="31318"/>
                </a:lnTo>
                <a:lnTo>
                  <a:pt x="123510" y="27559"/>
                </a:lnTo>
                <a:close/>
                <a:moveTo>
                  <a:pt x="131277" y="27559"/>
                </a:moveTo>
                <a:lnTo>
                  <a:pt x="131277" y="31318"/>
                </a:lnTo>
                <a:lnTo>
                  <a:pt x="127485" y="31318"/>
                </a:lnTo>
                <a:lnTo>
                  <a:pt x="127485" y="27559"/>
                </a:lnTo>
                <a:close/>
                <a:moveTo>
                  <a:pt x="135252" y="27559"/>
                </a:moveTo>
                <a:lnTo>
                  <a:pt x="135252" y="31318"/>
                </a:lnTo>
                <a:lnTo>
                  <a:pt x="131461" y="31318"/>
                </a:lnTo>
                <a:lnTo>
                  <a:pt x="131461" y="27559"/>
                </a:lnTo>
                <a:close/>
                <a:moveTo>
                  <a:pt x="139227" y="27559"/>
                </a:moveTo>
                <a:lnTo>
                  <a:pt x="139227" y="31318"/>
                </a:lnTo>
                <a:lnTo>
                  <a:pt x="135436" y="31318"/>
                </a:lnTo>
                <a:lnTo>
                  <a:pt x="135436" y="27559"/>
                </a:lnTo>
                <a:close/>
                <a:moveTo>
                  <a:pt x="143202" y="27559"/>
                </a:moveTo>
                <a:lnTo>
                  <a:pt x="143202" y="31318"/>
                </a:lnTo>
                <a:lnTo>
                  <a:pt x="139411" y="31318"/>
                </a:lnTo>
                <a:lnTo>
                  <a:pt x="139411" y="27559"/>
                </a:lnTo>
                <a:close/>
                <a:moveTo>
                  <a:pt x="147177" y="27559"/>
                </a:moveTo>
                <a:lnTo>
                  <a:pt x="147177" y="31318"/>
                </a:lnTo>
                <a:lnTo>
                  <a:pt x="143387" y="31318"/>
                </a:lnTo>
                <a:lnTo>
                  <a:pt x="143387" y="27559"/>
                </a:lnTo>
                <a:close/>
                <a:moveTo>
                  <a:pt x="151224" y="27559"/>
                </a:moveTo>
                <a:lnTo>
                  <a:pt x="151224" y="31318"/>
                </a:lnTo>
                <a:lnTo>
                  <a:pt x="147362" y="31318"/>
                </a:lnTo>
                <a:lnTo>
                  <a:pt x="147362" y="27559"/>
                </a:lnTo>
                <a:close/>
                <a:moveTo>
                  <a:pt x="4068" y="31501"/>
                </a:moveTo>
                <a:lnTo>
                  <a:pt x="4068" y="35261"/>
                </a:lnTo>
                <a:lnTo>
                  <a:pt x="184" y="35261"/>
                </a:lnTo>
                <a:lnTo>
                  <a:pt x="184" y="31501"/>
                </a:lnTo>
                <a:close/>
                <a:moveTo>
                  <a:pt x="8043" y="31501"/>
                </a:moveTo>
                <a:lnTo>
                  <a:pt x="8043" y="35261"/>
                </a:lnTo>
                <a:lnTo>
                  <a:pt x="4252" y="35261"/>
                </a:lnTo>
                <a:lnTo>
                  <a:pt x="4252" y="31501"/>
                </a:lnTo>
                <a:close/>
                <a:moveTo>
                  <a:pt x="12018" y="31501"/>
                </a:moveTo>
                <a:lnTo>
                  <a:pt x="12018" y="35261"/>
                </a:lnTo>
                <a:lnTo>
                  <a:pt x="8227" y="35261"/>
                </a:lnTo>
                <a:lnTo>
                  <a:pt x="8227" y="31501"/>
                </a:lnTo>
                <a:close/>
                <a:moveTo>
                  <a:pt x="15993" y="31501"/>
                </a:moveTo>
                <a:lnTo>
                  <a:pt x="15993" y="35261"/>
                </a:lnTo>
                <a:lnTo>
                  <a:pt x="12202" y="35261"/>
                </a:lnTo>
                <a:lnTo>
                  <a:pt x="12202" y="31501"/>
                </a:lnTo>
                <a:close/>
                <a:moveTo>
                  <a:pt x="19968" y="31501"/>
                </a:moveTo>
                <a:lnTo>
                  <a:pt x="19968" y="35261"/>
                </a:lnTo>
                <a:lnTo>
                  <a:pt x="16177" y="35261"/>
                </a:lnTo>
                <a:lnTo>
                  <a:pt x="16177" y="31501"/>
                </a:lnTo>
                <a:close/>
                <a:moveTo>
                  <a:pt x="23944" y="31501"/>
                </a:moveTo>
                <a:lnTo>
                  <a:pt x="23944" y="35261"/>
                </a:lnTo>
                <a:lnTo>
                  <a:pt x="20153" y="35261"/>
                </a:lnTo>
                <a:lnTo>
                  <a:pt x="20153" y="31501"/>
                </a:lnTo>
                <a:close/>
                <a:moveTo>
                  <a:pt x="27919" y="31501"/>
                </a:moveTo>
                <a:lnTo>
                  <a:pt x="27919" y="35261"/>
                </a:lnTo>
                <a:lnTo>
                  <a:pt x="24129" y="35261"/>
                </a:lnTo>
                <a:lnTo>
                  <a:pt x="24129" y="31501"/>
                </a:lnTo>
                <a:close/>
                <a:moveTo>
                  <a:pt x="31895" y="31501"/>
                </a:moveTo>
                <a:lnTo>
                  <a:pt x="31895" y="35261"/>
                </a:lnTo>
                <a:lnTo>
                  <a:pt x="28104" y="35261"/>
                </a:lnTo>
                <a:lnTo>
                  <a:pt x="28104" y="31501"/>
                </a:lnTo>
                <a:close/>
                <a:moveTo>
                  <a:pt x="35870" y="31501"/>
                </a:moveTo>
                <a:lnTo>
                  <a:pt x="35870" y="35261"/>
                </a:lnTo>
                <a:lnTo>
                  <a:pt x="32079" y="35261"/>
                </a:lnTo>
                <a:lnTo>
                  <a:pt x="32079" y="31501"/>
                </a:lnTo>
                <a:close/>
                <a:moveTo>
                  <a:pt x="39845" y="31501"/>
                </a:moveTo>
                <a:lnTo>
                  <a:pt x="39845" y="35261"/>
                </a:lnTo>
                <a:lnTo>
                  <a:pt x="36054" y="35261"/>
                </a:lnTo>
                <a:lnTo>
                  <a:pt x="36054" y="31501"/>
                </a:lnTo>
                <a:close/>
                <a:moveTo>
                  <a:pt x="43821" y="31501"/>
                </a:moveTo>
                <a:lnTo>
                  <a:pt x="43821" y="35261"/>
                </a:lnTo>
                <a:lnTo>
                  <a:pt x="40029" y="35261"/>
                </a:lnTo>
                <a:lnTo>
                  <a:pt x="40029" y="31501"/>
                </a:lnTo>
                <a:close/>
                <a:moveTo>
                  <a:pt x="47796" y="31501"/>
                </a:moveTo>
                <a:lnTo>
                  <a:pt x="47796" y="35261"/>
                </a:lnTo>
                <a:lnTo>
                  <a:pt x="44005" y="35261"/>
                </a:lnTo>
                <a:lnTo>
                  <a:pt x="44005" y="31501"/>
                </a:lnTo>
                <a:close/>
                <a:moveTo>
                  <a:pt x="51771" y="31501"/>
                </a:moveTo>
                <a:lnTo>
                  <a:pt x="51771" y="35261"/>
                </a:lnTo>
                <a:lnTo>
                  <a:pt x="47980" y="35261"/>
                </a:lnTo>
                <a:lnTo>
                  <a:pt x="47980" y="31501"/>
                </a:lnTo>
                <a:close/>
                <a:moveTo>
                  <a:pt x="55746" y="31501"/>
                </a:moveTo>
                <a:lnTo>
                  <a:pt x="55746" y="35261"/>
                </a:lnTo>
                <a:lnTo>
                  <a:pt x="51956" y="35261"/>
                </a:lnTo>
                <a:lnTo>
                  <a:pt x="51956" y="31501"/>
                </a:lnTo>
                <a:close/>
                <a:moveTo>
                  <a:pt x="59721" y="31501"/>
                </a:moveTo>
                <a:lnTo>
                  <a:pt x="59721" y="35261"/>
                </a:lnTo>
                <a:lnTo>
                  <a:pt x="55931" y="35261"/>
                </a:lnTo>
                <a:lnTo>
                  <a:pt x="55931" y="31501"/>
                </a:lnTo>
                <a:close/>
                <a:moveTo>
                  <a:pt x="63696" y="31501"/>
                </a:moveTo>
                <a:lnTo>
                  <a:pt x="63696" y="35261"/>
                </a:lnTo>
                <a:lnTo>
                  <a:pt x="59906" y="35261"/>
                </a:lnTo>
                <a:lnTo>
                  <a:pt x="59906" y="31501"/>
                </a:lnTo>
                <a:close/>
                <a:moveTo>
                  <a:pt x="67672" y="31501"/>
                </a:moveTo>
                <a:lnTo>
                  <a:pt x="67672" y="35261"/>
                </a:lnTo>
                <a:lnTo>
                  <a:pt x="63881" y="35261"/>
                </a:lnTo>
                <a:lnTo>
                  <a:pt x="63881" y="31501"/>
                </a:lnTo>
                <a:close/>
                <a:moveTo>
                  <a:pt x="71648" y="31501"/>
                </a:moveTo>
                <a:lnTo>
                  <a:pt x="71648" y="35261"/>
                </a:lnTo>
                <a:lnTo>
                  <a:pt x="67857" y="35261"/>
                </a:lnTo>
                <a:lnTo>
                  <a:pt x="67857" y="31501"/>
                </a:lnTo>
                <a:close/>
                <a:moveTo>
                  <a:pt x="75623" y="31501"/>
                </a:moveTo>
                <a:lnTo>
                  <a:pt x="75623" y="35261"/>
                </a:lnTo>
                <a:lnTo>
                  <a:pt x="71832" y="35261"/>
                </a:lnTo>
                <a:lnTo>
                  <a:pt x="71832" y="31501"/>
                </a:lnTo>
                <a:close/>
                <a:moveTo>
                  <a:pt x="79598" y="31501"/>
                </a:moveTo>
                <a:lnTo>
                  <a:pt x="79598" y="35261"/>
                </a:lnTo>
                <a:lnTo>
                  <a:pt x="75807" y="35261"/>
                </a:lnTo>
                <a:lnTo>
                  <a:pt x="75807" y="31501"/>
                </a:lnTo>
                <a:close/>
                <a:moveTo>
                  <a:pt x="83573" y="31501"/>
                </a:moveTo>
                <a:lnTo>
                  <a:pt x="83573" y="35261"/>
                </a:lnTo>
                <a:lnTo>
                  <a:pt x="79782" y="35261"/>
                </a:lnTo>
                <a:lnTo>
                  <a:pt x="79782" y="31501"/>
                </a:lnTo>
                <a:close/>
                <a:moveTo>
                  <a:pt x="87549" y="31501"/>
                </a:moveTo>
                <a:lnTo>
                  <a:pt x="87549" y="35261"/>
                </a:lnTo>
                <a:lnTo>
                  <a:pt x="83757" y="35261"/>
                </a:lnTo>
                <a:lnTo>
                  <a:pt x="83757" y="31501"/>
                </a:lnTo>
                <a:close/>
                <a:moveTo>
                  <a:pt x="91524" y="31501"/>
                </a:moveTo>
                <a:lnTo>
                  <a:pt x="91524" y="35261"/>
                </a:lnTo>
                <a:lnTo>
                  <a:pt x="87733" y="35261"/>
                </a:lnTo>
                <a:lnTo>
                  <a:pt x="87733" y="31501"/>
                </a:lnTo>
                <a:close/>
                <a:moveTo>
                  <a:pt x="95499" y="31501"/>
                </a:moveTo>
                <a:lnTo>
                  <a:pt x="95499" y="35261"/>
                </a:lnTo>
                <a:lnTo>
                  <a:pt x="91708" y="35261"/>
                </a:lnTo>
                <a:lnTo>
                  <a:pt x="91708" y="31501"/>
                </a:lnTo>
                <a:close/>
                <a:moveTo>
                  <a:pt x="99474" y="31501"/>
                </a:moveTo>
                <a:lnTo>
                  <a:pt x="99474" y="35261"/>
                </a:lnTo>
                <a:lnTo>
                  <a:pt x="95684" y="35261"/>
                </a:lnTo>
                <a:lnTo>
                  <a:pt x="95684" y="31501"/>
                </a:lnTo>
                <a:close/>
                <a:moveTo>
                  <a:pt x="103449" y="31501"/>
                </a:moveTo>
                <a:lnTo>
                  <a:pt x="103449" y="35261"/>
                </a:lnTo>
                <a:lnTo>
                  <a:pt x="99659" y="35261"/>
                </a:lnTo>
                <a:lnTo>
                  <a:pt x="99659" y="31501"/>
                </a:lnTo>
                <a:close/>
                <a:moveTo>
                  <a:pt x="107424" y="31501"/>
                </a:moveTo>
                <a:lnTo>
                  <a:pt x="107424" y="35261"/>
                </a:lnTo>
                <a:lnTo>
                  <a:pt x="103634" y="35261"/>
                </a:lnTo>
                <a:lnTo>
                  <a:pt x="103634" y="31501"/>
                </a:lnTo>
                <a:close/>
                <a:moveTo>
                  <a:pt x="111400" y="31501"/>
                </a:moveTo>
                <a:lnTo>
                  <a:pt x="111400" y="35261"/>
                </a:lnTo>
                <a:lnTo>
                  <a:pt x="107609" y="35261"/>
                </a:lnTo>
                <a:lnTo>
                  <a:pt x="107609" y="31501"/>
                </a:lnTo>
                <a:close/>
                <a:moveTo>
                  <a:pt x="115376" y="31501"/>
                </a:moveTo>
                <a:lnTo>
                  <a:pt x="115376" y="35261"/>
                </a:lnTo>
                <a:lnTo>
                  <a:pt x="111585" y="35261"/>
                </a:lnTo>
                <a:lnTo>
                  <a:pt x="111585" y="31501"/>
                </a:lnTo>
                <a:close/>
                <a:moveTo>
                  <a:pt x="119351" y="31501"/>
                </a:moveTo>
                <a:lnTo>
                  <a:pt x="119351" y="35261"/>
                </a:lnTo>
                <a:lnTo>
                  <a:pt x="115560" y="35261"/>
                </a:lnTo>
                <a:lnTo>
                  <a:pt x="115560" y="31501"/>
                </a:lnTo>
                <a:close/>
                <a:moveTo>
                  <a:pt x="123326" y="31501"/>
                </a:moveTo>
                <a:lnTo>
                  <a:pt x="123326" y="35261"/>
                </a:lnTo>
                <a:lnTo>
                  <a:pt x="119535" y="35261"/>
                </a:lnTo>
                <a:lnTo>
                  <a:pt x="119535" y="31501"/>
                </a:lnTo>
                <a:close/>
                <a:moveTo>
                  <a:pt x="127301" y="31501"/>
                </a:moveTo>
                <a:lnTo>
                  <a:pt x="127301" y="35261"/>
                </a:lnTo>
                <a:lnTo>
                  <a:pt x="123510" y="35261"/>
                </a:lnTo>
                <a:lnTo>
                  <a:pt x="123510" y="31501"/>
                </a:lnTo>
                <a:close/>
                <a:moveTo>
                  <a:pt x="131277" y="31501"/>
                </a:moveTo>
                <a:lnTo>
                  <a:pt x="131277" y="35261"/>
                </a:lnTo>
                <a:lnTo>
                  <a:pt x="127485" y="35261"/>
                </a:lnTo>
                <a:lnTo>
                  <a:pt x="127485" y="31501"/>
                </a:lnTo>
                <a:close/>
                <a:moveTo>
                  <a:pt x="135252" y="31501"/>
                </a:moveTo>
                <a:lnTo>
                  <a:pt x="135252" y="35261"/>
                </a:lnTo>
                <a:lnTo>
                  <a:pt x="131461" y="35261"/>
                </a:lnTo>
                <a:lnTo>
                  <a:pt x="131461" y="31501"/>
                </a:lnTo>
                <a:close/>
                <a:moveTo>
                  <a:pt x="139227" y="31501"/>
                </a:moveTo>
                <a:lnTo>
                  <a:pt x="139227" y="35261"/>
                </a:lnTo>
                <a:lnTo>
                  <a:pt x="135436" y="35261"/>
                </a:lnTo>
                <a:lnTo>
                  <a:pt x="135436" y="31501"/>
                </a:lnTo>
                <a:close/>
                <a:moveTo>
                  <a:pt x="143202" y="31501"/>
                </a:moveTo>
                <a:lnTo>
                  <a:pt x="143202" y="35261"/>
                </a:lnTo>
                <a:lnTo>
                  <a:pt x="139411" y="35261"/>
                </a:lnTo>
                <a:lnTo>
                  <a:pt x="139411" y="31501"/>
                </a:lnTo>
                <a:close/>
                <a:moveTo>
                  <a:pt x="147177" y="31501"/>
                </a:moveTo>
                <a:lnTo>
                  <a:pt x="147177" y="35261"/>
                </a:lnTo>
                <a:lnTo>
                  <a:pt x="143387" y="35261"/>
                </a:lnTo>
                <a:lnTo>
                  <a:pt x="143387" y="31501"/>
                </a:lnTo>
                <a:close/>
                <a:moveTo>
                  <a:pt x="151224" y="31501"/>
                </a:moveTo>
                <a:lnTo>
                  <a:pt x="151224" y="35261"/>
                </a:lnTo>
                <a:lnTo>
                  <a:pt x="147362" y="35261"/>
                </a:lnTo>
                <a:lnTo>
                  <a:pt x="147362" y="31501"/>
                </a:lnTo>
                <a:close/>
                <a:moveTo>
                  <a:pt x="4068" y="35444"/>
                </a:moveTo>
                <a:lnTo>
                  <a:pt x="4068" y="39203"/>
                </a:lnTo>
                <a:lnTo>
                  <a:pt x="184" y="39203"/>
                </a:lnTo>
                <a:lnTo>
                  <a:pt x="184" y="35444"/>
                </a:lnTo>
                <a:close/>
                <a:moveTo>
                  <a:pt x="8043" y="35444"/>
                </a:moveTo>
                <a:lnTo>
                  <a:pt x="8043" y="39203"/>
                </a:lnTo>
                <a:lnTo>
                  <a:pt x="4252" y="39203"/>
                </a:lnTo>
                <a:lnTo>
                  <a:pt x="4252" y="35444"/>
                </a:lnTo>
                <a:close/>
                <a:moveTo>
                  <a:pt x="12018" y="35444"/>
                </a:moveTo>
                <a:lnTo>
                  <a:pt x="12018" y="39203"/>
                </a:lnTo>
                <a:lnTo>
                  <a:pt x="8227" y="39203"/>
                </a:lnTo>
                <a:lnTo>
                  <a:pt x="8227" y="35444"/>
                </a:lnTo>
                <a:close/>
                <a:moveTo>
                  <a:pt x="15993" y="35444"/>
                </a:moveTo>
                <a:lnTo>
                  <a:pt x="15993" y="39203"/>
                </a:lnTo>
                <a:lnTo>
                  <a:pt x="12202" y="39203"/>
                </a:lnTo>
                <a:lnTo>
                  <a:pt x="12202" y="35444"/>
                </a:lnTo>
                <a:close/>
                <a:moveTo>
                  <a:pt x="19968" y="35444"/>
                </a:moveTo>
                <a:lnTo>
                  <a:pt x="19968" y="39203"/>
                </a:lnTo>
                <a:lnTo>
                  <a:pt x="16177" y="39203"/>
                </a:lnTo>
                <a:lnTo>
                  <a:pt x="16177" y="35444"/>
                </a:lnTo>
                <a:close/>
                <a:moveTo>
                  <a:pt x="23944" y="35444"/>
                </a:moveTo>
                <a:lnTo>
                  <a:pt x="23944" y="39203"/>
                </a:lnTo>
                <a:lnTo>
                  <a:pt x="20153" y="39203"/>
                </a:lnTo>
                <a:lnTo>
                  <a:pt x="20153" y="35444"/>
                </a:lnTo>
                <a:close/>
                <a:moveTo>
                  <a:pt x="27919" y="35444"/>
                </a:moveTo>
                <a:lnTo>
                  <a:pt x="27919" y="39203"/>
                </a:lnTo>
                <a:lnTo>
                  <a:pt x="24129" y="39203"/>
                </a:lnTo>
                <a:lnTo>
                  <a:pt x="24129" y="35444"/>
                </a:lnTo>
                <a:close/>
                <a:moveTo>
                  <a:pt x="31895" y="35444"/>
                </a:moveTo>
                <a:lnTo>
                  <a:pt x="31895" y="39203"/>
                </a:lnTo>
                <a:lnTo>
                  <a:pt x="28104" y="39203"/>
                </a:lnTo>
                <a:lnTo>
                  <a:pt x="28104" y="35444"/>
                </a:lnTo>
                <a:close/>
                <a:moveTo>
                  <a:pt x="35870" y="35444"/>
                </a:moveTo>
                <a:lnTo>
                  <a:pt x="35870" y="39203"/>
                </a:lnTo>
                <a:lnTo>
                  <a:pt x="32079" y="39203"/>
                </a:lnTo>
                <a:lnTo>
                  <a:pt x="32079" y="35444"/>
                </a:lnTo>
                <a:close/>
                <a:moveTo>
                  <a:pt x="39845" y="35444"/>
                </a:moveTo>
                <a:lnTo>
                  <a:pt x="39845" y="39203"/>
                </a:lnTo>
                <a:lnTo>
                  <a:pt x="36054" y="39203"/>
                </a:lnTo>
                <a:lnTo>
                  <a:pt x="36054" y="35444"/>
                </a:lnTo>
                <a:close/>
                <a:moveTo>
                  <a:pt x="43821" y="35444"/>
                </a:moveTo>
                <a:lnTo>
                  <a:pt x="43821" y="39203"/>
                </a:lnTo>
                <a:lnTo>
                  <a:pt x="40029" y="39203"/>
                </a:lnTo>
                <a:lnTo>
                  <a:pt x="40029" y="35444"/>
                </a:lnTo>
                <a:close/>
                <a:moveTo>
                  <a:pt x="47796" y="35444"/>
                </a:moveTo>
                <a:lnTo>
                  <a:pt x="47796" y="39203"/>
                </a:lnTo>
                <a:lnTo>
                  <a:pt x="44005" y="39203"/>
                </a:lnTo>
                <a:lnTo>
                  <a:pt x="44005" y="35444"/>
                </a:lnTo>
                <a:close/>
                <a:moveTo>
                  <a:pt x="51771" y="35444"/>
                </a:moveTo>
                <a:lnTo>
                  <a:pt x="51771" y="39203"/>
                </a:lnTo>
                <a:lnTo>
                  <a:pt x="47980" y="39203"/>
                </a:lnTo>
                <a:lnTo>
                  <a:pt x="47980" y="35444"/>
                </a:lnTo>
                <a:close/>
                <a:moveTo>
                  <a:pt x="55746" y="35444"/>
                </a:moveTo>
                <a:lnTo>
                  <a:pt x="55746" y="39203"/>
                </a:lnTo>
                <a:lnTo>
                  <a:pt x="51956" y="39203"/>
                </a:lnTo>
                <a:lnTo>
                  <a:pt x="51956" y="35444"/>
                </a:lnTo>
                <a:close/>
                <a:moveTo>
                  <a:pt x="59721" y="35444"/>
                </a:moveTo>
                <a:lnTo>
                  <a:pt x="59721" y="39203"/>
                </a:lnTo>
                <a:lnTo>
                  <a:pt x="55931" y="39203"/>
                </a:lnTo>
                <a:lnTo>
                  <a:pt x="55931" y="35444"/>
                </a:lnTo>
                <a:close/>
                <a:moveTo>
                  <a:pt x="63696" y="35444"/>
                </a:moveTo>
                <a:lnTo>
                  <a:pt x="63696" y="39203"/>
                </a:lnTo>
                <a:lnTo>
                  <a:pt x="59906" y="39203"/>
                </a:lnTo>
                <a:lnTo>
                  <a:pt x="59906" y="35444"/>
                </a:lnTo>
                <a:close/>
                <a:moveTo>
                  <a:pt x="67672" y="35444"/>
                </a:moveTo>
                <a:lnTo>
                  <a:pt x="67672" y="39203"/>
                </a:lnTo>
                <a:lnTo>
                  <a:pt x="63881" y="39203"/>
                </a:lnTo>
                <a:lnTo>
                  <a:pt x="63881" y="35444"/>
                </a:lnTo>
                <a:close/>
                <a:moveTo>
                  <a:pt x="71648" y="35444"/>
                </a:moveTo>
                <a:lnTo>
                  <a:pt x="71648" y="39203"/>
                </a:lnTo>
                <a:lnTo>
                  <a:pt x="67857" y="39203"/>
                </a:lnTo>
                <a:lnTo>
                  <a:pt x="67857" y="35444"/>
                </a:lnTo>
                <a:close/>
                <a:moveTo>
                  <a:pt x="75623" y="35444"/>
                </a:moveTo>
                <a:lnTo>
                  <a:pt x="75623" y="39203"/>
                </a:lnTo>
                <a:lnTo>
                  <a:pt x="71832" y="39203"/>
                </a:lnTo>
                <a:lnTo>
                  <a:pt x="71832" y="35444"/>
                </a:lnTo>
                <a:close/>
                <a:moveTo>
                  <a:pt x="79598" y="35444"/>
                </a:moveTo>
                <a:lnTo>
                  <a:pt x="79598" y="39203"/>
                </a:lnTo>
                <a:lnTo>
                  <a:pt x="75807" y="39203"/>
                </a:lnTo>
                <a:lnTo>
                  <a:pt x="75807" y="35444"/>
                </a:lnTo>
                <a:close/>
                <a:moveTo>
                  <a:pt x="83573" y="35444"/>
                </a:moveTo>
                <a:lnTo>
                  <a:pt x="83573" y="39203"/>
                </a:lnTo>
                <a:lnTo>
                  <a:pt x="79782" y="39203"/>
                </a:lnTo>
                <a:lnTo>
                  <a:pt x="79782" y="35444"/>
                </a:lnTo>
                <a:close/>
                <a:moveTo>
                  <a:pt x="87549" y="35444"/>
                </a:moveTo>
                <a:lnTo>
                  <a:pt x="87549" y="39203"/>
                </a:lnTo>
                <a:lnTo>
                  <a:pt x="83757" y="39203"/>
                </a:lnTo>
                <a:lnTo>
                  <a:pt x="83757" y="35444"/>
                </a:lnTo>
                <a:close/>
                <a:moveTo>
                  <a:pt x="91524" y="35444"/>
                </a:moveTo>
                <a:lnTo>
                  <a:pt x="91524" y="39203"/>
                </a:lnTo>
                <a:lnTo>
                  <a:pt x="87733" y="39203"/>
                </a:lnTo>
                <a:lnTo>
                  <a:pt x="87733" y="35444"/>
                </a:lnTo>
                <a:close/>
                <a:moveTo>
                  <a:pt x="95499" y="35444"/>
                </a:moveTo>
                <a:lnTo>
                  <a:pt x="95499" y="39203"/>
                </a:lnTo>
                <a:lnTo>
                  <a:pt x="91708" y="39203"/>
                </a:lnTo>
                <a:lnTo>
                  <a:pt x="91708" y="35444"/>
                </a:lnTo>
                <a:close/>
                <a:moveTo>
                  <a:pt x="99474" y="35444"/>
                </a:moveTo>
                <a:lnTo>
                  <a:pt x="99474" y="39203"/>
                </a:lnTo>
                <a:lnTo>
                  <a:pt x="95684" y="39203"/>
                </a:lnTo>
                <a:lnTo>
                  <a:pt x="95684" y="35444"/>
                </a:lnTo>
                <a:close/>
                <a:moveTo>
                  <a:pt x="103449" y="35444"/>
                </a:moveTo>
                <a:lnTo>
                  <a:pt x="103449" y="39203"/>
                </a:lnTo>
                <a:lnTo>
                  <a:pt x="99659" y="39203"/>
                </a:lnTo>
                <a:lnTo>
                  <a:pt x="99659" y="35444"/>
                </a:lnTo>
                <a:close/>
                <a:moveTo>
                  <a:pt x="107424" y="35444"/>
                </a:moveTo>
                <a:lnTo>
                  <a:pt x="107424" y="39203"/>
                </a:lnTo>
                <a:lnTo>
                  <a:pt x="103634" y="39203"/>
                </a:lnTo>
                <a:lnTo>
                  <a:pt x="103634" y="35444"/>
                </a:lnTo>
                <a:close/>
                <a:moveTo>
                  <a:pt x="111400" y="35444"/>
                </a:moveTo>
                <a:lnTo>
                  <a:pt x="111400" y="39203"/>
                </a:lnTo>
                <a:lnTo>
                  <a:pt x="107609" y="39203"/>
                </a:lnTo>
                <a:lnTo>
                  <a:pt x="107609" y="35444"/>
                </a:lnTo>
                <a:close/>
                <a:moveTo>
                  <a:pt x="115376" y="35444"/>
                </a:moveTo>
                <a:lnTo>
                  <a:pt x="115376" y="39203"/>
                </a:lnTo>
                <a:lnTo>
                  <a:pt x="111585" y="39203"/>
                </a:lnTo>
                <a:lnTo>
                  <a:pt x="111585" y="35444"/>
                </a:lnTo>
                <a:close/>
                <a:moveTo>
                  <a:pt x="119351" y="35444"/>
                </a:moveTo>
                <a:lnTo>
                  <a:pt x="119351" y="39203"/>
                </a:lnTo>
                <a:lnTo>
                  <a:pt x="115560" y="39203"/>
                </a:lnTo>
                <a:lnTo>
                  <a:pt x="115560" y="35444"/>
                </a:lnTo>
                <a:close/>
                <a:moveTo>
                  <a:pt x="123326" y="35444"/>
                </a:moveTo>
                <a:lnTo>
                  <a:pt x="123326" y="39203"/>
                </a:lnTo>
                <a:lnTo>
                  <a:pt x="119535" y="39203"/>
                </a:lnTo>
                <a:lnTo>
                  <a:pt x="119535" y="35444"/>
                </a:lnTo>
                <a:close/>
                <a:moveTo>
                  <a:pt x="127301" y="35444"/>
                </a:moveTo>
                <a:lnTo>
                  <a:pt x="127301" y="39203"/>
                </a:lnTo>
                <a:lnTo>
                  <a:pt x="123510" y="39203"/>
                </a:lnTo>
                <a:lnTo>
                  <a:pt x="123510" y="35444"/>
                </a:lnTo>
                <a:close/>
                <a:moveTo>
                  <a:pt x="131277" y="35444"/>
                </a:moveTo>
                <a:lnTo>
                  <a:pt x="131277" y="39203"/>
                </a:lnTo>
                <a:lnTo>
                  <a:pt x="127485" y="39203"/>
                </a:lnTo>
                <a:lnTo>
                  <a:pt x="127485" y="35444"/>
                </a:lnTo>
                <a:close/>
                <a:moveTo>
                  <a:pt x="135252" y="35444"/>
                </a:moveTo>
                <a:lnTo>
                  <a:pt x="135252" y="39203"/>
                </a:lnTo>
                <a:lnTo>
                  <a:pt x="131461" y="39203"/>
                </a:lnTo>
                <a:lnTo>
                  <a:pt x="131461" y="35444"/>
                </a:lnTo>
                <a:close/>
                <a:moveTo>
                  <a:pt x="139227" y="35444"/>
                </a:moveTo>
                <a:lnTo>
                  <a:pt x="139227" y="39203"/>
                </a:lnTo>
                <a:lnTo>
                  <a:pt x="135436" y="39203"/>
                </a:lnTo>
                <a:lnTo>
                  <a:pt x="135436" y="35444"/>
                </a:lnTo>
                <a:close/>
                <a:moveTo>
                  <a:pt x="143202" y="35444"/>
                </a:moveTo>
                <a:lnTo>
                  <a:pt x="143202" y="39203"/>
                </a:lnTo>
                <a:lnTo>
                  <a:pt x="139411" y="39203"/>
                </a:lnTo>
                <a:lnTo>
                  <a:pt x="139411" y="35444"/>
                </a:lnTo>
                <a:close/>
                <a:moveTo>
                  <a:pt x="147177" y="35444"/>
                </a:moveTo>
                <a:lnTo>
                  <a:pt x="147177" y="39203"/>
                </a:lnTo>
                <a:lnTo>
                  <a:pt x="143387" y="39203"/>
                </a:lnTo>
                <a:lnTo>
                  <a:pt x="143387" y="35444"/>
                </a:lnTo>
                <a:close/>
                <a:moveTo>
                  <a:pt x="151224" y="35444"/>
                </a:moveTo>
                <a:lnTo>
                  <a:pt x="151224" y="39203"/>
                </a:lnTo>
                <a:lnTo>
                  <a:pt x="147362" y="39203"/>
                </a:lnTo>
                <a:lnTo>
                  <a:pt x="147362" y="35444"/>
                </a:lnTo>
                <a:close/>
                <a:moveTo>
                  <a:pt x="4068" y="39386"/>
                </a:moveTo>
                <a:lnTo>
                  <a:pt x="4068" y="43147"/>
                </a:lnTo>
                <a:lnTo>
                  <a:pt x="184" y="43147"/>
                </a:lnTo>
                <a:lnTo>
                  <a:pt x="184" y="39386"/>
                </a:lnTo>
                <a:close/>
                <a:moveTo>
                  <a:pt x="8043" y="39386"/>
                </a:moveTo>
                <a:lnTo>
                  <a:pt x="8043" y="43147"/>
                </a:lnTo>
                <a:lnTo>
                  <a:pt x="4252" y="43147"/>
                </a:lnTo>
                <a:lnTo>
                  <a:pt x="4252" y="39386"/>
                </a:lnTo>
                <a:close/>
                <a:moveTo>
                  <a:pt x="12018" y="39386"/>
                </a:moveTo>
                <a:lnTo>
                  <a:pt x="12018" y="43147"/>
                </a:lnTo>
                <a:lnTo>
                  <a:pt x="8227" y="43147"/>
                </a:lnTo>
                <a:lnTo>
                  <a:pt x="8227" y="39386"/>
                </a:lnTo>
                <a:close/>
                <a:moveTo>
                  <a:pt x="15993" y="39386"/>
                </a:moveTo>
                <a:lnTo>
                  <a:pt x="15993" y="43147"/>
                </a:lnTo>
                <a:lnTo>
                  <a:pt x="12202" y="43147"/>
                </a:lnTo>
                <a:lnTo>
                  <a:pt x="12202" y="39386"/>
                </a:lnTo>
                <a:close/>
                <a:moveTo>
                  <a:pt x="19968" y="39386"/>
                </a:moveTo>
                <a:lnTo>
                  <a:pt x="19968" y="43147"/>
                </a:lnTo>
                <a:lnTo>
                  <a:pt x="16177" y="43147"/>
                </a:lnTo>
                <a:lnTo>
                  <a:pt x="16177" y="39386"/>
                </a:lnTo>
                <a:close/>
                <a:moveTo>
                  <a:pt x="23944" y="39386"/>
                </a:moveTo>
                <a:lnTo>
                  <a:pt x="23944" y="43147"/>
                </a:lnTo>
                <a:lnTo>
                  <a:pt x="20153" y="43147"/>
                </a:lnTo>
                <a:lnTo>
                  <a:pt x="20153" y="39386"/>
                </a:lnTo>
                <a:close/>
                <a:moveTo>
                  <a:pt x="27919" y="39386"/>
                </a:moveTo>
                <a:lnTo>
                  <a:pt x="27919" y="43147"/>
                </a:lnTo>
                <a:lnTo>
                  <a:pt x="24129" y="43147"/>
                </a:lnTo>
                <a:lnTo>
                  <a:pt x="24129" y="39386"/>
                </a:lnTo>
                <a:close/>
                <a:moveTo>
                  <a:pt x="31895" y="39386"/>
                </a:moveTo>
                <a:lnTo>
                  <a:pt x="31895" y="43147"/>
                </a:lnTo>
                <a:lnTo>
                  <a:pt x="28104" y="43147"/>
                </a:lnTo>
                <a:lnTo>
                  <a:pt x="28104" y="39386"/>
                </a:lnTo>
                <a:close/>
                <a:moveTo>
                  <a:pt x="35870" y="39386"/>
                </a:moveTo>
                <a:lnTo>
                  <a:pt x="35870" y="43147"/>
                </a:lnTo>
                <a:lnTo>
                  <a:pt x="32079" y="43147"/>
                </a:lnTo>
                <a:lnTo>
                  <a:pt x="32079" y="39386"/>
                </a:lnTo>
                <a:close/>
                <a:moveTo>
                  <a:pt x="39845" y="39386"/>
                </a:moveTo>
                <a:lnTo>
                  <a:pt x="39845" y="43147"/>
                </a:lnTo>
                <a:lnTo>
                  <a:pt x="36054" y="43147"/>
                </a:lnTo>
                <a:lnTo>
                  <a:pt x="36054" y="39386"/>
                </a:lnTo>
                <a:close/>
                <a:moveTo>
                  <a:pt x="43821" y="39386"/>
                </a:moveTo>
                <a:lnTo>
                  <a:pt x="43821" y="43147"/>
                </a:lnTo>
                <a:lnTo>
                  <a:pt x="40029" y="43147"/>
                </a:lnTo>
                <a:lnTo>
                  <a:pt x="40029" y="39386"/>
                </a:lnTo>
                <a:close/>
                <a:moveTo>
                  <a:pt x="47796" y="39386"/>
                </a:moveTo>
                <a:lnTo>
                  <a:pt x="47796" y="43147"/>
                </a:lnTo>
                <a:lnTo>
                  <a:pt x="44005" y="43147"/>
                </a:lnTo>
                <a:lnTo>
                  <a:pt x="44005" y="39386"/>
                </a:lnTo>
                <a:close/>
                <a:moveTo>
                  <a:pt x="51771" y="39386"/>
                </a:moveTo>
                <a:lnTo>
                  <a:pt x="51771" y="43147"/>
                </a:lnTo>
                <a:lnTo>
                  <a:pt x="47980" y="43147"/>
                </a:lnTo>
                <a:lnTo>
                  <a:pt x="47980" y="39386"/>
                </a:lnTo>
                <a:close/>
                <a:moveTo>
                  <a:pt x="55746" y="39386"/>
                </a:moveTo>
                <a:lnTo>
                  <a:pt x="55746" y="43147"/>
                </a:lnTo>
                <a:lnTo>
                  <a:pt x="51956" y="43147"/>
                </a:lnTo>
                <a:lnTo>
                  <a:pt x="51956" y="39386"/>
                </a:lnTo>
                <a:close/>
                <a:moveTo>
                  <a:pt x="59721" y="39386"/>
                </a:moveTo>
                <a:lnTo>
                  <a:pt x="59721" y="43147"/>
                </a:lnTo>
                <a:lnTo>
                  <a:pt x="55931" y="43147"/>
                </a:lnTo>
                <a:lnTo>
                  <a:pt x="55931" y="39386"/>
                </a:lnTo>
                <a:close/>
                <a:moveTo>
                  <a:pt x="63696" y="39386"/>
                </a:moveTo>
                <a:lnTo>
                  <a:pt x="63696" y="43147"/>
                </a:lnTo>
                <a:lnTo>
                  <a:pt x="59906" y="43147"/>
                </a:lnTo>
                <a:lnTo>
                  <a:pt x="59906" y="39386"/>
                </a:lnTo>
                <a:close/>
                <a:moveTo>
                  <a:pt x="67672" y="39386"/>
                </a:moveTo>
                <a:lnTo>
                  <a:pt x="67672" y="43147"/>
                </a:lnTo>
                <a:lnTo>
                  <a:pt x="63881" y="43147"/>
                </a:lnTo>
                <a:lnTo>
                  <a:pt x="63881" y="39386"/>
                </a:lnTo>
                <a:close/>
                <a:moveTo>
                  <a:pt x="71648" y="39386"/>
                </a:moveTo>
                <a:lnTo>
                  <a:pt x="71648" y="43147"/>
                </a:lnTo>
                <a:lnTo>
                  <a:pt x="67857" y="43147"/>
                </a:lnTo>
                <a:lnTo>
                  <a:pt x="67857" y="39386"/>
                </a:lnTo>
                <a:close/>
                <a:moveTo>
                  <a:pt x="75623" y="39386"/>
                </a:moveTo>
                <a:lnTo>
                  <a:pt x="75623" y="43147"/>
                </a:lnTo>
                <a:lnTo>
                  <a:pt x="71832" y="43147"/>
                </a:lnTo>
                <a:lnTo>
                  <a:pt x="71832" y="39386"/>
                </a:lnTo>
                <a:close/>
                <a:moveTo>
                  <a:pt x="79598" y="39386"/>
                </a:moveTo>
                <a:lnTo>
                  <a:pt x="79598" y="43147"/>
                </a:lnTo>
                <a:lnTo>
                  <a:pt x="75807" y="43147"/>
                </a:lnTo>
                <a:lnTo>
                  <a:pt x="75807" y="39386"/>
                </a:lnTo>
                <a:close/>
                <a:moveTo>
                  <a:pt x="83573" y="39386"/>
                </a:moveTo>
                <a:lnTo>
                  <a:pt x="83573" y="43147"/>
                </a:lnTo>
                <a:lnTo>
                  <a:pt x="79782" y="43147"/>
                </a:lnTo>
                <a:lnTo>
                  <a:pt x="79782" y="39386"/>
                </a:lnTo>
                <a:close/>
                <a:moveTo>
                  <a:pt x="87549" y="39386"/>
                </a:moveTo>
                <a:lnTo>
                  <a:pt x="87549" y="43147"/>
                </a:lnTo>
                <a:lnTo>
                  <a:pt x="83757" y="43147"/>
                </a:lnTo>
                <a:lnTo>
                  <a:pt x="83757" y="39386"/>
                </a:lnTo>
                <a:close/>
                <a:moveTo>
                  <a:pt x="91524" y="39386"/>
                </a:moveTo>
                <a:lnTo>
                  <a:pt x="91524" y="43147"/>
                </a:lnTo>
                <a:lnTo>
                  <a:pt x="87733" y="43147"/>
                </a:lnTo>
                <a:lnTo>
                  <a:pt x="87733" y="39386"/>
                </a:lnTo>
                <a:close/>
                <a:moveTo>
                  <a:pt x="95499" y="39386"/>
                </a:moveTo>
                <a:lnTo>
                  <a:pt x="95499" y="43147"/>
                </a:lnTo>
                <a:lnTo>
                  <a:pt x="91708" y="43147"/>
                </a:lnTo>
                <a:lnTo>
                  <a:pt x="91708" y="39386"/>
                </a:lnTo>
                <a:close/>
                <a:moveTo>
                  <a:pt x="99474" y="39386"/>
                </a:moveTo>
                <a:lnTo>
                  <a:pt x="99474" y="43147"/>
                </a:lnTo>
                <a:lnTo>
                  <a:pt x="95684" y="43147"/>
                </a:lnTo>
                <a:lnTo>
                  <a:pt x="95684" y="39386"/>
                </a:lnTo>
                <a:close/>
                <a:moveTo>
                  <a:pt x="103449" y="39386"/>
                </a:moveTo>
                <a:lnTo>
                  <a:pt x="103449" y="43147"/>
                </a:lnTo>
                <a:lnTo>
                  <a:pt x="99659" y="43147"/>
                </a:lnTo>
                <a:lnTo>
                  <a:pt x="99659" y="39386"/>
                </a:lnTo>
                <a:close/>
                <a:moveTo>
                  <a:pt x="107424" y="39386"/>
                </a:moveTo>
                <a:lnTo>
                  <a:pt x="107424" y="43147"/>
                </a:lnTo>
                <a:lnTo>
                  <a:pt x="103634" y="43147"/>
                </a:lnTo>
                <a:lnTo>
                  <a:pt x="103634" y="39386"/>
                </a:lnTo>
                <a:close/>
                <a:moveTo>
                  <a:pt x="111400" y="39386"/>
                </a:moveTo>
                <a:lnTo>
                  <a:pt x="111400" y="43147"/>
                </a:lnTo>
                <a:lnTo>
                  <a:pt x="107609" y="43147"/>
                </a:lnTo>
                <a:lnTo>
                  <a:pt x="107609" y="39386"/>
                </a:lnTo>
                <a:close/>
                <a:moveTo>
                  <a:pt x="115376" y="39386"/>
                </a:moveTo>
                <a:lnTo>
                  <a:pt x="115376" y="43147"/>
                </a:lnTo>
                <a:lnTo>
                  <a:pt x="111585" y="43147"/>
                </a:lnTo>
                <a:lnTo>
                  <a:pt x="111585" y="39386"/>
                </a:lnTo>
                <a:close/>
                <a:moveTo>
                  <a:pt x="119351" y="39386"/>
                </a:moveTo>
                <a:lnTo>
                  <a:pt x="119351" y="43147"/>
                </a:lnTo>
                <a:lnTo>
                  <a:pt x="115560" y="43147"/>
                </a:lnTo>
                <a:lnTo>
                  <a:pt x="115560" y="39386"/>
                </a:lnTo>
                <a:close/>
                <a:moveTo>
                  <a:pt x="123326" y="39386"/>
                </a:moveTo>
                <a:lnTo>
                  <a:pt x="123326" y="43147"/>
                </a:lnTo>
                <a:lnTo>
                  <a:pt x="119535" y="43147"/>
                </a:lnTo>
                <a:lnTo>
                  <a:pt x="119535" y="39386"/>
                </a:lnTo>
                <a:close/>
                <a:moveTo>
                  <a:pt x="127301" y="39386"/>
                </a:moveTo>
                <a:lnTo>
                  <a:pt x="127301" y="43147"/>
                </a:lnTo>
                <a:lnTo>
                  <a:pt x="123510" y="43147"/>
                </a:lnTo>
                <a:lnTo>
                  <a:pt x="123510" y="39386"/>
                </a:lnTo>
                <a:close/>
                <a:moveTo>
                  <a:pt x="131277" y="39386"/>
                </a:moveTo>
                <a:lnTo>
                  <a:pt x="131277" y="43147"/>
                </a:lnTo>
                <a:lnTo>
                  <a:pt x="127485" y="43147"/>
                </a:lnTo>
                <a:lnTo>
                  <a:pt x="127485" y="39386"/>
                </a:lnTo>
                <a:close/>
                <a:moveTo>
                  <a:pt x="135252" y="39386"/>
                </a:moveTo>
                <a:lnTo>
                  <a:pt x="135252" y="43147"/>
                </a:lnTo>
                <a:lnTo>
                  <a:pt x="131461" y="43147"/>
                </a:lnTo>
                <a:lnTo>
                  <a:pt x="131461" y="39386"/>
                </a:lnTo>
                <a:close/>
                <a:moveTo>
                  <a:pt x="139227" y="39386"/>
                </a:moveTo>
                <a:lnTo>
                  <a:pt x="139227" y="43147"/>
                </a:lnTo>
                <a:lnTo>
                  <a:pt x="135436" y="43147"/>
                </a:lnTo>
                <a:lnTo>
                  <a:pt x="135436" y="39386"/>
                </a:lnTo>
                <a:close/>
                <a:moveTo>
                  <a:pt x="143202" y="39386"/>
                </a:moveTo>
                <a:lnTo>
                  <a:pt x="143202" y="43147"/>
                </a:lnTo>
                <a:lnTo>
                  <a:pt x="139411" y="43147"/>
                </a:lnTo>
                <a:lnTo>
                  <a:pt x="139411" y="39386"/>
                </a:lnTo>
                <a:close/>
                <a:moveTo>
                  <a:pt x="147177" y="39386"/>
                </a:moveTo>
                <a:lnTo>
                  <a:pt x="147177" y="43147"/>
                </a:lnTo>
                <a:lnTo>
                  <a:pt x="143387" y="43147"/>
                </a:lnTo>
                <a:lnTo>
                  <a:pt x="143387" y="39386"/>
                </a:lnTo>
                <a:close/>
                <a:moveTo>
                  <a:pt x="151224" y="39386"/>
                </a:moveTo>
                <a:lnTo>
                  <a:pt x="151224" y="43147"/>
                </a:lnTo>
                <a:lnTo>
                  <a:pt x="147362" y="43147"/>
                </a:lnTo>
                <a:lnTo>
                  <a:pt x="147362" y="39386"/>
                </a:lnTo>
                <a:close/>
                <a:moveTo>
                  <a:pt x="4068" y="43330"/>
                </a:moveTo>
                <a:lnTo>
                  <a:pt x="4068" y="47089"/>
                </a:lnTo>
                <a:lnTo>
                  <a:pt x="184" y="47089"/>
                </a:lnTo>
                <a:lnTo>
                  <a:pt x="184" y="43330"/>
                </a:lnTo>
                <a:close/>
                <a:moveTo>
                  <a:pt x="8043" y="43330"/>
                </a:moveTo>
                <a:lnTo>
                  <a:pt x="8043" y="47089"/>
                </a:lnTo>
                <a:lnTo>
                  <a:pt x="4252" y="47089"/>
                </a:lnTo>
                <a:lnTo>
                  <a:pt x="4252" y="43330"/>
                </a:lnTo>
                <a:close/>
                <a:moveTo>
                  <a:pt x="12018" y="43330"/>
                </a:moveTo>
                <a:lnTo>
                  <a:pt x="12018" y="47089"/>
                </a:lnTo>
                <a:lnTo>
                  <a:pt x="8227" y="47089"/>
                </a:lnTo>
                <a:lnTo>
                  <a:pt x="8227" y="43330"/>
                </a:lnTo>
                <a:close/>
                <a:moveTo>
                  <a:pt x="15993" y="43330"/>
                </a:moveTo>
                <a:lnTo>
                  <a:pt x="15993" y="47089"/>
                </a:lnTo>
                <a:lnTo>
                  <a:pt x="12202" y="47089"/>
                </a:lnTo>
                <a:lnTo>
                  <a:pt x="12202" y="43330"/>
                </a:lnTo>
                <a:close/>
                <a:moveTo>
                  <a:pt x="19968" y="43330"/>
                </a:moveTo>
                <a:lnTo>
                  <a:pt x="19968" y="47089"/>
                </a:lnTo>
                <a:lnTo>
                  <a:pt x="16177" y="47089"/>
                </a:lnTo>
                <a:lnTo>
                  <a:pt x="16177" y="43330"/>
                </a:lnTo>
                <a:close/>
                <a:moveTo>
                  <a:pt x="23944" y="43330"/>
                </a:moveTo>
                <a:lnTo>
                  <a:pt x="23944" y="47089"/>
                </a:lnTo>
                <a:lnTo>
                  <a:pt x="20153" y="47089"/>
                </a:lnTo>
                <a:lnTo>
                  <a:pt x="20153" y="43330"/>
                </a:lnTo>
                <a:close/>
                <a:moveTo>
                  <a:pt x="27919" y="43330"/>
                </a:moveTo>
                <a:lnTo>
                  <a:pt x="27919" y="47089"/>
                </a:lnTo>
                <a:lnTo>
                  <a:pt x="24129" y="47089"/>
                </a:lnTo>
                <a:lnTo>
                  <a:pt x="24129" y="43330"/>
                </a:lnTo>
                <a:close/>
                <a:moveTo>
                  <a:pt x="31895" y="43330"/>
                </a:moveTo>
                <a:lnTo>
                  <a:pt x="31895" y="47089"/>
                </a:lnTo>
                <a:lnTo>
                  <a:pt x="28104" y="47089"/>
                </a:lnTo>
                <a:lnTo>
                  <a:pt x="28104" y="43330"/>
                </a:lnTo>
                <a:close/>
                <a:moveTo>
                  <a:pt x="35870" y="43330"/>
                </a:moveTo>
                <a:lnTo>
                  <a:pt x="35870" y="47089"/>
                </a:lnTo>
                <a:lnTo>
                  <a:pt x="32079" y="47089"/>
                </a:lnTo>
                <a:lnTo>
                  <a:pt x="32079" y="43330"/>
                </a:lnTo>
                <a:close/>
                <a:moveTo>
                  <a:pt x="39845" y="43330"/>
                </a:moveTo>
                <a:lnTo>
                  <a:pt x="39845" y="47089"/>
                </a:lnTo>
                <a:lnTo>
                  <a:pt x="36054" y="47089"/>
                </a:lnTo>
                <a:lnTo>
                  <a:pt x="36054" y="43330"/>
                </a:lnTo>
                <a:close/>
                <a:moveTo>
                  <a:pt x="43821" y="43330"/>
                </a:moveTo>
                <a:lnTo>
                  <a:pt x="43821" y="47089"/>
                </a:lnTo>
                <a:lnTo>
                  <a:pt x="40029" y="47089"/>
                </a:lnTo>
                <a:lnTo>
                  <a:pt x="40029" y="43330"/>
                </a:lnTo>
                <a:close/>
                <a:moveTo>
                  <a:pt x="47796" y="43330"/>
                </a:moveTo>
                <a:lnTo>
                  <a:pt x="47796" y="47089"/>
                </a:lnTo>
                <a:lnTo>
                  <a:pt x="44005" y="47089"/>
                </a:lnTo>
                <a:lnTo>
                  <a:pt x="44005" y="43330"/>
                </a:lnTo>
                <a:close/>
                <a:moveTo>
                  <a:pt x="51771" y="43330"/>
                </a:moveTo>
                <a:lnTo>
                  <a:pt x="51771" y="47089"/>
                </a:lnTo>
                <a:lnTo>
                  <a:pt x="47980" y="47089"/>
                </a:lnTo>
                <a:lnTo>
                  <a:pt x="47980" y="43330"/>
                </a:lnTo>
                <a:close/>
                <a:moveTo>
                  <a:pt x="55746" y="43330"/>
                </a:moveTo>
                <a:lnTo>
                  <a:pt x="55746" y="47089"/>
                </a:lnTo>
                <a:lnTo>
                  <a:pt x="51956" y="47089"/>
                </a:lnTo>
                <a:lnTo>
                  <a:pt x="51956" y="43330"/>
                </a:lnTo>
                <a:close/>
                <a:moveTo>
                  <a:pt x="59721" y="43330"/>
                </a:moveTo>
                <a:lnTo>
                  <a:pt x="59721" y="47089"/>
                </a:lnTo>
                <a:lnTo>
                  <a:pt x="55931" y="47089"/>
                </a:lnTo>
                <a:lnTo>
                  <a:pt x="55931" y="43330"/>
                </a:lnTo>
                <a:close/>
                <a:moveTo>
                  <a:pt x="63696" y="43330"/>
                </a:moveTo>
                <a:lnTo>
                  <a:pt x="63696" y="47089"/>
                </a:lnTo>
                <a:lnTo>
                  <a:pt x="59906" y="47089"/>
                </a:lnTo>
                <a:lnTo>
                  <a:pt x="59906" y="43330"/>
                </a:lnTo>
                <a:close/>
                <a:moveTo>
                  <a:pt x="67672" y="43330"/>
                </a:moveTo>
                <a:lnTo>
                  <a:pt x="67672" y="47089"/>
                </a:lnTo>
                <a:lnTo>
                  <a:pt x="63881" y="47089"/>
                </a:lnTo>
                <a:lnTo>
                  <a:pt x="63881" y="43330"/>
                </a:lnTo>
                <a:close/>
                <a:moveTo>
                  <a:pt x="71648" y="43330"/>
                </a:moveTo>
                <a:lnTo>
                  <a:pt x="71648" y="47089"/>
                </a:lnTo>
                <a:lnTo>
                  <a:pt x="67857" y="47089"/>
                </a:lnTo>
                <a:lnTo>
                  <a:pt x="67857" y="43330"/>
                </a:lnTo>
                <a:close/>
                <a:moveTo>
                  <a:pt x="75623" y="43330"/>
                </a:moveTo>
                <a:lnTo>
                  <a:pt x="75623" y="47089"/>
                </a:lnTo>
                <a:lnTo>
                  <a:pt x="71832" y="47089"/>
                </a:lnTo>
                <a:lnTo>
                  <a:pt x="71832" y="43330"/>
                </a:lnTo>
                <a:close/>
                <a:moveTo>
                  <a:pt x="79598" y="43330"/>
                </a:moveTo>
                <a:lnTo>
                  <a:pt x="79598" y="47089"/>
                </a:lnTo>
                <a:lnTo>
                  <a:pt x="75807" y="47089"/>
                </a:lnTo>
                <a:lnTo>
                  <a:pt x="75807" y="43330"/>
                </a:lnTo>
                <a:close/>
                <a:moveTo>
                  <a:pt x="83573" y="43330"/>
                </a:moveTo>
                <a:lnTo>
                  <a:pt x="83573" y="47089"/>
                </a:lnTo>
                <a:lnTo>
                  <a:pt x="79782" y="47089"/>
                </a:lnTo>
                <a:lnTo>
                  <a:pt x="79782" y="43330"/>
                </a:lnTo>
                <a:close/>
                <a:moveTo>
                  <a:pt x="87549" y="43330"/>
                </a:moveTo>
                <a:lnTo>
                  <a:pt x="87549" y="47089"/>
                </a:lnTo>
                <a:lnTo>
                  <a:pt x="83757" y="47089"/>
                </a:lnTo>
                <a:lnTo>
                  <a:pt x="83757" y="43330"/>
                </a:lnTo>
                <a:close/>
                <a:moveTo>
                  <a:pt x="91524" y="43330"/>
                </a:moveTo>
                <a:lnTo>
                  <a:pt x="91524" y="47089"/>
                </a:lnTo>
                <a:lnTo>
                  <a:pt x="87733" y="47089"/>
                </a:lnTo>
                <a:lnTo>
                  <a:pt x="87733" y="43330"/>
                </a:lnTo>
                <a:close/>
                <a:moveTo>
                  <a:pt x="95499" y="43330"/>
                </a:moveTo>
                <a:lnTo>
                  <a:pt x="95499" y="47089"/>
                </a:lnTo>
                <a:lnTo>
                  <a:pt x="91708" y="47089"/>
                </a:lnTo>
                <a:lnTo>
                  <a:pt x="91708" y="43330"/>
                </a:lnTo>
                <a:close/>
                <a:moveTo>
                  <a:pt x="99474" y="43330"/>
                </a:moveTo>
                <a:lnTo>
                  <a:pt x="99474" y="47089"/>
                </a:lnTo>
                <a:lnTo>
                  <a:pt x="95684" y="47089"/>
                </a:lnTo>
                <a:lnTo>
                  <a:pt x="95684" y="43330"/>
                </a:lnTo>
                <a:close/>
                <a:moveTo>
                  <a:pt x="103449" y="43330"/>
                </a:moveTo>
                <a:lnTo>
                  <a:pt x="103449" y="47089"/>
                </a:lnTo>
                <a:lnTo>
                  <a:pt x="99659" y="47089"/>
                </a:lnTo>
                <a:lnTo>
                  <a:pt x="99659" y="43330"/>
                </a:lnTo>
                <a:close/>
                <a:moveTo>
                  <a:pt x="107424" y="43330"/>
                </a:moveTo>
                <a:lnTo>
                  <a:pt x="107424" y="47089"/>
                </a:lnTo>
                <a:lnTo>
                  <a:pt x="103634" y="47089"/>
                </a:lnTo>
                <a:lnTo>
                  <a:pt x="103634" y="43330"/>
                </a:lnTo>
                <a:close/>
                <a:moveTo>
                  <a:pt x="111400" y="43330"/>
                </a:moveTo>
                <a:lnTo>
                  <a:pt x="111400" y="47089"/>
                </a:lnTo>
                <a:lnTo>
                  <a:pt x="107609" y="47089"/>
                </a:lnTo>
                <a:lnTo>
                  <a:pt x="107609" y="43330"/>
                </a:lnTo>
                <a:close/>
                <a:moveTo>
                  <a:pt x="115376" y="43330"/>
                </a:moveTo>
                <a:lnTo>
                  <a:pt x="115376" y="47089"/>
                </a:lnTo>
                <a:lnTo>
                  <a:pt x="111585" y="47089"/>
                </a:lnTo>
                <a:lnTo>
                  <a:pt x="111585" y="43330"/>
                </a:lnTo>
                <a:close/>
                <a:moveTo>
                  <a:pt x="119351" y="43330"/>
                </a:moveTo>
                <a:lnTo>
                  <a:pt x="119351" y="47089"/>
                </a:lnTo>
                <a:lnTo>
                  <a:pt x="115560" y="47089"/>
                </a:lnTo>
                <a:lnTo>
                  <a:pt x="115560" y="43330"/>
                </a:lnTo>
                <a:close/>
                <a:moveTo>
                  <a:pt x="123326" y="43330"/>
                </a:moveTo>
                <a:lnTo>
                  <a:pt x="123326" y="47089"/>
                </a:lnTo>
                <a:lnTo>
                  <a:pt x="119535" y="47089"/>
                </a:lnTo>
                <a:lnTo>
                  <a:pt x="119535" y="43330"/>
                </a:lnTo>
                <a:close/>
                <a:moveTo>
                  <a:pt x="127301" y="43330"/>
                </a:moveTo>
                <a:lnTo>
                  <a:pt x="127301" y="47089"/>
                </a:lnTo>
                <a:lnTo>
                  <a:pt x="123510" y="47089"/>
                </a:lnTo>
                <a:lnTo>
                  <a:pt x="123510" y="43330"/>
                </a:lnTo>
                <a:close/>
                <a:moveTo>
                  <a:pt x="131277" y="43330"/>
                </a:moveTo>
                <a:lnTo>
                  <a:pt x="131277" y="47089"/>
                </a:lnTo>
                <a:lnTo>
                  <a:pt x="127485" y="47089"/>
                </a:lnTo>
                <a:lnTo>
                  <a:pt x="127485" y="43330"/>
                </a:lnTo>
                <a:close/>
                <a:moveTo>
                  <a:pt x="135252" y="43330"/>
                </a:moveTo>
                <a:lnTo>
                  <a:pt x="135252" y="47089"/>
                </a:lnTo>
                <a:lnTo>
                  <a:pt x="131461" y="47089"/>
                </a:lnTo>
                <a:lnTo>
                  <a:pt x="131461" y="43330"/>
                </a:lnTo>
                <a:close/>
                <a:moveTo>
                  <a:pt x="139227" y="43330"/>
                </a:moveTo>
                <a:lnTo>
                  <a:pt x="139227" y="47089"/>
                </a:lnTo>
                <a:lnTo>
                  <a:pt x="135436" y="47089"/>
                </a:lnTo>
                <a:lnTo>
                  <a:pt x="135436" y="43330"/>
                </a:lnTo>
                <a:close/>
                <a:moveTo>
                  <a:pt x="143202" y="43330"/>
                </a:moveTo>
                <a:lnTo>
                  <a:pt x="143202" y="47089"/>
                </a:lnTo>
                <a:lnTo>
                  <a:pt x="139411" y="47089"/>
                </a:lnTo>
                <a:lnTo>
                  <a:pt x="139411" y="43330"/>
                </a:lnTo>
                <a:close/>
                <a:moveTo>
                  <a:pt x="147177" y="43330"/>
                </a:moveTo>
                <a:lnTo>
                  <a:pt x="147177" y="47089"/>
                </a:lnTo>
                <a:lnTo>
                  <a:pt x="143387" y="47089"/>
                </a:lnTo>
                <a:lnTo>
                  <a:pt x="143387" y="43330"/>
                </a:lnTo>
                <a:close/>
                <a:moveTo>
                  <a:pt x="151224" y="43330"/>
                </a:moveTo>
                <a:lnTo>
                  <a:pt x="151224" y="47089"/>
                </a:lnTo>
                <a:lnTo>
                  <a:pt x="147362" y="47089"/>
                </a:lnTo>
                <a:lnTo>
                  <a:pt x="147362" y="43330"/>
                </a:lnTo>
                <a:close/>
                <a:moveTo>
                  <a:pt x="4068" y="47272"/>
                </a:moveTo>
                <a:lnTo>
                  <a:pt x="4068" y="51032"/>
                </a:lnTo>
                <a:lnTo>
                  <a:pt x="184" y="51032"/>
                </a:lnTo>
                <a:lnTo>
                  <a:pt x="184" y="47272"/>
                </a:lnTo>
                <a:close/>
                <a:moveTo>
                  <a:pt x="8043" y="47272"/>
                </a:moveTo>
                <a:lnTo>
                  <a:pt x="8043" y="51032"/>
                </a:lnTo>
                <a:lnTo>
                  <a:pt x="4252" y="51032"/>
                </a:lnTo>
                <a:lnTo>
                  <a:pt x="4252" y="47272"/>
                </a:lnTo>
                <a:close/>
                <a:moveTo>
                  <a:pt x="12018" y="47272"/>
                </a:moveTo>
                <a:lnTo>
                  <a:pt x="12018" y="51032"/>
                </a:lnTo>
                <a:lnTo>
                  <a:pt x="8227" y="51032"/>
                </a:lnTo>
                <a:lnTo>
                  <a:pt x="8227" y="47272"/>
                </a:lnTo>
                <a:close/>
                <a:moveTo>
                  <a:pt x="15993" y="47272"/>
                </a:moveTo>
                <a:lnTo>
                  <a:pt x="15993" y="51032"/>
                </a:lnTo>
                <a:lnTo>
                  <a:pt x="12202" y="51032"/>
                </a:lnTo>
                <a:lnTo>
                  <a:pt x="12202" y="47272"/>
                </a:lnTo>
                <a:close/>
                <a:moveTo>
                  <a:pt x="19968" y="47272"/>
                </a:moveTo>
                <a:lnTo>
                  <a:pt x="19968" y="51032"/>
                </a:lnTo>
                <a:lnTo>
                  <a:pt x="16177" y="51032"/>
                </a:lnTo>
                <a:lnTo>
                  <a:pt x="16177" y="47272"/>
                </a:lnTo>
                <a:close/>
                <a:moveTo>
                  <a:pt x="23944" y="47272"/>
                </a:moveTo>
                <a:lnTo>
                  <a:pt x="23944" y="51032"/>
                </a:lnTo>
                <a:lnTo>
                  <a:pt x="20153" y="51032"/>
                </a:lnTo>
                <a:lnTo>
                  <a:pt x="20153" y="47272"/>
                </a:lnTo>
                <a:close/>
                <a:moveTo>
                  <a:pt x="27919" y="47272"/>
                </a:moveTo>
                <a:lnTo>
                  <a:pt x="27919" y="51032"/>
                </a:lnTo>
                <a:lnTo>
                  <a:pt x="24129" y="51032"/>
                </a:lnTo>
                <a:lnTo>
                  <a:pt x="24129" y="47272"/>
                </a:lnTo>
                <a:close/>
                <a:moveTo>
                  <a:pt x="31895" y="47272"/>
                </a:moveTo>
                <a:lnTo>
                  <a:pt x="31895" y="51032"/>
                </a:lnTo>
                <a:lnTo>
                  <a:pt x="28104" y="51032"/>
                </a:lnTo>
                <a:lnTo>
                  <a:pt x="28104" y="47272"/>
                </a:lnTo>
                <a:close/>
                <a:moveTo>
                  <a:pt x="35870" y="47272"/>
                </a:moveTo>
                <a:lnTo>
                  <a:pt x="35870" y="51032"/>
                </a:lnTo>
                <a:lnTo>
                  <a:pt x="32079" y="51032"/>
                </a:lnTo>
                <a:lnTo>
                  <a:pt x="32079" y="47272"/>
                </a:lnTo>
                <a:close/>
                <a:moveTo>
                  <a:pt x="39845" y="47272"/>
                </a:moveTo>
                <a:lnTo>
                  <a:pt x="39845" y="51032"/>
                </a:lnTo>
                <a:lnTo>
                  <a:pt x="36054" y="51032"/>
                </a:lnTo>
                <a:lnTo>
                  <a:pt x="36054" y="47272"/>
                </a:lnTo>
                <a:close/>
                <a:moveTo>
                  <a:pt x="43821" y="47272"/>
                </a:moveTo>
                <a:lnTo>
                  <a:pt x="43821" y="51032"/>
                </a:lnTo>
                <a:lnTo>
                  <a:pt x="40029" y="51032"/>
                </a:lnTo>
                <a:lnTo>
                  <a:pt x="40029" y="47272"/>
                </a:lnTo>
                <a:close/>
                <a:moveTo>
                  <a:pt x="47796" y="47272"/>
                </a:moveTo>
                <a:lnTo>
                  <a:pt x="47796" y="51032"/>
                </a:lnTo>
                <a:lnTo>
                  <a:pt x="44005" y="51032"/>
                </a:lnTo>
                <a:lnTo>
                  <a:pt x="44005" y="47272"/>
                </a:lnTo>
                <a:close/>
                <a:moveTo>
                  <a:pt x="51771" y="47272"/>
                </a:moveTo>
                <a:lnTo>
                  <a:pt x="51771" y="51032"/>
                </a:lnTo>
                <a:lnTo>
                  <a:pt x="47980" y="51032"/>
                </a:lnTo>
                <a:lnTo>
                  <a:pt x="47980" y="47272"/>
                </a:lnTo>
                <a:close/>
                <a:moveTo>
                  <a:pt x="55746" y="47272"/>
                </a:moveTo>
                <a:lnTo>
                  <a:pt x="55746" y="51032"/>
                </a:lnTo>
                <a:lnTo>
                  <a:pt x="51955" y="51032"/>
                </a:lnTo>
                <a:lnTo>
                  <a:pt x="51955" y="47272"/>
                </a:lnTo>
                <a:close/>
                <a:moveTo>
                  <a:pt x="59721" y="47272"/>
                </a:moveTo>
                <a:lnTo>
                  <a:pt x="59721" y="51032"/>
                </a:lnTo>
                <a:lnTo>
                  <a:pt x="55931" y="51032"/>
                </a:lnTo>
                <a:lnTo>
                  <a:pt x="55931" y="47272"/>
                </a:lnTo>
                <a:close/>
                <a:moveTo>
                  <a:pt x="63696" y="47272"/>
                </a:moveTo>
                <a:lnTo>
                  <a:pt x="63696" y="51032"/>
                </a:lnTo>
                <a:lnTo>
                  <a:pt x="59906" y="51032"/>
                </a:lnTo>
                <a:lnTo>
                  <a:pt x="59906" y="47272"/>
                </a:lnTo>
                <a:close/>
                <a:moveTo>
                  <a:pt x="67672" y="47272"/>
                </a:moveTo>
                <a:lnTo>
                  <a:pt x="67672" y="51032"/>
                </a:lnTo>
                <a:lnTo>
                  <a:pt x="63881" y="51032"/>
                </a:lnTo>
                <a:lnTo>
                  <a:pt x="63881" y="47272"/>
                </a:lnTo>
                <a:close/>
                <a:moveTo>
                  <a:pt x="71648" y="47272"/>
                </a:moveTo>
                <a:lnTo>
                  <a:pt x="71648" y="51032"/>
                </a:lnTo>
                <a:lnTo>
                  <a:pt x="67857" y="51032"/>
                </a:lnTo>
                <a:lnTo>
                  <a:pt x="67857" y="47272"/>
                </a:lnTo>
                <a:close/>
                <a:moveTo>
                  <a:pt x="75623" y="47272"/>
                </a:moveTo>
                <a:lnTo>
                  <a:pt x="75623" y="51032"/>
                </a:lnTo>
                <a:lnTo>
                  <a:pt x="71832" y="51032"/>
                </a:lnTo>
                <a:lnTo>
                  <a:pt x="71832" y="47272"/>
                </a:lnTo>
                <a:close/>
                <a:moveTo>
                  <a:pt x="79598" y="47272"/>
                </a:moveTo>
                <a:lnTo>
                  <a:pt x="79598" y="51032"/>
                </a:lnTo>
                <a:lnTo>
                  <a:pt x="75807" y="51032"/>
                </a:lnTo>
                <a:lnTo>
                  <a:pt x="75807" y="47272"/>
                </a:lnTo>
                <a:close/>
                <a:moveTo>
                  <a:pt x="83573" y="47272"/>
                </a:moveTo>
                <a:lnTo>
                  <a:pt x="83573" y="51032"/>
                </a:lnTo>
                <a:lnTo>
                  <a:pt x="79782" y="51032"/>
                </a:lnTo>
                <a:lnTo>
                  <a:pt x="79782" y="47272"/>
                </a:lnTo>
                <a:close/>
                <a:moveTo>
                  <a:pt x="87549" y="47272"/>
                </a:moveTo>
                <a:lnTo>
                  <a:pt x="87549" y="51032"/>
                </a:lnTo>
                <a:lnTo>
                  <a:pt x="83757" y="51032"/>
                </a:lnTo>
                <a:lnTo>
                  <a:pt x="83757" y="47272"/>
                </a:lnTo>
                <a:close/>
                <a:moveTo>
                  <a:pt x="91524" y="47272"/>
                </a:moveTo>
                <a:lnTo>
                  <a:pt x="91524" y="51032"/>
                </a:lnTo>
                <a:lnTo>
                  <a:pt x="87733" y="51032"/>
                </a:lnTo>
                <a:lnTo>
                  <a:pt x="87733" y="47272"/>
                </a:lnTo>
                <a:close/>
                <a:moveTo>
                  <a:pt x="95499" y="47272"/>
                </a:moveTo>
                <a:lnTo>
                  <a:pt x="95499" y="51032"/>
                </a:lnTo>
                <a:lnTo>
                  <a:pt x="91708" y="51032"/>
                </a:lnTo>
                <a:lnTo>
                  <a:pt x="91708" y="47272"/>
                </a:lnTo>
                <a:close/>
                <a:moveTo>
                  <a:pt x="99474" y="47272"/>
                </a:moveTo>
                <a:lnTo>
                  <a:pt x="99474" y="51032"/>
                </a:lnTo>
                <a:lnTo>
                  <a:pt x="95684" y="51032"/>
                </a:lnTo>
                <a:lnTo>
                  <a:pt x="95684" y="47272"/>
                </a:lnTo>
                <a:close/>
                <a:moveTo>
                  <a:pt x="103449" y="47272"/>
                </a:moveTo>
                <a:lnTo>
                  <a:pt x="103449" y="51032"/>
                </a:lnTo>
                <a:lnTo>
                  <a:pt x="99659" y="51032"/>
                </a:lnTo>
                <a:lnTo>
                  <a:pt x="99659" y="47272"/>
                </a:lnTo>
                <a:close/>
                <a:moveTo>
                  <a:pt x="107424" y="47272"/>
                </a:moveTo>
                <a:lnTo>
                  <a:pt x="107424" y="51032"/>
                </a:lnTo>
                <a:lnTo>
                  <a:pt x="103634" y="51032"/>
                </a:lnTo>
                <a:lnTo>
                  <a:pt x="103634" y="47272"/>
                </a:lnTo>
                <a:close/>
                <a:moveTo>
                  <a:pt x="111400" y="47272"/>
                </a:moveTo>
                <a:lnTo>
                  <a:pt x="111400" y="51032"/>
                </a:lnTo>
                <a:lnTo>
                  <a:pt x="107609" y="51032"/>
                </a:lnTo>
                <a:lnTo>
                  <a:pt x="107609" y="47272"/>
                </a:lnTo>
                <a:close/>
                <a:moveTo>
                  <a:pt x="115376" y="47272"/>
                </a:moveTo>
                <a:lnTo>
                  <a:pt x="115376" y="51032"/>
                </a:lnTo>
                <a:lnTo>
                  <a:pt x="111585" y="51032"/>
                </a:lnTo>
                <a:lnTo>
                  <a:pt x="111585" y="47272"/>
                </a:lnTo>
                <a:close/>
                <a:moveTo>
                  <a:pt x="119351" y="47272"/>
                </a:moveTo>
                <a:lnTo>
                  <a:pt x="119351" y="51032"/>
                </a:lnTo>
                <a:lnTo>
                  <a:pt x="115560" y="51032"/>
                </a:lnTo>
                <a:lnTo>
                  <a:pt x="115560" y="47272"/>
                </a:lnTo>
                <a:close/>
                <a:moveTo>
                  <a:pt x="123326" y="47272"/>
                </a:moveTo>
                <a:lnTo>
                  <a:pt x="123326" y="51032"/>
                </a:lnTo>
                <a:lnTo>
                  <a:pt x="119535" y="51032"/>
                </a:lnTo>
                <a:lnTo>
                  <a:pt x="119535" y="47272"/>
                </a:lnTo>
                <a:close/>
                <a:moveTo>
                  <a:pt x="127301" y="47272"/>
                </a:moveTo>
                <a:lnTo>
                  <a:pt x="127301" y="51032"/>
                </a:lnTo>
                <a:lnTo>
                  <a:pt x="123510" y="51032"/>
                </a:lnTo>
                <a:lnTo>
                  <a:pt x="123510" y="47272"/>
                </a:lnTo>
                <a:close/>
                <a:moveTo>
                  <a:pt x="131277" y="47272"/>
                </a:moveTo>
                <a:lnTo>
                  <a:pt x="131277" y="51032"/>
                </a:lnTo>
                <a:lnTo>
                  <a:pt x="127485" y="51032"/>
                </a:lnTo>
                <a:lnTo>
                  <a:pt x="127485" y="47272"/>
                </a:lnTo>
                <a:close/>
                <a:moveTo>
                  <a:pt x="135252" y="47272"/>
                </a:moveTo>
                <a:lnTo>
                  <a:pt x="135252" y="51032"/>
                </a:lnTo>
                <a:lnTo>
                  <a:pt x="131461" y="51032"/>
                </a:lnTo>
                <a:lnTo>
                  <a:pt x="131461" y="47272"/>
                </a:lnTo>
                <a:close/>
                <a:moveTo>
                  <a:pt x="139227" y="47272"/>
                </a:moveTo>
                <a:lnTo>
                  <a:pt x="139227" y="51032"/>
                </a:lnTo>
                <a:lnTo>
                  <a:pt x="135436" y="51032"/>
                </a:lnTo>
                <a:lnTo>
                  <a:pt x="135436" y="47272"/>
                </a:lnTo>
                <a:close/>
                <a:moveTo>
                  <a:pt x="143202" y="47272"/>
                </a:moveTo>
                <a:lnTo>
                  <a:pt x="143202" y="51032"/>
                </a:lnTo>
                <a:lnTo>
                  <a:pt x="139411" y="51032"/>
                </a:lnTo>
                <a:lnTo>
                  <a:pt x="139411" y="47272"/>
                </a:lnTo>
                <a:close/>
                <a:moveTo>
                  <a:pt x="147177" y="47272"/>
                </a:moveTo>
                <a:lnTo>
                  <a:pt x="147177" y="51032"/>
                </a:lnTo>
                <a:lnTo>
                  <a:pt x="143387" y="51032"/>
                </a:lnTo>
                <a:lnTo>
                  <a:pt x="143387" y="47272"/>
                </a:lnTo>
                <a:close/>
                <a:moveTo>
                  <a:pt x="151224" y="47272"/>
                </a:moveTo>
                <a:lnTo>
                  <a:pt x="151224" y="51032"/>
                </a:lnTo>
                <a:lnTo>
                  <a:pt x="147362" y="51032"/>
                </a:lnTo>
                <a:lnTo>
                  <a:pt x="147362" y="47272"/>
                </a:lnTo>
                <a:close/>
                <a:moveTo>
                  <a:pt x="4068" y="51215"/>
                </a:moveTo>
                <a:lnTo>
                  <a:pt x="4068" y="54974"/>
                </a:lnTo>
                <a:lnTo>
                  <a:pt x="184" y="54974"/>
                </a:lnTo>
                <a:lnTo>
                  <a:pt x="184" y="51215"/>
                </a:lnTo>
                <a:close/>
                <a:moveTo>
                  <a:pt x="8043" y="51215"/>
                </a:moveTo>
                <a:lnTo>
                  <a:pt x="8043" y="54974"/>
                </a:lnTo>
                <a:lnTo>
                  <a:pt x="4252" y="54974"/>
                </a:lnTo>
                <a:lnTo>
                  <a:pt x="4252" y="51215"/>
                </a:lnTo>
                <a:close/>
                <a:moveTo>
                  <a:pt x="12018" y="51215"/>
                </a:moveTo>
                <a:lnTo>
                  <a:pt x="12018" y="54974"/>
                </a:lnTo>
                <a:lnTo>
                  <a:pt x="8227" y="54974"/>
                </a:lnTo>
                <a:lnTo>
                  <a:pt x="8227" y="51215"/>
                </a:lnTo>
                <a:close/>
                <a:moveTo>
                  <a:pt x="15993" y="51215"/>
                </a:moveTo>
                <a:lnTo>
                  <a:pt x="15993" y="54974"/>
                </a:lnTo>
                <a:lnTo>
                  <a:pt x="12202" y="54974"/>
                </a:lnTo>
                <a:lnTo>
                  <a:pt x="12202" y="51215"/>
                </a:lnTo>
                <a:close/>
                <a:moveTo>
                  <a:pt x="19968" y="51215"/>
                </a:moveTo>
                <a:lnTo>
                  <a:pt x="19968" y="54974"/>
                </a:lnTo>
                <a:lnTo>
                  <a:pt x="16177" y="54974"/>
                </a:lnTo>
                <a:lnTo>
                  <a:pt x="16177" y="51215"/>
                </a:lnTo>
                <a:close/>
                <a:moveTo>
                  <a:pt x="23944" y="51215"/>
                </a:moveTo>
                <a:lnTo>
                  <a:pt x="23944" y="54974"/>
                </a:lnTo>
                <a:lnTo>
                  <a:pt x="20153" y="54974"/>
                </a:lnTo>
                <a:lnTo>
                  <a:pt x="20153" y="51215"/>
                </a:lnTo>
                <a:close/>
                <a:moveTo>
                  <a:pt x="27919" y="51215"/>
                </a:moveTo>
                <a:lnTo>
                  <a:pt x="27919" y="54974"/>
                </a:lnTo>
                <a:lnTo>
                  <a:pt x="24129" y="54974"/>
                </a:lnTo>
                <a:lnTo>
                  <a:pt x="24129" y="51215"/>
                </a:lnTo>
                <a:close/>
                <a:moveTo>
                  <a:pt x="31895" y="51215"/>
                </a:moveTo>
                <a:lnTo>
                  <a:pt x="31895" y="54974"/>
                </a:lnTo>
                <a:lnTo>
                  <a:pt x="28104" y="54974"/>
                </a:lnTo>
                <a:lnTo>
                  <a:pt x="28104" y="51215"/>
                </a:lnTo>
                <a:close/>
                <a:moveTo>
                  <a:pt x="35870" y="51215"/>
                </a:moveTo>
                <a:lnTo>
                  <a:pt x="35870" y="54974"/>
                </a:lnTo>
                <a:lnTo>
                  <a:pt x="32079" y="54974"/>
                </a:lnTo>
                <a:lnTo>
                  <a:pt x="32079" y="51215"/>
                </a:lnTo>
                <a:close/>
                <a:moveTo>
                  <a:pt x="39845" y="51215"/>
                </a:moveTo>
                <a:lnTo>
                  <a:pt x="39845" y="54974"/>
                </a:lnTo>
                <a:lnTo>
                  <a:pt x="36054" y="54974"/>
                </a:lnTo>
                <a:lnTo>
                  <a:pt x="36054" y="51215"/>
                </a:lnTo>
                <a:close/>
                <a:moveTo>
                  <a:pt x="43821" y="51215"/>
                </a:moveTo>
                <a:lnTo>
                  <a:pt x="43821" y="54974"/>
                </a:lnTo>
                <a:lnTo>
                  <a:pt x="40029" y="54974"/>
                </a:lnTo>
                <a:lnTo>
                  <a:pt x="40029" y="51215"/>
                </a:lnTo>
                <a:close/>
                <a:moveTo>
                  <a:pt x="47796" y="51215"/>
                </a:moveTo>
                <a:lnTo>
                  <a:pt x="47796" y="54974"/>
                </a:lnTo>
                <a:lnTo>
                  <a:pt x="44005" y="54974"/>
                </a:lnTo>
                <a:lnTo>
                  <a:pt x="44005" y="51215"/>
                </a:lnTo>
                <a:close/>
                <a:moveTo>
                  <a:pt x="51771" y="51215"/>
                </a:moveTo>
                <a:lnTo>
                  <a:pt x="51771" y="54974"/>
                </a:lnTo>
                <a:lnTo>
                  <a:pt x="47980" y="54974"/>
                </a:lnTo>
                <a:lnTo>
                  <a:pt x="47980" y="51215"/>
                </a:lnTo>
                <a:close/>
                <a:moveTo>
                  <a:pt x="55746" y="51215"/>
                </a:moveTo>
                <a:lnTo>
                  <a:pt x="55746" y="54974"/>
                </a:lnTo>
                <a:lnTo>
                  <a:pt x="51955" y="54974"/>
                </a:lnTo>
                <a:lnTo>
                  <a:pt x="51955" y="51215"/>
                </a:lnTo>
                <a:close/>
                <a:moveTo>
                  <a:pt x="59721" y="51215"/>
                </a:moveTo>
                <a:lnTo>
                  <a:pt x="59721" y="54974"/>
                </a:lnTo>
                <a:lnTo>
                  <a:pt x="55931" y="54974"/>
                </a:lnTo>
                <a:lnTo>
                  <a:pt x="55931" y="51215"/>
                </a:lnTo>
                <a:close/>
                <a:moveTo>
                  <a:pt x="63696" y="51215"/>
                </a:moveTo>
                <a:lnTo>
                  <a:pt x="63696" y="54974"/>
                </a:lnTo>
                <a:lnTo>
                  <a:pt x="59906" y="54974"/>
                </a:lnTo>
                <a:lnTo>
                  <a:pt x="59906" y="51215"/>
                </a:lnTo>
                <a:close/>
                <a:moveTo>
                  <a:pt x="67672" y="51215"/>
                </a:moveTo>
                <a:lnTo>
                  <a:pt x="67672" y="54974"/>
                </a:lnTo>
                <a:lnTo>
                  <a:pt x="63881" y="54974"/>
                </a:lnTo>
                <a:lnTo>
                  <a:pt x="63881" y="51215"/>
                </a:lnTo>
                <a:close/>
                <a:moveTo>
                  <a:pt x="71648" y="51215"/>
                </a:moveTo>
                <a:lnTo>
                  <a:pt x="71648" y="54974"/>
                </a:lnTo>
                <a:lnTo>
                  <a:pt x="67857" y="54974"/>
                </a:lnTo>
                <a:lnTo>
                  <a:pt x="67857" y="51215"/>
                </a:lnTo>
                <a:close/>
                <a:moveTo>
                  <a:pt x="75623" y="51215"/>
                </a:moveTo>
                <a:lnTo>
                  <a:pt x="75623" y="54974"/>
                </a:lnTo>
                <a:lnTo>
                  <a:pt x="71832" y="54974"/>
                </a:lnTo>
                <a:lnTo>
                  <a:pt x="71832" y="51215"/>
                </a:lnTo>
                <a:close/>
                <a:moveTo>
                  <a:pt x="79598" y="51215"/>
                </a:moveTo>
                <a:lnTo>
                  <a:pt x="79598" y="54974"/>
                </a:lnTo>
                <a:lnTo>
                  <a:pt x="75807" y="54974"/>
                </a:lnTo>
                <a:lnTo>
                  <a:pt x="75807" y="51215"/>
                </a:lnTo>
                <a:close/>
                <a:moveTo>
                  <a:pt x="83573" y="51215"/>
                </a:moveTo>
                <a:lnTo>
                  <a:pt x="83573" y="54974"/>
                </a:lnTo>
                <a:lnTo>
                  <a:pt x="79782" y="54974"/>
                </a:lnTo>
                <a:lnTo>
                  <a:pt x="79782" y="51215"/>
                </a:lnTo>
                <a:close/>
                <a:moveTo>
                  <a:pt x="87549" y="51215"/>
                </a:moveTo>
                <a:lnTo>
                  <a:pt x="87549" y="54974"/>
                </a:lnTo>
                <a:lnTo>
                  <a:pt x="83757" y="54974"/>
                </a:lnTo>
                <a:lnTo>
                  <a:pt x="83757" y="51215"/>
                </a:lnTo>
                <a:close/>
                <a:moveTo>
                  <a:pt x="91524" y="51215"/>
                </a:moveTo>
                <a:lnTo>
                  <a:pt x="91524" y="54974"/>
                </a:lnTo>
                <a:lnTo>
                  <a:pt x="87733" y="54974"/>
                </a:lnTo>
                <a:lnTo>
                  <a:pt x="87733" y="51215"/>
                </a:lnTo>
                <a:close/>
                <a:moveTo>
                  <a:pt x="95499" y="51215"/>
                </a:moveTo>
                <a:lnTo>
                  <a:pt x="95499" y="54974"/>
                </a:lnTo>
                <a:lnTo>
                  <a:pt x="91708" y="54974"/>
                </a:lnTo>
                <a:lnTo>
                  <a:pt x="91708" y="51215"/>
                </a:lnTo>
                <a:close/>
                <a:moveTo>
                  <a:pt x="99474" y="51215"/>
                </a:moveTo>
                <a:lnTo>
                  <a:pt x="99474" y="54974"/>
                </a:lnTo>
                <a:lnTo>
                  <a:pt x="95684" y="54974"/>
                </a:lnTo>
                <a:lnTo>
                  <a:pt x="95684" y="51215"/>
                </a:lnTo>
                <a:close/>
                <a:moveTo>
                  <a:pt x="103449" y="51215"/>
                </a:moveTo>
                <a:lnTo>
                  <a:pt x="103449" y="54974"/>
                </a:lnTo>
                <a:lnTo>
                  <a:pt x="99659" y="54974"/>
                </a:lnTo>
                <a:lnTo>
                  <a:pt x="99659" y="51215"/>
                </a:lnTo>
                <a:close/>
                <a:moveTo>
                  <a:pt x="107424" y="51215"/>
                </a:moveTo>
                <a:lnTo>
                  <a:pt x="107424" y="54974"/>
                </a:lnTo>
                <a:lnTo>
                  <a:pt x="103634" y="54974"/>
                </a:lnTo>
                <a:lnTo>
                  <a:pt x="103634" y="51215"/>
                </a:lnTo>
                <a:close/>
                <a:moveTo>
                  <a:pt x="111400" y="51215"/>
                </a:moveTo>
                <a:lnTo>
                  <a:pt x="111400" y="54974"/>
                </a:lnTo>
                <a:lnTo>
                  <a:pt x="107609" y="54974"/>
                </a:lnTo>
                <a:lnTo>
                  <a:pt x="107609" y="51215"/>
                </a:lnTo>
                <a:close/>
                <a:moveTo>
                  <a:pt x="115376" y="51215"/>
                </a:moveTo>
                <a:lnTo>
                  <a:pt x="115376" y="54974"/>
                </a:lnTo>
                <a:lnTo>
                  <a:pt x="111585" y="54974"/>
                </a:lnTo>
                <a:lnTo>
                  <a:pt x="111585" y="51215"/>
                </a:lnTo>
                <a:close/>
                <a:moveTo>
                  <a:pt x="119351" y="51215"/>
                </a:moveTo>
                <a:lnTo>
                  <a:pt x="119351" y="54974"/>
                </a:lnTo>
                <a:lnTo>
                  <a:pt x="115560" y="54974"/>
                </a:lnTo>
                <a:lnTo>
                  <a:pt x="115560" y="51215"/>
                </a:lnTo>
                <a:close/>
                <a:moveTo>
                  <a:pt x="123326" y="51215"/>
                </a:moveTo>
                <a:lnTo>
                  <a:pt x="123326" y="54974"/>
                </a:lnTo>
                <a:lnTo>
                  <a:pt x="119535" y="54974"/>
                </a:lnTo>
                <a:lnTo>
                  <a:pt x="119535" y="51215"/>
                </a:lnTo>
                <a:close/>
                <a:moveTo>
                  <a:pt x="127301" y="51215"/>
                </a:moveTo>
                <a:lnTo>
                  <a:pt x="127301" y="54974"/>
                </a:lnTo>
                <a:lnTo>
                  <a:pt x="123510" y="54974"/>
                </a:lnTo>
                <a:lnTo>
                  <a:pt x="123510" y="51215"/>
                </a:lnTo>
                <a:close/>
                <a:moveTo>
                  <a:pt x="131277" y="51215"/>
                </a:moveTo>
                <a:lnTo>
                  <a:pt x="131277" y="54974"/>
                </a:lnTo>
                <a:lnTo>
                  <a:pt x="127485" y="54974"/>
                </a:lnTo>
                <a:lnTo>
                  <a:pt x="127485" y="51215"/>
                </a:lnTo>
                <a:close/>
                <a:moveTo>
                  <a:pt x="135252" y="51215"/>
                </a:moveTo>
                <a:lnTo>
                  <a:pt x="135252" y="54974"/>
                </a:lnTo>
                <a:lnTo>
                  <a:pt x="131461" y="54974"/>
                </a:lnTo>
                <a:lnTo>
                  <a:pt x="131461" y="51215"/>
                </a:lnTo>
                <a:close/>
                <a:moveTo>
                  <a:pt x="139227" y="51215"/>
                </a:moveTo>
                <a:lnTo>
                  <a:pt x="139227" y="54974"/>
                </a:lnTo>
                <a:lnTo>
                  <a:pt x="135436" y="54974"/>
                </a:lnTo>
                <a:lnTo>
                  <a:pt x="135436" y="51215"/>
                </a:lnTo>
                <a:close/>
                <a:moveTo>
                  <a:pt x="143202" y="51215"/>
                </a:moveTo>
                <a:lnTo>
                  <a:pt x="143202" y="54974"/>
                </a:lnTo>
                <a:lnTo>
                  <a:pt x="139411" y="54974"/>
                </a:lnTo>
                <a:lnTo>
                  <a:pt x="139411" y="51215"/>
                </a:lnTo>
                <a:close/>
                <a:moveTo>
                  <a:pt x="147177" y="51215"/>
                </a:moveTo>
                <a:lnTo>
                  <a:pt x="147177" y="54974"/>
                </a:lnTo>
                <a:lnTo>
                  <a:pt x="143387" y="54974"/>
                </a:lnTo>
                <a:lnTo>
                  <a:pt x="143387" y="51215"/>
                </a:lnTo>
                <a:close/>
                <a:moveTo>
                  <a:pt x="151224" y="51215"/>
                </a:moveTo>
                <a:lnTo>
                  <a:pt x="151224" y="54974"/>
                </a:lnTo>
                <a:lnTo>
                  <a:pt x="147362" y="54974"/>
                </a:lnTo>
                <a:lnTo>
                  <a:pt x="147362" y="51215"/>
                </a:lnTo>
                <a:close/>
                <a:moveTo>
                  <a:pt x="4068" y="55157"/>
                </a:moveTo>
                <a:lnTo>
                  <a:pt x="4068" y="58918"/>
                </a:lnTo>
                <a:lnTo>
                  <a:pt x="184" y="58918"/>
                </a:lnTo>
                <a:lnTo>
                  <a:pt x="184" y="55157"/>
                </a:lnTo>
                <a:close/>
                <a:moveTo>
                  <a:pt x="8043" y="55157"/>
                </a:moveTo>
                <a:lnTo>
                  <a:pt x="8043" y="58918"/>
                </a:lnTo>
                <a:lnTo>
                  <a:pt x="4252" y="58918"/>
                </a:lnTo>
                <a:lnTo>
                  <a:pt x="4252" y="55157"/>
                </a:lnTo>
                <a:close/>
                <a:moveTo>
                  <a:pt x="12018" y="55157"/>
                </a:moveTo>
                <a:lnTo>
                  <a:pt x="12018" y="58918"/>
                </a:lnTo>
                <a:lnTo>
                  <a:pt x="8227" y="58918"/>
                </a:lnTo>
                <a:lnTo>
                  <a:pt x="8227" y="55157"/>
                </a:lnTo>
                <a:close/>
                <a:moveTo>
                  <a:pt x="15993" y="55157"/>
                </a:moveTo>
                <a:lnTo>
                  <a:pt x="15993" y="58918"/>
                </a:lnTo>
                <a:lnTo>
                  <a:pt x="12202" y="58918"/>
                </a:lnTo>
                <a:lnTo>
                  <a:pt x="12202" y="55157"/>
                </a:lnTo>
                <a:close/>
                <a:moveTo>
                  <a:pt x="19968" y="55157"/>
                </a:moveTo>
                <a:lnTo>
                  <a:pt x="19968" y="58918"/>
                </a:lnTo>
                <a:lnTo>
                  <a:pt x="16177" y="58918"/>
                </a:lnTo>
                <a:lnTo>
                  <a:pt x="16177" y="55157"/>
                </a:lnTo>
                <a:close/>
                <a:moveTo>
                  <a:pt x="23944" y="55157"/>
                </a:moveTo>
                <a:lnTo>
                  <a:pt x="23944" y="58918"/>
                </a:lnTo>
                <a:lnTo>
                  <a:pt x="20153" y="58918"/>
                </a:lnTo>
                <a:lnTo>
                  <a:pt x="20153" y="55157"/>
                </a:lnTo>
                <a:close/>
                <a:moveTo>
                  <a:pt x="27919" y="55157"/>
                </a:moveTo>
                <a:lnTo>
                  <a:pt x="27919" y="58918"/>
                </a:lnTo>
                <a:lnTo>
                  <a:pt x="24129" y="58918"/>
                </a:lnTo>
                <a:lnTo>
                  <a:pt x="24129" y="55157"/>
                </a:lnTo>
                <a:close/>
                <a:moveTo>
                  <a:pt x="31895" y="55157"/>
                </a:moveTo>
                <a:lnTo>
                  <a:pt x="31895" y="58918"/>
                </a:lnTo>
                <a:lnTo>
                  <a:pt x="28104" y="58918"/>
                </a:lnTo>
                <a:lnTo>
                  <a:pt x="28104" y="55157"/>
                </a:lnTo>
                <a:close/>
                <a:moveTo>
                  <a:pt x="35870" y="55157"/>
                </a:moveTo>
                <a:lnTo>
                  <a:pt x="35870" y="58918"/>
                </a:lnTo>
                <a:lnTo>
                  <a:pt x="32079" y="58918"/>
                </a:lnTo>
                <a:lnTo>
                  <a:pt x="32079" y="55157"/>
                </a:lnTo>
                <a:close/>
                <a:moveTo>
                  <a:pt x="39845" y="55157"/>
                </a:moveTo>
                <a:lnTo>
                  <a:pt x="39845" y="58918"/>
                </a:lnTo>
                <a:lnTo>
                  <a:pt x="36054" y="58918"/>
                </a:lnTo>
                <a:lnTo>
                  <a:pt x="36054" y="55157"/>
                </a:lnTo>
                <a:close/>
                <a:moveTo>
                  <a:pt x="43821" y="55157"/>
                </a:moveTo>
                <a:lnTo>
                  <a:pt x="43821" y="58918"/>
                </a:lnTo>
                <a:lnTo>
                  <a:pt x="40029" y="58918"/>
                </a:lnTo>
                <a:lnTo>
                  <a:pt x="40029" y="55157"/>
                </a:lnTo>
                <a:close/>
                <a:moveTo>
                  <a:pt x="47796" y="55157"/>
                </a:moveTo>
                <a:lnTo>
                  <a:pt x="47796" y="58918"/>
                </a:lnTo>
                <a:lnTo>
                  <a:pt x="44005" y="58918"/>
                </a:lnTo>
                <a:lnTo>
                  <a:pt x="44005" y="55157"/>
                </a:lnTo>
                <a:close/>
                <a:moveTo>
                  <a:pt x="51771" y="55157"/>
                </a:moveTo>
                <a:lnTo>
                  <a:pt x="51771" y="58918"/>
                </a:lnTo>
                <a:lnTo>
                  <a:pt x="47980" y="58918"/>
                </a:lnTo>
                <a:lnTo>
                  <a:pt x="47980" y="55157"/>
                </a:lnTo>
                <a:close/>
                <a:moveTo>
                  <a:pt x="55746" y="55157"/>
                </a:moveTo>
                <a:lnTo>
                  <a:pt x="55746" y="58918"/>
                </a:lnTo>
                <a:lnTo>
                  <a:pt x="51955" y="58918"/>
                </a:lnTo>
                <a:lnTo>
                  <a:pt x="51955" y="55157"/>
                </a:lnTo>
                <a:close/>
                <a:moveTo>
                  <a:pt x="59721" y="55157"/>
                </a:moveTo>
                <a:lnTo>
                  <a:pt x="59721" y="58918"/>
                </a:lnTo>
                <a:lnTo>
                  <a:pt x="55931" y="58918"/>
                </a:lnTo>
                <a:lnTo>
                  <a:pt x="55931" y="55157"/>
                </a:lnTo>
                <a:close/>
                <a:moveTo>
                  <a:pt x="63696" y="55157"/>
                </a:moveTo>
                <a:lnTo>
                  <a:pt x="63696" y="58918"/>
                </a:lnTo>
                <a:lnTo>
                  <a:pt x="59906" y="58918"/>
                </a:lnTo>
                <a:lnTo>
                  <a:pt x="59906" y="55157"/>
                </a:lnTo>
                <a:close/>
                <a:moveTo>
                  <a:pt x="67672" y="55157"/>
                </a:moveTo>
                <a:lnTo>
                  <a:pt x="67672" y="58918"/>
                </a:lnTo>
                <a:lnTo>
                  <a:pt x="63881" y="58918"/>
                </a:lnTo>
                <a:lnTo>
                  <a:pt x="63881" y="55157"/>
                </a:lnTo>
                <a:close/>
                <a:moveTo>
                  <a:pt x="71648" y="55157"/>
                </a:moveTo>
                <a:lnTo>
                  <a:pt x="71648" y="58918"/>
                </a:lnTo>
                <a:lnTo>
                  <a:pt x="67857" y="58918"/>
                </a:lnTo>
                <a:lnTo>
                  <a:pt x="67857" y="55157"/>
                </a:lnTo>
                <a:close/>
                <a:moveTo>
                  <a:pt x="75623" y="55157"/>
                </a:moveTo>
                <a:lnTo>
                  <a:pt x="75623" y="58918"/>
                </a:lnTo>
                <a:lnTo>
                  <a:pt x="71832" y="58918"/>
                </a:lnTo>
                <a:lnTo>
                  <a:pt x="71832" y="55157"/>
                </a:lnTo>
                <a:close/>
                <a:moveTo>
                  <a:pt x="79598" y="55157"/>
                </a:moveTo>
                <a:lnTo>
                  <a:pt x="79598" y="58918"/>
                </a:lnTo>
                <a:lnTo>
                  <a:pt x="75807" y="58918"/>
                </a:lnTo>
                <a:lnTo>
                  <a:pt x="75807" y="55157"/>
                </a:lnTo>
                <a:close/>
                <a:moveTo>
                  <a:pt x="83573" y="55157"/>
                </a:moveTo>
                <a:lnTo>
                  <a:pt x="83573" y="58918"/>
                </a:lnTo>
                <a:lnTo>
                  <a:pt x="79782" y="58918"/>
                </a:lnTo>
                <a:lnTo>
                  <a:pt x="79782" y="55157"/>
                </a:lnTo>
                <a:close/>
                <a:moveTo>
                  <a:pt x="87549" y="55157"/>
                </a:moveTo>
                <a:lnTo>
                  <a:pt x="87549" y="58918"/>
                </a:lnTo>
                <a:lnTo>
                  <a:pt x="83757" y="58918"/>
                </a:lnTo>
                <a:lnTo>
                  <a:pt x="83757" y="55157"/>
                </a:lnTo>
                <a:close/>
                <a:moveTo>
                  <a:pt x="91524" y="55157"/>
                </a:moveTo>
                <a:lnTo>
                  <a:pt x="91524" y="58918"/>
                </a:lnTo>
                <a:lnTo>
                  <a:pt x="87733" y="58918"/>
                </a:lnTo>
                <a:lnTo>
                  <a:pt x="87733" y="55157"/>
                </a:lnTo>
                <a:close/>
                <a:moveTo>
                  <a:pt x="95499" y="55157"/>
                </a:moveTo>
                <a:lnTo>
                  <a:pt x="95499" y="58918"/>
                </a:lnTo>
                <a:lnTo>
                  <a:pt x="91708" y="58918"/>
                </a:lnTo>
                <a:lnTo>
                  <a:pt x="91708" y="55157"/>
                </a:lnTo>
                <a:close/>
                <a:moveTo>
                  <a:pt x="99474" y="55157"/>
                </a:moveTo>
                <a:lnTo>
                  <a:pt x="99474" y="58918"/>
                </a:lnTo>
                <a:lnTo>
                  <a:pt x="95684" y="58918"/>
                </a:lnTo>
                <a:lnTo>
                  <a:pt x="95684" y="55157"/>
                </a:lnTo>
                <a:close/>
                <a:moveTo>
                  <a:pt x="103449" y="55157"/>
                </a:moveTo>
                <a:lnTo>
                  <a:pt x="103449" y="58918"/>
                </a:lnTo>
                <a:lnTo>
                  <a:pt x="99659" y="58918"/>
                </a:lnTo>
                <a:lnTo>
                  <a:pt x="99659" y="55157"/>
                </a:lnTo>
                <a:close/>
                <a:moveTo>
                  <a:pt x="107424" y="55157"/>
                </a:moveTo>
                <a:lnTo>
                  <a:pt x="107424" y="58918"/>
                </a:lnTo>
                <a:lnTo>
                  <a:pt x="103634" y="58918"/>
                </a:lnTo>
                <a:lnTo>
                  <a:pt x="103634" y="55157"/>
                </a:lnTo>
                <a:close/>
                <a:moveTo>
                  <a:pt x="111400" y="55157"/>
                </a:moveTo>
                <a:lnTo>
                  <a:pt x="111400" y="58918"/>
                </a:lnTo>
                <a:lnTo>
                  <a:pt x="107609" y="58918"/>
                </a:lnTo>
                <a:lnTo>
                  <a:pt x="107609" y="55157"/>
                </a:lnTo>
                <a:close/>
                <a:moveTo>
                  <a:pt x="115376" y="55157"/>
                </a:moveTo>
                <a:lnTo>
                  <a:pt x="115376" y="58918"/>
                </a:lnTo>
                <a:lnTo>
                  <a:pt x="111585" y="58918"/>
                </a:lnTo>
                <a:lnTo>
                  <a:pt x="111585" y="55157"/>
                </a:lnTo>
                <a:close/>
                <a:moveTo>
                  <a:pt x="119351" y="55157"/>
                </a:moveTo>
                <a:lnTo>
                  <a:pt x="119351" y="58918"/>
                </a:lnTo>
                <a:lnTo>
                  <a:pt x="115560" y="58918"/>
                </a:lnTo>
                <a:lnTo>
                  <a:pt x="115560" y="55157"/>
                </a:lnTo>
                <a:close/>
                <a:moveTo>
                  <a:pt x="123326" y="55157"/>
                </a:moveTo>
                <a:lnTo>
                  <a:pt x="123326" y="58918"/>
                </a:lnTo>
                <a:lnTo>
                  <a:pt x="119535" y="58918"/>
                </a:lnTo>
                <a:lnTo>
                  <a:pt x="119535" y="55157"/>
                </a:lnTo>
                <a:close/>
                <a:moveTo>
                  <a:pt x="127301" y="55157"/>
                </a:moveTo>
                <a:lnTo>
                  <a:pt x="127301" y="58918"/>
                </a:lnTo>
                <a:lnTo>
                  <a:pt x="123510" y="58918"/>
                </a:lnTo>
                <a:lnTo>
                  <a:pt x="123510" y="55157"/>
                </a:lnTo>
                <a:close/>
                <a:moveTo>
                  <a:pt x="131277" y="55157"/>
                </a:moveTo>
                <a:lnTo>
                  <a:pt x="131277" y="58918"/>
                </a:lnTo>
                <a:lnTo>
                  <a:pt x="127485" y="58918"/>
                </a:lnTo>
                <a:lnTo>
                  <a:pt x="127485" y="55157"/>
                </a:lnTo>
                <a:close/>
                <a:moveTo>
                  <a:pt x="135252" y="55157"/>
                </a:moveTo>
                <a:lnTo>
                  <a:pt x="135252" y="58918"/>
                </a:lnTo>
                <a:lnTo>
                  <a:pt x="131461" y="58918"/>
                </a:lnTo>
                <a:lnTo>
                  <a:pt x="131461" y="55157"/>
                </a:lnTo>
                <a:close/>
                <a:moveTo>
                  <a:pt x="139227" y="55157"/>
                </a:moveTo>
                <a:lnTo>
                  <a:pt x="139227" y="58918"/>
                </a:lnTo>
                <a:lnTo>
                  <a:pt x="135436" y="58918"/>
                </a:lnTo>
                <a:lnTo>
                  <a:pt x="135436" y="55157"/>
                </a:lnTo>
                <a:close/>
                <a:moveTo>
                  <a:pt x="143202" y="55157"/>
                </a:moveTo>
                <a:lnTo>
                  <a:pt x="143202" y="58918"/>
                </a:lnTo>
                <a:lnTo>
                  <a:pt x="139411" y="58918"/>
                </a:lnTo>
                <a:lnTo>
                  <a:pt x="139411" y="55157"/>
                </a:lnTo>
                <a:close/>
                <a:moveTo>
                  <a:pt x="147177" y="55157"/>
                </a:moveTo>
                <a:lnTo>
                  <a:pt x="147177" y="58918"/>
                </a:lnTo>
                <a:lnTo>
                  <a:pt x="143387" y="58918"/>
                </a:lnTo>
                <a:lnTo>
                  <a:pt x="143387" y="55157"/>
                </a:lnTo>
                <a:close/>
                <a:moveTo>
                  <a:pt x="151224" y="55157"/>
                </a:moveTo>
                <a:lnTo>
                  <a:pt x="151224" y="58918"/>
                </a:lnTo>
                <a:lnTo>
                  <a:pt x="147362" y="58918"/>
                </a:lnTo>
                <a:lnTo>
                  <a:pt x="147362" y="55157"/>
                </a:lnTo>
                <a:close/>
                <a:moveTo>
                  <a:pt x="4068" y="59101"/>
                </a:moveTo>
                <a:lnTo>
                  <a:pt x="4068" y="62861"/>
                </a:lnTo>
                <a:lnTo>
                  <a:pt x="184" y="62861"/>
                </a:lnTo>
                <a:lnTo>
                  <a:pt x="184" y="59101"/>
                </a:lnTo>
                <a:close/>
                <a:moveTo>
                  <a:pt x="8043" y="59101"/>
                </a:moveTo>
                <a:lnTo>
                  <a:pt x="8043" y="62861"/>
                </a:lnTo>
                <a:lnTo>
                  <a:pt x="4252" y="62861"/>
                </a:lnTo>
                <a:lnTo>
                  <a:pt x="4252" y="59101"/>
                </a:lnTo>
                <a:close/>
                <a:moveTo>
                  <a:pt x="12018" y="59101"/>
                </a:moveTo>
                <a:lnTo>
                  <a:pt x="12018" y="62861"/>
                </a:lnTo>
                <a:lnTo>
                  <a:pt x="8227" y="62861"/>
                </a:lnTo>
                <a:lnTo>
                  <a:pt x="8227" y="59101"/>
                </a:lnTo>
                <a:close/>
                <a:moveTo>
                  <a:pt x="15993" y="59101"/>
                </a:moveTo>
                <a:lnTo>
                  <a:pt x="15993" y="62861"/>
                </a:lnTo>
                <a:lnTo>
                  <a:pt x="12202" y="62861"/>
                </a:lnTo>
                <a:lnTo>
                  <a:pt x="12202" y="59101"/>
                </a:lnTo>
                <a:close/>
                <a:moveTo>
                  <a:pt x="19968" y="59101"/>
                </a:moveTo>
                <a:lnTo>
                  <a:pt x="19968" y="62861"/>
                </a:lnTo>
                <a:lnTo>
                  <a:pt x="16177" y="62861"/>
                </a:lnTo>
                <a:lnTo>
                  <a:pt x="16177" y="59101"/>
                </a:lnTo>
                <a:close/>
                <a:moveTo>
                  <a:pt x="23944" y="59101"/>
                </a:moveTo>
                <a:lnTo>
                  <a:pt x="23944" y="62861"/>
                </a:lnTo>
                <a:lnTo>
                  <a:pt x="20153" y="62861"/>
                </a:lnTo>
                <a:lnTo>
                  <a:pt x="20153" y="59101"/>
                </a:lnTo>
                <a:close/>
                <a:moveTo>
                  <a:pt x="27919" y="59101"/>
                </a:moveTo>
                <a:lnTo>
                  <a:pt x="27919" y="62861"/>
                </a:lnTo>
                <a:lnTo>
                  <a:pt x="24129" y="62861"/>
                </a:lnTo>
                <a:lnTo>
                  <a:pt x="24129" y="59101"/>
                </a:lnTo>
                <a:close/>
                <a:moveTo>
                  <a:pt x="31895" y="59101"/>
                </a:moveTo>
                <a:lnTo>
                  <a:pt x="31895" y="62861"/>
                </a:lnTo>
                <a:lnTo>
                  <a:pt x="28104" y="62861"/>
                </a:lnTo>
                <a:lnTo>
                  <a:pt x="28104" y="59101"/>
                </a:lnTo>
                <a:close/>
                <a:moveTo>
                  <a:pt x="35870" y="59101"/>
                </a:moveTo>
                <a:lnTo>
                  <a:pt x="35870" y="62861"/>
                </a:lnTo>
                <a:lnTo>
                  <a:pt x="32079" y="62861"/>
                </a:lnTo>
                <a:lnTo>
                  <a:pt x="32079" y="59101"/>
                </a:lnTo>
                <a:close/>
                <a:moveTo>
                  <a:pt x="39845" y="59101"/>
                </a:moveTo>
                <a:lnTo>
                  <a:pt x="39845" y="62861"/>
                </a:lnTo>
                <a:lnTo>
                  <a:pt x="36054" y="62861"/>
                </a:lnTo>
                <a:lnTo>
                  <a:pt x="36054" y="59101"/>
                </a:lnTo>
                <a:close/>
                <a:moveTo>
                  <a:pt x="43821" y="59101"/>
                </a:moveTo>
                <a:lnTo>
                  <a:pt x="43821" y="62861"/>
                </a:lnTo>
                <a:lnTo>
                  <a:pt x="40029" y="62861"/>
                </a:lnTo>
                <a:lnTo>
                  <a:pt x="40029" y="59101"/>
                </a:lnTo>
                <a:close/>
                <a:moveTo>
                  <a:pt x="47796" y="59101"/>
                </a:moveTo>
                <a:lnTo>
                  <a:pt x="47796" y="62861"/>
                </a:lnTo>
                <a:lnTo>
                  <a:pt x="44005" y="62861"/>
                </a:lnTo>
                <a:lnTo>
                  <a:pt x="44005" y="59101"/>
                </a:lnTo>
                <a:close/>
                <a:moveTo>
                  <a:pt x="51771" y="59101"/>
                </a:moveTo>
                <a:lnTo>
                  <a:pt x="51771" y="62861"/>
                </a:lnTo>
                <a:lnTo>
                  <a:pt x="47980" y="62861"/>
                </a:lnTo>
                <a:lnTo>
                  <a:pt x="47980" y="59101"/>
                </a:lnTo>
                <a:close/>
                <a:moveTo>
                  <a:pt x="55746" y="59101"/>
                </a:moveTo>
                <a:lnTo>
                  <a:pt x="55746" y="62861"/>
                </a:lnTo>
                <a:lnTo>
                  <a:pt x="51955" y="62861"/>
                </a:lnTo>
                <a:lnTo>
                  <a:pt x="51955" y="59101"/>
                </a:lnTo>
                <a:close/>
                <a:moveTo>
                  <a:pt x="59721" y="59101"/>
                </a:moveTo>
                <a:lnTo>
                  <a:pt x="59721" y="62861"/>
                </a:lnTo>
                <a:lnTo>
                  <a:pt x="55931" y="62861"/>
                </a:lnTo>
                <a:lnTo>
                  <a:pt x="55931" y="59101"/>
                </a:lnTo>
                <a:close/>
                <a:moveTo>
                  <a:pt x="63696" y="59101"/>
                </a:moveTo>
                <a:lnTo>
                  <a:pt x="63696" y="62861"/>
                </a:lnTo>
                <a:lnTo>
                  <a:pt x="59906" y="62861"/>
                </a:lnTo>
                <a:lnTo>
                  <a:pt x="59906" y="59101"/>
                </a:lnTo>
                <a:close/>
                <a:moveTo>
                  <a:pt x="67672" y="59101"/>
                </a:moveTo>
                <a:lnTo>
                  <a:pt x="67672" y="62861"/>
                </a:lnTo>
                <a:lnTo>
                  <a:pt x="63881" y="62861"/>
                </a:lnTo>
                <a:lnTo>
                  <a:pt x="63881" y="59101"/>
                </a:lnTo>
                <a:close/>
                <a:moveTo>
                  <a:pt x="71648" y="59101"/>
                </a:moveTo>
                <a:lnTo>
                  <a:pt x="71648" y="62861"/>
                </a:lnTo>
                <a:lnTo>
                  <a:pt x="67857" y="62861"/>
                </a:lnTo>
                <a:lnTo>
                  <a:pt x="67857" y="59101"/>
                </a:lnTo>
                <a:close/>
                <a:moveTo>
                  <a:pt x="75623" y="59101"/>
                </a:moveTo>
                <a:lnTo>
                  <a:pt x="75623" y="62861"/>
                </a:lnTo>
                <a:lnTo>
                  <a:pt x="71832" y="62861"/>
                </a:lnTo>
                <a:lnTo>
                  <a:pt x="71832" y="59101"/>
                </a:lnTo>
                <a:close/>
                <a:moveTo>
                  <a:pt x="79598" y="59101"/>
                </a:moveTo>
                <a:lnTo>
                  <a:pt x="79598" y="62861"/>
                </a:lnTo>
                <a:lnTo>
                  <a:pt x="75807" y="62861"/>
                </a:lnTo>
                <a:lnTo>
                  <a:pt x="75807" y="59101"/>
                </a:lnTo>
                <a:close/>
                <a:moveTo>
                  <a:pt x="83573" y="59101"/>
                </a:moveTo>
                <a:lnTo>
                  <a:pt x="83573" y="62861"/>
                </a:lnTo>
                <a:lnTo>
                  <a:pt x="79782" y="62861"/>
                </a:lnTo>
                <a:lnTo>
                  <a:pt x="79782" y="59101"/>
                </a:lnTo>
                <a:close/>
                <a:moveTo>
                  <a:pt x="87549" y="59101"/>
                </a:moveTo>
                <a:lnTo>
                  <a:pt x="87549" y="62861"/>
                </a:lnTo>
                <a:lnTo>
                  <a:pt x="83757" y="62861"/>
                </a:lnTo>
                <a:lnTo>
                  <a:pt x="83757" y="59101"/>
                </a:lnTo>
                <a:close/>
                <a:moveTo>
                  <a:pt x="91524" y="59101"/>
                </a:moveTo>
                <a:lnTo>
                  <a:pt x="91524" y="62861"/>
                </a:lnTo>
                <a:lnTo>
                  <a:pt x="87733" y="62861"/>
                </a:lnTo>
                <a:lnTo>
                  <a:pt x="87733" y="59101"/>
                </a:lnTo>
                <a:close/>
                <a:moveTo>
                  <a:pt x="95499" y="59101"/>
                </a:moveTo>
                <a:lnTo>
                  <a:pt x="95499" y="62861"/>
                </a:lnTo>
                <a:lnTo>
                  <a:pt x="91708" y="62861"/>
                </a:lnTo>
                <a:lnTo>
                  <a:pt x="91708" y="59101"/>
                </a:lnTo>
                <a:close/>
                <a:moveTo>
                  <a:pt x="99474" y="59101"/>
                </a:moveTo>
                <a:lnTo>
                  <a:pt x="99474" y="62861"/>
                </a:lnTo>
                <a:lnTo>
                  <a:pt x="95684" y="62861"/>
                </a:lnTo>
                <a:lnTo>
                  <a:pt x="95684" y="59101"/>
                </a:lnTo>
                <a:close/>
                <a:moveTo>
                  <a:pt x="103449" y="59101"/>
                </a:moveTo>
                <a:lnTo>
                  <a:pt x="103449" y="62861"/>
                </a:lnTo>
                <a:lnTo>
                  <a:pt x="99659" y="62861"/>
                </a:lnTo>
                <a:lnTo>
                  <a:pt x="99659" y="59101"/>
                </a:lnTo>
                <a:close/>
                <a:moveTo>
                  <a:pt x="107424" y="59101"/>
                </a:moveTo>
                <a:lnTo>
                  <a:pt x="107424" y="62861"/>
                </a:lnTo>
                <a:lnTo>
                  <a:pt x="103634" y="62861"/>
                </a:lnTo>
                <a:lnTo>
                  <a:pt x="103634" y="59101"/>
                </a:lnTo>
                <a:close/>
                <a:moveTo>
                  <a:pt x="111400" y="59101"/>
                </a:moveTo>
                <a:lnTo>
                  <a:pt x="111400" y="62861"/>
                </a:lnTo>
                <a:lnTo>
                  <a:pt x="107609" y="62861"/>
                </a:lnTo>
                <a:lnTo>
                  <a:pt x="107609" y="59101"/>
                </a:lnTo>
                <a:close/>
                <a:moveTo>
                  <a:pt x="115376" y="59101"/>
                </a:moveTo>
                <a:lnTo>
                  <a:pt x="115376" y="62861"/>
                </a:lnTo>
                <a:lnTo>
                  <a:pt x="111585" y="62861"/>
                </a:lnTo>
                <a:lnTo>
                  <a:pt x="111585" y="59101"/>
                </a:lnTo>
                <a:close/>
                <a:moveTo>
                  <a:pt x="119351" y="59101"/>
                </a:moveTo>
                <a:lnTo>
                  <a:pt x="119351" y="62861"/>
                </a:lnTo>
                <a:lnTo>
                  <a:pt x="115560" y="62861"/>
                </a:lnTo>
                <a:lnTo>
                  <a:pt x="115560" y="59101"/>
                </a:lnTo>
                <a:close/>
                <a:moveTo>
                  <a:pt x="123326" y="59101"/>
                </a:moveTo>
                <a:lnTo>
                  <a:pt x="123326" y="62861"/>
                </a:lnTo>
                <a:lnTo>
                  <a:pt x="119535" y="62861"/>
                </a:lnTo>
                <a:lnTo>
                  <a:pt x="119535" y="59101"/>
                </a:lnTo>
                <a:close/>
                <a:moveTo>
                  <a:pt x="127301" y="59101"/>
                </a:moveTo>
                <a:lnTo>
                  <a:pt x="127301" y="62861"/>
                </a:lnTo>
                <a:lnTo>
                  <a:pt x="123510" y="62861"/>
                </a:lnTo>
                <a:lnTo>
                  <a:pt x="123510" y="59101"/>
                </a:lnTo>
                <a:close/>
                <a:moveTo>
                  <a:pt x="131277" y="59101"/>
                </a:moveTo>
                <a:lnTo>
                  <a:pt x="131277" y="62861"/>
                </a:lnTo>
                <a:lnTo>
                  <a:pt x="127485" y="62861"/>
                </a:lnTo>
                <a:lnTo>
                  <a:pt x="127485" y="59101"/>
                </a:lnTo>
                <a:close/>
                <a:moveTo>
                  <a:pt x="135252" y="59101"/>
                </a:moveTo>
                <a:lnTo>
                  <a:pt x="135252" y="62861"/>
                </a:lnTo>
                <a:lnTo>
                  <a:pt x="131461" y="62861"/>
                </a:lnTo>
                <a:lnTo>
                  <a:pt x="131461" y="59101"/>
                </a:lnTo>
                <a:close/>
                <a:moveTo>
                  <a:pt x="139227" y="59101"/>
                </a:moveTo>
                <a:lnTo>
                  <a:pt x="139227" y="62861"/>
                </a:lnTo>
                <a:lnTo>
                  <a:pt x="135436" y="62861"/>
                </a:lnTo>
                <a:lnTo>
                  <a:pt x="135436" y="59101"/>
                </a:lnTo>
                <a:close/>
                <a:moveTo>
                  <a:pt x="143202" y="59101"/>
                </a:moveTo>
                <a:lnTo>
                  <a:pt x="143202" y="62861"/>
                </a:lnTo>
                <a:lnTo>
                  <a:pt x="139411" y="62861"/>
                </a:lnTo>
                <a:lnTo>
                  <a:pt x="139411" y="59101"/>
                </a:lnTo>
                <a:close/>
                <a:moveTo>
                  <a:pt x="147177" y="59101"/>
                </a:moveTo>
                <a:lnTo>
                  <a:pt x="147177" y="62861"/>
                </a:lnTo>
                <a:lnTo>
                  <a:pt x="143387" y="62861"/>
                </a:lnTo>
                <a:lnTo>
                  <a:pt x="143387" y="59101"/>
                </a:lnTo>
                <a:close/>
                <a:moveTo>
                  <a:pt x="151224" y="59101"/>
                </a:moveTo>
                <a:lnTo>
                  <a:pt x="151224" y="62861"/>
                </a:lnTo>
                <a:lnTo>
                  <a:pt x="147362" y="62861"/>
                </a:lnTo>
                <a:lnTo>
                  <a:pt x="147362" y="59101"/>
                </a:lnTo>
                <a:close/>
                <a:moveTo>
                  <a:pt x="4068" y="63043"/>
                </a:moveTo>
                <a:lnTo>
                  <a:pt x="4068" y="66803"/>
                </a:lnTo>
                <a:lnTo>
                  <a:pt x="184" y="66803"/>
                </a:lnTo>
                <a:lnTo>
                  <a:pt x="184" y="63043"/>
                </a:lnTo>
                <a:close/>
                <a:moveTo>
                  <a:pt x="8043" y="63043"/>
                </a:moveTo>
                <a:lnTo>
                  <a:pt x="8043" y="66803"/>
                </a:lnTo>
                <a:lnTo>
                  <a:pt x="4252" y="66803"/>
                </a:lnTo>
                <a:lnTo>
                  <a:pt x="4252" y="63043"/>
                </a:lnTo>
                <a:close/>
                <a:moveTo>
                  <a:pt x="12018" y="63043"/>
                </a:moveTo>
                <a:lnTo>
                  <a:pt x="12018" y="66803"/>
                </a:lnTo>
                <a:lnTo>
                  <a:pt x="8227" y="66803"/>
                </a:lnTo>
                <a:lnTo>
                  <a:pt x="8227" y="63043"/>
                </a:lnTo>
                <a:close/>
                <a:moveTo>
                  <a:pt x="15993" y="63043"/>
                </a:moveTo>
                <a:lnTo>
                  <a:pt x="15993" y="66803"/>
                </a:lnTo>
                <a:lnTo>
                  <a:pt x="12202" y="66803"/>
                </a:lnTo>
                <a:lnTo>
                  <a:pt x="12202" y="63043"/>
                </a:lnTo>
                <a:close/>
                <a:moveTo>
                  <a:pt x="19968" y="63043"/>
                </a:moveTo>
                <a:lnTo>
                  <a:pt x="19968" y="66803"/>
                </a:lnTo>
                <a:lnTo>
                  <a:pt x="16177" y="66803"/>
                </a:lnTo>
                <a:lnTo>
                  <a:pt x="16177" y="63043"/>
                </a:lnTo>
                <a:close/>
                <a:moveTo>
                  <a:pt x="23944" y="63043"/>
                </a:moveTo>
                <a:lnTo>
                  <a:pt x="23944" y="66803"/>
                </a:lnTo>
                <a:lnTo>
                  <a:pt x="20153" y="66803"/>
                </a:lnTo>
                <a:lnTo>
                  <a:pt x="20153" y="63043"/>
                </a:lnTo>
                <a:close/>
                <a:moveTo>
                  <a:pt x="27919" y="63043"/>
                </a:moveTo>
                <a:lnTo>
                  <a:pt x="27919" y="66803"/>
                </a:lnTo>
                <a:lnTo>
                  <a:pt x="24129" y="66803"/>
                </a:lnTo>
                <a:lnTo>
                  <a:pt x="24129" y="63043"/>
                </a:lnTo>
                <a:close/>
                <a:moveTo>
                  <a:pt x="31895" y="63043"/>
                </a:moveTo>
                <a:lnTo>
                  <a:pt x="31895" y="66803"/>
                </a:lnTo>
                <a:lnTo>
                  <a:pt x="28104" y="66803"/>
                </a:lnTo>
                <a:lnTo>
                  <a:pt x="28104" y="63043"/>
                </a:lnTo>
                <a:close/>
                <a:moveTo>
                  <a:pt x="35870" y="63043"/>
                </a:moveTo>
                <a:lnTo>
                  <a:pt x="35870" y="66803"/>
                </a:lnTo>
                <a:lnTo>
                  <a:pt x="32079" y="66803"/>
                </a:lnTo>
                <a:lnTo>
                  <a:pt x="32079" y="63043"/>
                </a:lnTo>
                <a:close/>
                <a:moveTo>
                  <a:pt x="39845" y="63043"/>
                </a:moveTo>
                <a:lnTo>
                  <a:pt x="39845" y="66803"/>
                </a:lnTo>
                <a:lnTo>
                  <a:pt x="36054" y="66803"/>
                </a:lnTo>
                <a:lnTo>
                  <a:pt x="36054" y="63043"/>
                </a:lnTo>
                <a:close/>
                <a:moveTo>
                  <a:pt x="43821" y="63043"/>
                </a:moveTo>
                <a:lnTo>
                  <a:pt x="43821" y="66803"/>
                </a:lnTo>
                <a:lnTo>
                  <a:pt x="40029" y="66803"/>
                </a:lnTo>
                <a:lnTo>
                  <a:pt x="40029" y="63043"/>
                </a:lnTo>
                <a:close/>
                <a:moveTo>
                  <a:pt x="47796" y="63043"/>
                </a:moveTo>
                <a:lnTo>
                  <a:pt x="47796" y="66803"/>
                </a:lnTo>
                <a:lnTo>
                  <a:pt x="44005" y="66803"/>
                </a:lnTo>
                <a:lnTo>
                  <a:pt x="44005" y="63043"/>
                </a:lnTo>
                <a:close/>
                <a:moveTo>
                  <a:pt x="51771" y="63043"/>
                </a:moveTo>
                <a:lnTo>
                  <a:pt x="51771" y="66803"/>
                </a:lnTo>
                <a:lnTo>
                  <a:pt x="47980" y="66803"/>
                </a:lnTo>
                <a:lnTo>
                  <a:pt x="47980" y="63043"/>
                </a:lnTo>
                <a:close/>
                <a:moveTo>
                  <a:pt x="55746" y="63043"/>
                </a:moveTo>
                <a:lnTo>
                  <a:pt x="55746" y="66803"/>
                </a:lnTo>
                <a:lnTo>
                  <a:pt x="51955" y="66803"/>
                </a:lnTo>
                <a:lnTo>
                  <a:pt x="51955" y="63043"/>
                </a:lnTo>
                <a:close/>
                <a:moveTo>
                  <a:pt x="59721" y="63043"/>
                </a:moveTo>
                <a:lnTo>
                  <a:pt x="59721" y="66803"/>
                </a:lnTo>
                <a:lnTo>
                  <a:pt x="55931" y="66803"/>
                </a:lnTo>
                <a:lnTo>
                  <a:pt x="55931" y="63043"/>
                </a:lnTo>
                <a:close/>
                <a:moveTo>
                  <a:pt x="63696" y="63043"/>
                </a:moveTo>
                <a:lnTo>
                  <a:pt x="63696" y="66803"/>
                </a:lnTo>
                <a:lnTo>
                  <a:pt x="59906" y="66803"/>
                </a:lnTo>
                <a:lnTo>
                  <a:pt x="59906" y="63043"/>
                </a:lnTo>
                <a:close/>
                <a:moveTo>
                  <a:pt x="67672" y="63043"/>
                </a:moveTo>
                <a:lnTo>
                  <a:pt x="67672" y="66803"/>
                </a:lnTo>
                <a:lnTo>
                  <a:pt x="63881" y="66803"/>
                </a:lnTo>
                <a:lnTo>
                  <a:pt x="63881" y="63043"/>
                </a:lnTo>
                <a:close/>
                <a:moveTo>
                  <a:pt x="71648" y="63043"/>
                </a:moveTo>
                <a:lnTo>
                  <a:pt x="71648" y="66803"/>
                </a:lnTo>
                <a:lnTo>
                  <a:pt x="67857" y="66803"/>
                </a:lnTo>
                <a:lnTo>
                  <a:pt x="67857" y="63043"/>
                </a:lnTo>
                <a:close/>
                <a:moveTo>
                  <a:pt x="75623" y="63043"/>
                </a:moveTo>
                <a:lnTo>
                  <a:pt x="75623" y="66803"/>
                </a:lnTo>
                <a:lnTo>
                  <a:pt x="71832" y="66803"/>
                </a:lnTo>
                <a:lnTo>
                  <a:pt x="71832" y="63043"/>
                </a:lnTo>
                <a:close/>
                <a:moveTo>
                  <a:pt x="79598" y="63043"/>
                </a:moveTo>
                <a:lnTo>
                  <a:pt x="79598" y="66803"/>
                </a:lnTo>
                <a:lnTo>
                  <a:pt x="75807" y="66803"/>
                </a:lnTo>
                <a:lnTo>
                  <a:pt x="75807" y="63043"/>
                </a:lnTo>
                <a:close/>
                <a:moveTo>
                  <a:pt x="83573" y="63043"/>
                </a:moveTo>
                <a:lnTo>
                  <a:pt x="83573" y="66803"/>
                </a:lnTo>
                <a:lnTo>
                  <a:pt x="79782" y="66803"/>
                </a:lnTo>
                <a:lnTo>
                  <a:pt x="79782" y="63043"/>
                </a:lnTo>
                <a:close/>
                <a:moveTo>
                  <a:pt x="87549" y="63043"/>
                </a:moveTo>
                <a:lnTo>
                  <a:pt x="87549" y="66803"/>
                </a:lnTo>
                <a:lnTo>
                  <a:pt x="83757" y="66803"/>
                </a:lnTo>
                <a:lnTo>
                  <a:pt x="83757" y="63043"/>
                </a:lnTo>
                <a:close/>
                <a:moveTo>
                  <a:pt x="91524" y="63043"/>
                </a:moveTo>
                <a:lnTo>
                  <a:pt x="91524" y="66803"/>
                </a:lnTo>
                <a:lnTo>
                  <a:pt x="87733" y="66803"/>
                </a:lnTo>
                <a:lnTo>
                  <a:pt x="87733" y="63043"/>
                </a:lnTo>
                <a:close/>
                <a:moveTo>
                  <a:pt x="95499" y="63043"/>
                </a:moveTo>
                <a:lnTo>
                  <a:pt x="95499" y="66803"/>
                </a:lnTo>
                <a:lnTo>
                  <a:pt x="91708" y="66803"/>
                </a:lnTo>
                <a:lnTo>
                  <a:pt x="91708" y="63043"/>
                </a:lnTo>
                <a:close/>
                <a:moveTo>
                  <a:pt x="99474" y="63043"/>
                </a:moveTo>
                <a:lnTo>
                  <a:pt x="99474" y="66803"/>
                </a:lnTo>
                <a:lnTo>
                  <a:pt x="95684" y="66803"/>
                </a:lnTo>
                <a:lnTo>
                  <a:pt x="95684" y="63043"/>
                </a:lnTo>
                <a:close/>
                <a:moveTo>
                  <a:pt x="103449" y="63043"/>
                </a:moveTo>
                <a:lnTo>
                  <a:pt x="103449" y="66803"/>
                </a:lnTo>
                <a:lnTo>
                  <a:pt x="99659" y="66803"/>
                </a:lnTo>
                <a:lnTo>
                  <a:pt x="99659" y="63043"/>
                </a:lnTo>
                <a:close/>
                <a:moveTo>
                  <a:pt x="107424" y="63043"/>
                </a:moveTo>
                <a:lnTo>
                  <a:pt x="107424" y="66803"/>
                </a:lnTo>
                <a:lnTo>
                  <a:pt x="103634" y="66803"/>
                </a:lnTo>
                <a:lnTo>
                  <a:pt x="103634" y="63043"/>
                </a:lnTo>
                <a:close/>
                <a:moveTo>
                  <a:pt x="111400" y="63043"/>
                </a:moveTo>
                <a:lnTo>
                  <a:pt x="111400" y="66803"/>
                </a:lnTo>
                <a:lnTo>
                  <a:pt x="107609" y="66803"/>
                </a:lnTo>
                <a:lnTo>
                  <a:pt x="107609" y="63043"/>
                </a:lnTo>
                <a:close/>
                <a:moveTo>
                  <a:pt x="115376" y="63043"/>
                </a:moveTo>
                <a:lnTo>
                  <a:pt x="115376" y="66803"/>
                </a:lnTo>
                <a:lnTo>
                  <a:pt x="111585" y="66803"/>
                </a:lnTo>
                <a:lnTo>
                  <a:pt x="111585" y="63043"/>
                </a:lnTo>
                <a:close/>
                <a:moveTo>
                  <a:pt x="119351" y="63044"/>
                </a:moveTo>
                <a:lnTo>
                  <a:pt x="119351" y="66803"/>
                </a:lnTo>
                <a:lnTo>
                  <a:pt x="115560" y="66803"/>
                </a:lnTo>
                <a:lnTo>
                  <a:pt x="115560" y="63044"/>
                </a:lnTo>
                <a:close/>
                <a:moveTo>
                  <a:pt x="123326" y="63044"/>
                </a:moveTo>
                <a:lnTo>
                  <a:pt x="123326" y="66803"/>
                </a:lnTo>
                <a:lnTo>
                  <a:pt x="119535" y="66803"/>
                </a:lnTo>
                <a:lnTo>
                  <a:pt x="119535" y="63044"/>
                </a:lnTo>
                <a:close/>
                <a:moveTo>
                  <a:pt x="127301" y="63044"/>
                </a:moveTo>
                <a:lnTo>
                  <a:pt x="127301" y="66803"/>
                </a:lnTo>
                <a:lnTo>
                  <a:pt x="123510" y="66803"/>
                </a:lnTo>
                <a:lnTo>
                  <a:pt x="123510" y="63044"/>
                </a:lnTo>
                <a:close/>
                <a:moveTo>
                  <a:pt x="131277" y="63044"/>
                </a:moveTo>
                <a:lnTo>
                  <a:pt x="131277" y="66803"/>
                </a:lnTo>
                <a:lnTo>
                  <a:pt x="127485" y="66803"/>
                </a:lnTo>
                <a:lnTo>
                  <a:pt x="127485" y="63044"/>
                </a:lnTo>
                <a:close/>
                <a:moveTo>
                  <a:pt x="135252" y="63044"/>
                </a:moveTo>
                <a:lnTo>
                  <a:pt x="135252" y="66803"/>
                </a:lnTo>
                <a:lnTo>
                  <a:pt x="131461" y="66803"/>
                </a:lnTo>
                <a:lnTo>
                  <a:pt x="131461" y="63044"/>
                </a:lnTo>
                <a:close/>
                <a:moveTo>
                  <a:pt x="139227" y="63044"/>
                </a:moveTo>
                <a:lnTo>
                  <a:pt x="139227" y="66803"/>
                </a:lnTo>
                <a:lnTo>
                  <a:pt x="135436" y="66803"/>
                </a:lnTo>
                <a:lnTo>
                  <a:pt x="135436" y="63044"/>
                </a:lnTo>
                <a:close/>
                <a:moveTo>
                  <a:pt x="143202" y="63044"/>
                </a:moveTo>
                <a:lnTo>
                  <a:pt x="143202" y="66803"/>
                </a:lnTo>
                <a:lnTo>
                  <a:pt x="139411" y="66803"/>
                </a:lnTo>
                <a:lnTo>
                  <a:pt x="139411" y="63044"/>
                </a:lnTo>
                <a:close/>
                <a:moveTo>
                  <a:pt x="147177" y="63044"/>
                </a:moveTo>
                <a:lnTo>
                  <a:pt x="147177" y="66803"/>
                </a:lnTo>
                <a:lnTo>
                  <a:pt x="143387" y="66803"/>
                </a:lnTo>
                <a:lnTo>
                  <a:pt x="143387" y="63044"/>
                </a:lnTo>
                <a:close/>
                <a:moveTo>
                  <a:pt x="151224" y="63044"/>
                </a:moveTo>
                <a:lnTo>
                  <a:pt x="151224" y="66803"/>
                </a:lnTo>
                <a:lnTo>
                  <a:pt x="147362" y="66803"/>
                </a:lnTo>
                <a:lnTo>
                  <a:pt x="147362" y="63044"/>
                </a:lnTo>
                <a:close/>
                <a:moveTo>
                  <a:pt x="4068" y="66986"/>
                </a:moveTo>
                <a:lnTo>
                  <a:pt x="4068" y="70746"/>
                </a:lnTo>
                <a:lnTo>
                  <a:pt x="184" y="70746"/>
                </a:lnTo>
                <a:lnTo>
                  <a:pt x="184" y="66986"/>
                </a:lnTo>
                <a:close/>
                <a:moveTo>
                  <a:pt x="8043" y="66986"/>
                </a:moveTo>
                <a:lnTo>
                  <a:pt x="8043" y="70746"/>
                </a:lnTo>
                <a:lnTo>
                  <a:pt x="4252" y="70746"/>
                </a:lnTo>
                <a:lnTo>
                  <a:pt x="4252" y="66986"/>
                </a:lnTo>
                <a:close/>
                <a:moveTo>
                  <a:pt x="12018" y="66986"/>
                </a:moveTo>
                <a:lnTo>
                  <a:pt x="12018" y="70746"/>
                </a:lnTo>
                <a:lnTo>
                  <a:pt x="8227" y="70746"/>
                </a:lnTo>
                <a:lnTo>
                  <a:pt x="8227" y="66986"/>
                </a:lnTo>
                <a:close/>
                <a:moveTo>
                  <a:pt x="15993" y="66986"/>
                </a:moveTo>
                <a:lnTo>
                  <a:pt x="15993" y="70746"/>
                </a:lnTo>
                <a:lnTo>
                  <a:pt x="12202" y="70746"/>
                </a:lnTo>
                <a:lnTo>
                  <a:pt x="12202" y="66986"/>
                </a:lnTo>
                <a:close/>
                <a:moveTo>
                  <a:pt x="19968" y="66986"/>
                </a:moveTo>
                <a:lnTo>
                  <a:pt x="19968" y="70746"/>
                </a:lnTo>
                <a:lnTo>
                  <a:pt x="16177" y="70746"/>
                </a:lnTo>
                <a:lnTo>
                  <a:pt x="16177" y="66986"/>
                </a:lnTo>
                <a:close/>
                <a:moveTo>
                  <a:pt x="23944" y="66986"/>
                </a:moveTo>
                <a:lnTo>
                  <a:pt x="23944" y="70746"/>
                </a:lnTo>
                <a:lnTo>
                  <a:pt x="20153" y="70746"/>
                </a:lnTo>
                <a:lnTo>
                  <a:pt x="20153" y="66986"/>
                </a:lnTo>
                <a:close/>
                <a:moveTo>
                  <a:pt x="27919" y="66986"/>
                </a:moveTo>
                <a:lnTo>
                  <a:pt x="27919" y="70746"/>
                </a:lnTo>
                <a:lnTo>
                  <a:pt x="24129" y="70746"/>
                </a:lnTo>
                <a:lnTo>
                  <a:pt x="24129" y="66986"/>
                </a:lnTo>
                <a:close/>
                <a:moveTo>
                  <a:pt x="31895" y="66986"/>
                </a:moveTo>
                <a:lnTo>
                  <a:pt x="31895" y="70746"/>
                </a:lnTo>
                <a:lnTo>
                  <a:pt x="28104" y="70746"/>
                </a:lnTo>
                <a:lnTo>
                  <a:pt x="28104" y="66986"/>
                </a:lnTo>
                <a:close/>
                <a:moveTo>
                  <a:pt x="35870" y="66986"/>
                </a:moveTo>
                <a:lnTo>
                  <a:pt x="35870" y="70746"/>
                </a:lnTo>
                <a:lnTo>
                  <a:pt x="32079" y="70746"/>
                </a:lnTo>
                <a:lnTo>
                  <a:pt x="32079" y="66986"/>
                </a:lnTo>
                <a:close/>
                <a:moveTo>
                  <a:pt x="39845" y="66986"/>
                </a:moveTo>
                <a:lnTo>
                  <a:pt x="39845" y="70746"/>
                </a:lnTo>
                <a:lnTo>
                  <a:pt x="36054" y="70746"/>
                </a:lnTo>
                <a:lnTo>
                  <a:pt x="36054" y="66986"/>
                </a:lnTo>
                <a:close/>
                <a:moveTo>
                  <a:pt x="43821" y="66986"/>
                </a:moveTo>
                <a:lnTo>
                  <a:pt x="43821" y="70746"/>
                </a:lnTo>
                <a:lnTo>
                  <a:pt x="40029" y="70746"/>
                </a:lnTo>
                <a:lnTo>
                  <a:pt x="40029" y="66986"/>
                </a:lnTo>
                <a:close/>
                <a:moveTo>
                  <a:pt x="47796" y="66986"/>
                </a:moveTo>
                <a:lnTo>
                  <a:pt x="47796" y="70746"/>
                </a:lnTo>
                <a:lnTo>
                  <a:pt x="44005" y="70746"/>
                </a:lnTo>
                <a:lnTo>
                  <a:pt x="44005" y="66986"/>
                </a:lnTo>
                <a:close/>
                <a:moveTo>
                  <a:pt x="51771" y="66986"/>
                </a:moveTo>
                <a:lnTo>
                  <a:pt x="51771" y="70746"/>
                </a:lnTo>
                <a:lnTo>
                  <a:pt x="47980" y="70746"/>
                </a:lnTo>
                <a:lnTo>
                  <a:pt x="47980" y="66986"/>
                </a:lnTo>
                <a:close/>
                <a:moveTo>
                  <a:pt x="55746" y="66986"/>
                </a:moveTo>
                <a:lnTo>
                  <a:pt x="55746" y="70746"/>
                </a:lnTo>
                <a:lnTo>
                  <a:pt x="51955" y="70746"/>
                </a:lnTo>
                <a:lnTo>
                  <a:pt x="51955" y="66986"/>
                </a:lnTo>
                <a:close/>
                <a:moveTo>
                  <a:pt x="59721" y="66986"/>
                </a:moveTo>
                <a:lnTo>
                  <a:pt x="59721" y="70746"/>
                </a:lnTo>
                <a:lnTo>
                  <a:pt x="55931" y="70746"/>
                </a:lnTo>
                <a:lnTo>
                  <a:pt x="55931" y="66986"/>
                </a:lnTo>
                <a:close/>
                <a:moveTo>
                  <a:pt x="63696" y="66986"/>
                </a:moveTo>
                <a:lnTo>
                  <a:pt x="63696" y="70746"/>
                </a:lnTo>
                <a:lnTo>
                  <a:pt x="59906" y="70746"/>
                </a:lnTo>
                <a:lnTo>
                  <a:pt x="59906" y="66986"/>
                </a:lnTo>
                <a:close/>
                <a:moveTo>
                  <a:pt x="67672" y="66986"/>
                </a:moveTo>
                <a:lnTo>
                  <a:pt x="67672" y="70746"/>
                </a:lnTo>
                <a:lnTo>
                  <a:pt x="63881" y="70746"/>
                </a:lnTo>
                <a:lnTo>
                  <a:pt x="63881" y="66986"/>
                </a:lnTo>
                <a:close/>
                <a:moveTo>
                  <a:pt x="71648" y="66986"/>
                </a:moveTo>
                <a:lnTo>
                  <a:pt x="71648" y="70746"/>
                </a:lnTo>
                <a:lnTo>
                  <a:pt x="67857" y="70746"/>
                </a:lnTo>
                <a:lnTo>
                  <a:pt x="67857" y="66986"/>
                </a:lnTo>
                <a:close/>
                <a:moveTo>
                  <a:pt x="75623" y="66986"/>
                </a:moveTo>
                <a:lnTo>
                  <a:pt x="75623" y="70746"/>
                </a:lnTo>
                <a:lnTo>
                  <a:pt x="71832" y="70746"/>
                </a:lnTo>
                <a:lnTo>
                  <a:pt x="71832" y="66986"/>
                </a:lnTo>
                <a:close/>
                <a:moveTo>
                  <a:pt x="79598" y="66986"/>
                </a:moveTo>
                <a:lnTo>
                  <a:pt x="79598" y="70746"/>
                </a:lnTo>
                <a:lnTo>
                  <a:pt x="75807" y="70746"/>
                </a:lnTo>
                <a:lnTo>
                  <a:pt x="75807" y="66986"/>
                </a:lnTo>
                <a:close/>
                <a:moveTo>
                  <a:pt x="83573" y="66986"/>
                </a:moveTo>
                <a:lnTo>
                  <a:pt x="83573" y="70746"/>
                </a:lnTo>
                <a:lnTo>
                  <a:pt x="79782" y="70746"/>
                </a:lnTo>
                <a:lnTo>
                  <a:pt x="79782" y="66986"/>
                </a:lnTo>
                <a:close/>
                <a:moveTo>
                  <a:pt x="87549" y="66986"/>
                </a:moveTo>
                <a:lnTo>
                  <a:pt x="87549" y="70746"/>
                </a:lnTo>
                <a:lnTo>
                  <a:pt x="83757" y="70746"/>
                </a:lnTo>
                <a:lnTo>
                  <a:pt x="83757" y="66986"/>
                </a:lnTo>
                <a:close/>
                <a:moveTo>
                  <a:pt x="91524" y="66986"/>
                </a:moveTo>
                <a:lnTo>
                  <a:pt x="91524" y="70746"/>
                </a:lnTo>
                <a:lnTo>
                  <a:pt x="87733" y="70746"/>
                </a:lnTo>
                <a:lnTo>
                  <a:pt x="87733" y="66986"/>
                </a:lnTo>
                <a:close/>
                <a:moveTo>
                  <a:pt x="95499" y="66986"/>
                </a:moveTo>
                <a:lnTo>
                  <a:pt x="95499" y="70746"/>
                </a:lnTo>
                <a:lnTo>
                  <a:pt x="91708" y="70746"/>
                </a:lnTo>
                <a:lnTo>
                  <a:pt x="91708" y="66986"/>
                </a:lnTo>
                <a:close/>
                <a:moveTo>
                  <a:pt x="99474" y="66986"/>
                </a:moveTo>
                <a:lnTo>
                  <a:pt x="99474" y="70746"/>
                </a:lnTo>
                <a:lnTo>
                  <a:pt x="95684" y="70746"/>
                </a:lnTo>
                <a:lnTo>
                  <a:pt x="95684" y="66986"/>
                </a:lnTo>
                <a:close/>
                <a:moveTo>
                  <a:pt x="103449" y="66986"/>
                </a:moveTo>
                <a:lnTo>
                  <a:pt x="103449" y="70746"/>
                </a:lnTo>
                <a:lnTo>
                  <a:pt x="99659" y="70746"/>
                </a:lnTo>
                <a:lnTo>
                  <a:pt x="99659" y="66986"/>
                </a:lnTo>
                <a:close/>
                <a:moveTo>
                  <a:pt x="107424" y="66986"/>
                </a:moveTo>
                <a:lnTo>
                  <a:pt x="107424" y="70746"/>
                </a:lnTo>
                <a:lnTo>
                  <a:pt x="103634" y="70746"/>
                </a:lnTo>
                <a:lnTo>
                  <a:pt x="103634" y="66986"/>
                </a:lnTo>
                <a:close/>
                <a:moveTo>
                  <a:pt x="111400" y="66986"/>
                </a:moveTo>
                <a:lnTo>
                  <a:pt x="111400" y="70746"/>
                </a:lnTo>
                <a:lnTo>
                  <a:pt x="107609" y="70746"/>
                </a:lnTo>
                <a:lnTo>
                  <a:pt x="107609" y="66986"/>
                </a:lnTo>
                <a:close/>
                <a:moveTo>
                  <a:pt x="115376" y="66986"/>
                </a:moveTo>
                <a:lnTo>
                  <a:pt x="115376" y="70746"/>
                </a:lnTo>
                <a:lnTo>
                  <a:pt x="111585" y="70746"/>
                </a:lnTo>
                <a:lnTo>
                  <a:pt x="111585" y="66986"/>
                </a:lnTo>
                <a:close/>
                <a:moveTo>
                  <a:pt x="119351" y="66986"/>
                </a:moveTo>
                <a:lnTo>
                  <a:pt x="119351" y="70746"/>
                </a:lnTo>
                <a:lnTo>
                  <a:pt x="115560" y="70746"/>
                </a:lnTo>
                <a:lnTo>
                  <a:pt x="115560" y="66986"/>
                </a:lnTo>
                <a:close/>
                <a:moveTo>
                  <a:pt x="123326" y="66986"/>
                </a:moveTo>
                <a:lnTo>
                  <a:pt x="123326" y="70746"/>
                </a:lnTo>
                <a:lnTo>
                  <a:pt x="119535" y="70746"/>
                </a:lnTo>
                <a:lnTo>
                  <a:pt x="119535" y="66986"/>
                </a:lnTo>
                <a:close/>
                <a:moveTo>
                  <a:pt x="127301" y="66986"/>
                </a:moveTo>
                <a:lnTo>
                  <a:pt x="127301" y="70746"/>
                </a:lnTo>
                <a:lnTo>
                  <a:pt x="123510" y="70746"/>
                </a:lnTo>
                <a:lnTo>
                  <a:pt x="123510" y="66986"/>
                </a:lnTo>
                <a:close/>
                <a:moveTo>
                  <a:pt x="131277" y="66986"/>
                </a:moveTo>
                <a:lnTo>
                  <a:pt x="131277" y="70746"/>
                </a:lnTo>
                <a:lnTo>
                  <a:pt x="127485" y="70746"/>
                </a:lnTo>
                <a:lnTo>
                  <a:pt x="127485" y="66986"/>
                </a:lnTo>
                <a:close/>
                <a:moveTo>
                  <a:pt x="135252" y="66986"/>
                </a:moveTo>
                <a:lnTo>
                  <a:pt x="135252" y="70746"/>
                </a:lnTo>
                <a:lnTo>
                  <a:pt x="131461" y="70746"/>
                </a:lnTo>
                <a:lnTo>
                  <a:pt x="131461" y="66986"/>
                </a:lnTo>
                <a:close/>
                <a:moveTo>
                  <a:pt x="139227" y="66986"/>
                </a:moveTo>
                <a:lnTo>
                  <a:pt x="139227" y="70746"/>
                </a:lnTo>
                <a:lnTo>
                  <a:pt x="135436" y="70746"/>
                </a:lnTo>
                <a:lnTo>
                  <a:pt x="135436" y="66986"/>
                </a:lnTo>
                <a:close/>
                <a:moveTo>
                  <a:pt x="143202" y="66986"/>
                </a:moveTo>
                <a:lnTo>
                  <a:pt x="143202" y="70746"/>
                </a:lnTo>
                <a:lnTo>
                  <a:pt x="139411" y="70746"/>
                </a:lnTo>
                <a:lnTo>
                  <a:pt x="139411" y="66986"/>
                </a:lnTo>
                <a:close/>
                <a:moveTo>
                  <a:pt x="147177" y="66986"/>
                </a:moveTo>
                <a:lnTo>
                  <a:pt x="147177" y="70746"/>
                </a:lnTo>
                <a:lnTo>
                  <a:pt x="143387" y="70746"/>
                </a:lnTo>
                <a:lnTo>
                  <a:pt x="143387" y="66986"/>
                </a:lnTo>
                <a:close/>
                <a:moveTo>
                  <a:pt x="151224" y="66986"/>
                </a:moveTo>
                <a:lnTo>
                  <a:pt x="151224" y="70746"/>
                </a:lnTo>
                <a:lnTo>
                  <a:pt x="147362" y="70746"/>
                </a:lnTo>
                <a:lnTo>
                  <a:pt x="147362" y="66986"/>
                </a:lnTo>
                <a:close/>
                <a:moveTo>
                  <a:pt x="4068" y="70929"/>
                </a:moveTo>
                <a:lnTo>
                  <a:pt x="4068" y="74689"/>
                </a:lnTo>
                <a:lnTo>
                  <a:pt x="184" y="74689"/>
                </a:lnTo>
                <a:lnTo>
                  <a:pt x="184" y="70929"/>
                </a:lnTo>
                <a:close/>
                <a:moveTo>
                  <a:pt x="8043" y="70929"/>
                </a:moveTo>
                <a:lnTo>
                  <a:pt x="8043" y="74689"/>
                </a:lnTo>
                <a:lnTo>
                  <a:pt x="4252" y="74689"/>
                </a:lnTo>
                <a:lnTo>
                  <a:pt x="4252" y="70929"/>
                </a:lnTo>
                <a:close/>
                <a:moveTo>
                  <a:pt x="12018" y="70929"/>
                </a:moveTo>
                <a:lnTo>
                  <a:pt x="12018" y="74689"/>
                </a:lnTo>
                <a:lnTo>
                  <a:pt x="8227" y="74689"/>
                </a:lnTo>
                <a:lnTo>
                  <a:pt x="8227" y="70929"/>
                </a:lnTo>
                <a:close/>
                <a:moveTo>
                  <a:pt x="15993" y="70929"/>
                </a:moveTo>
                <a:lnTo>
                  <a:pt x="15993" y="74689"/>
                </a:lnTo>
                <a:lnTo>
                  <a:pt x="12202" y="74689"/>
                </a:lnTo>
                <a:lnTo>
                  <a:pt x="12202" y="70929"/>
                </a:lnTo>
                <a:close/>
                <a:moveTo>
                  <a:pt x="19968" y="70929"/>
                </a:moveTo>
                <a:lnTo>
                  <a:pt x="19968" y="74689"/>
                </a:lnTo>
                <a:lnTo>
                  <a:pt x="16177" y="74689"/>
                </a:lnTo>
                <a:lnTo>
                  <a:pt x="16177" y="70929"/>
                </a:lnTo>
                <a:close/>
                <a:moveTo>
                  <a:pt x="23944" y="70929"/>
                </a:moveTo>
                <a:lnTo>
                  <a:pt x="23944" y="74689"/>
                </a:lnTo>
                <a:lnTo>
                  <a:pt x="20153" y="74689"/>
                </a:lnTo>
                <a:lnTo>
                  <a:pt x="20153" y="70929"/>
                </a:lnTo>
                <a:close/>
                <a:moveTo>
                  <a:pt x="27919" y="70929"/>
                </a:moveTo>
                <a:lnTo>
                  <a:pt x="27919" y="74689"/>
                </a:lnTo>
                <a:lnTo>
                  <a:pt x="24129" y="74689"/>
                </a:lnTo>
                <a:lnTo>
                  <a:pt x="24129" y="70929"/>
                </a:lnTo>
                <a:close/>
                <a:moveTo>
                  <a:pt x="31895" y="70929"/>
                </a:moveTo>
                <a:lnTo>
                  <a:pt x="31895" y="74689"/>
                </a:lnTo>
                <a:lnTo>
                  <a:pt x="28104" y="74689"/>
                </a:lnTo>
                <a:lnTo>
                  <a:pt x="28104" y="70929"/>
                </a:lnTo>
                <a:close/>
                <a:moveTo>
                  <a:pt x="35870" y="70929"/>
                </a:moveTo>
                <a:lnTo>
                  <a:pt x="35870" y="74689"/>
                </a:lnTo>
                <a:lnTo>
                  <a:pt x="32079" y="74689"/>
                </a:lnTo>
                <a:lnTo>
                  <a:pt x="32079" y="70929"/>
                </a:lnTo>
                <a:close/>
                <a:moveTo>
                  <a:pt x="39845" y="70929"/>
                </a:moveTo>
                <a:lnTo>
                  <a:pt x="39845" y="74689"/>
                </a:lnTo>
                <a:lnTo>
                  <a:pt x="36054" y="74689"/>
                </a:lnTo>
                <a:lnTo>
                  <a:pt x="36054" y="70929"/>
                </a:lnTo>
                <a:close/>
                <a:moveTo>
                  <a:pt x="43821" y="70929"/>
                </a:moveTo>
                <a:lnTo>
                  <a:pt x="43821" y="74689"/>
                </a:lnTo>
                <a:lnTo>
                  <a:pt x="40029" y="74689"/>
                </a:lnTo>
                <a:lnTo>
                  <a:pt x="40029" y="70929"/>
                </a:lnTo>
                <a:close/>
                <a:moveTo>
                  <a:pt x="47796" y="70929"/>
                </a:moveTo>
                <a:lnTo>
                  <a:pt x="47796" y="74689"/>
                </a:lnTo>
                <a:lnTo>
                  <a:pt x="44005" y="74689"/>
                </a:lnTo>
                <a:lnTo>
                  <a:pt x="44005" y="70929"/>
                </a:lnTo>
                <a:close/>
                <a:moveTo>
                  <a:pt x="51771" y="70929"/>
                </a:moveTo>
                <a:lnTo>
                  <a:pt x="51771" y="74689"/>
                </a:lnTo>
                <a:lnTo>
                  <a:pt x="47980" y="74689"/>
                </a:lnTo>
                <a:lnTo>
                  <a:pt x="47980" y="70929"/>
                </a:lnTo>
                <a:close/>
                <a:moveTo>
                  <a:pt x="55746" y="70929"/>
                </a:moveTo>
                <a:lnTo>
                  <a:pt x="55746" y="74689"/>
                </a:lnTo>
                <a:lnTo>
                  <a:pt x="51955" y="74689"/>
                </a:lnTo>
                <a:lnTo>
                  <a:pt x="51955" y="70929"/>
                </a:lnTo>
                <a:close/>
                <a:moveTo>
                  <a:pt x="59721" y="70929"/>
                </a:moveTo>
                <a:lnTo>
                  <a:pt x="59721" y="74689"/>
                </a:lnTo>
                <a:lnTo>
                  <a:pt x="55931" y="74689"/>
                </a:lnTo>
                <a:lnTo>
                  <a:pt x="55931" y="70929"/>
                </a:lnTo>
                <a:close/>
                <a:moveTo>
                  <a:pt x="63696" y="70929"/>
                </a:moveTo>
                <a:lnTo>
                  <a:pt x="63696" y="74689"/>
                </a:lnTo>
                <a:lnTo>
                  <a:pt x="59906" y="74689"/>
                </a:lnTo>
                <a:lnTo>
                  <a:pt x="59906" y="70929"/>
                </a:lnTo>
                <a:close/>
                <a:moveTo>
                  <a:pt x="67672" y="70929"/>
                </a:moveTo>
                <a:lnTo>
                  <a:pt x="67672" y="74689"/>
                </a:lnTo>
                <a:lnTo>
                  <a:pt x="63881" y="74689"/>
                </a:lnTo>
                <a:lnTo>
                  <a:pt x="63881" y="70929"/>
                </a:lnTo>
                <a:close/>
                <a:moveTo>
                  <a:pt x="71648" y="70929"/>
                </a:moveTo>
                <a:lnTo>
                  <a:pt x="71648" y="74689"/>
                </a:lnTo>
                <a:lnTo>
                  <a:pt x="67857" y="74689"/>
                </a:lnTo>
                <a:lnTo>
                  <a:pt x="67857" y="70929"/>
                </a:lnTo>
                <a:close/>
                <a:moveTo>
                  <a:pt x="75623" y="70929"/>
                </a:moveTo>
                <a:lnTo>
                  <a:pt x="75623" y="74689"/>
                </a:lnTo>
                <a:lnTo>
                  <a:pt x="71832" y="74689"/>
                </a:lnTo>
                <a:lnTo>
                  <a:pt x="71832" y="70929"/>
                </a:lnTo>
                <a:close/>
                <a:moveTo>
                  <a:pt x="79598" y="70929"/>
                </a:moveTo>
                <a:lnTo>
                  <a:pt x="79598" y="74689"/>
                </a:lnTo>
                <a:lnTo>
                  <a:pt x="75807" y="74689"/>
                </a:lnTo>
                <a:lnTo>
                  <a:pt x="75807" y="70929"/>
                </a:lnTo>
                <a:close/>
                <a:moveTo>
                  <a:pt x="83573" y="70929"/>
                </a:moveTo>
                <a:lnTo>
                  <a:pt x="83573" y="74689"/>
                </a:lnTo>
                <a:lnTo>
                  <a:pt x="79782" y="74689"/>
                </a:lnTo>
                <a:lnTo>
                  <a:pt x="79782" y="70929"/>
                </a:lnTo>
                <a:close/>
                <a:moveTo>
                  <a:pt x="87549" y="70929"/>
                </a:moveTo>
                <a:lnTo>
                  <a:pt x="87549" y="74689"/>
                </a:lnTo>
                <a:lnTo>
                  <a:pt x="83757" y="74689"/>
                </a:lnTo>
                <a:lnTo>
                  <a:pt x="83757" y="70929"/>
                </a:lnTo>
                <a:close/>
                <a:moveTo>
                  <a:pt x="91524" y="70929"/>
                </a:moveTo>
                <a:lnTo>
                  <a:pt x="91524" y="74689"/>
                </a:lnTo>
                <a:lnTo>
                  <a:pt x="87733" y="74689"/>
                </a:lnTo>
                <a:lnTo>
                  <a:pt x="87733" y="70929"/>
                </a:lnTo>
                <a:close/>
                <a:moveTo>
                  <a:pt x="95499" y="70929"/>
                </a:moveTo>
                <a:lnTo>
                  <a:pt x="95499" y="74689"/>
                </a:lnTo>
                <a:lnTo>
                  <a:pt x="91708" y="74689"/>
                </a:lnTo>
                <a:lnTo>
                  <a:pt x="91708" y="70929"/>
                </a:lnTo>
                <a:close/>
                <a:moveTo>
                  <a:pt x="99474" y="70929"/>
                </a:moveTo>
                <a:lnTo>
                  <a:pt x="99474" y="74689"/>
                </a:lnTo>
                <a:lnTo>
                  <a:pt x="95684" y="74689"/>
                </a:lnTo>
                <a:lnTo>
                  <a:pt x="95684" y="70929"/>
                </a:lnTo>
                <a:close/>
                <a:moveTo>
                  <a:pt x="103449" y="70929"/>
                </a:moveTo>
                <a:lnTo>
                  <a:pt x="103449" y="74689"/>
                </a:lnTo>
                <a:lnTo>
                  <a:pt x="99659" y="74689"/>
                </a:lnTo>
                <a:lnTo>
                  <a:pt x="99659" y="70929"/>
                </a:lnTo>
                <a:close/>
                <a:moveTo>
                  <a:pt x="107424" y="70929"/>
                </a:moveTo>
                <a:lnTo>
                  <a:pt x="107424" y="74689"/>
                </a:lnTo>
                <a:lnTo>
                  <a:pt x="103634" y="74689"/>
                </a:lnTo>
                <a:lnTo>
                  <a:pt x="103634" y="70929"/>
                </a:lnTo>
                <a:close/>
                <a:moveTo>
                  <a:pt x="111400" y="70929"/>
                </a:moveTo>
                <a:lnTo>
                  <a:pt x="111400" y="74689"/>
                </a:lnTo>
                <a:lnTo>
                  <a:pt x="107609" y="74689"/>
                </a:lnTo>
                <a:lnTo>
                  <a:pt x="107609" y="70929"/>
                </a:lnTo>
                <a:close/>
                <a:moveTo>
                  <a:pt x="115376" y="70929"/>
                </a:moveTo>
                <a:lnTo>
                  <a:pt x="115376" y="74689"/>
                </a:lnTo>
                <a:lnTo>
                  <a:pt x="111585" y="74689"/>
                </a:lnTo>
                <a:lnTo>
                  <a:pt x="111585" y="70929"/>
                </a:lnTo>
                <a:close/>
                <a:moveTo>
                  <a:pt x="119351" y="70929"/>
                </a:moveTo>
                <a:lnTo>
                  <a:pt x="119351" y="74689"/>
                </a:lnTo>
                <a:lnTo>
                  <a:pt x="115560" y="74689"/>
                </a:lnTo>
                <a:lnTo>
                  <a:pt x="115560" y="70929"/>
                </a:lnTo>
                <a:close/>
                <a:moveTo>
                  <a:pt x="123326" y="70929"/>
                </a:moveTo>
                <a:lnTo>
                  <a:pt x="123326" y="74689"/>
                </a:lnTo>
                <a:lnTo>
                  <a:pt x="119535" y="74689"/>
                </a:lnTo>
                <a:lnTo>
                  <a:pt x="119535" y="70929"/>
                </a:lnTo>
                <a:close/>
                <a:moveTo>
                  <a:pt x="127301" y="70929"/>
                </a:moveTo>
                <a:lnTo>
                  <a:pt x="127301" y="74689"/>
                </a:lnTo>
                <a:lnTo>
                  <a:pt x="123510" y="74689"/>
                </a:lnTo>
                <a:lnTo>
                  <a:pt x="123510" y="70929"/>
                </a:lnTo>
                <a:close/>
                <a:moveTo>
                  <a:pt x="131277" y="70929"/>
                </a:moveTo>
                <a:lnTo>
                  <a:pt x="131277" y="74689"/>
                </a:lnTo>
                <a:lnTo>
                  <a:pt x="127485" y="74689"/>
                </a:lnTo>
                <a:lnTo>
                  <a:pt x="127485" y="70929"/>
                </a:lnTo>
                <a:close/>
                <a:moveTo>
                  <a:pt x="135252" y="70929"/>
                </a:moveTo>
                <a:lnTo>
                  <a:pt x="135252" y="74689"/>
                </a:lnTo>
                <a:lnTo>
                  <a:pt x="131461" y="74689"/>
                </a:lnTo>
                <a:lnTo>
                  <a:pt x="131461" y="70929"/>
                </a:lnTo>
                <a:close/>
                <a:moveTo>
                  <a:pt x="139227" y="70929"/>
                </a:moveTo>
                <a:lnTo>
                  <a:pt x="139227" y="74689"/>
                </a:lnTo>
                <a:lnTo>
                  <a:pt x="135436" y="74689"/>
                </a:lnTo>
                <a:lnTo>
                  <a:pt x="135436" y="70929"/>
                </a:lnTo>
                <a:close/>
                <a:moveTo>
                  <a:pt x="143202" y="70929"/>
                </a:moveTo>
                <a:lnTo>
                  <a:pt x="143202" y="74689"/>
                </a:lnTo>
                <a:lnTo>
                  <a:pt x="139411" y="74689"/>
                </a:lnTo>
                <a:lnTo>
                  <a:pt x="139411" y="70929"/>
                </a:lnTo>
                <a:close/>
                <a:moveTo>
                  <a:pt x="147177" y="70929"/>
                </a:moveTo>
                <a:lnTo>
                  <a:pt x="147177" y="74689"/>
                </a:lnTo>
                <a:lnTo>
                  <a:pt x="143387" y="74689"/>
                </a:lnTo>
                <a:lnTo>
                  <a:pt x="143387" y="70929"/>
                </a:lnTo>
                <a:close/>
                <a:moveTo>
                  <a:pt x="151224" y="70929"/>
                </a:moveTo>
                <a:lnTo>
                  <a:pt x="151224" y="74689"/>
                </a:lnTo>
                <a:lnTo>
                  <a:pt x="147362" y="74689"/>
                </a:lnTo>
                <a:lnTo>
                  <a:pt x="147362" y="70929"/>
                </a:lnTo>
                <a:close/>
                <a:moveTo>
                  <a:pt x="4068" y="74872"/>
                </a:moveTo>
                <a:lnTo>
                  <a:pt x="4068" y="78632"/>
                </a:lnTo>
                <a:lnTo>
                  <a:pt x="184" y="78632"/>
                </a:lnTo>
                <a:lnTo>
                  <a:pt x="184" y="74872"/>
                </a:lnTo>
                <a:close/>
                <a:moveTo>
                  <a:pt x="8043" y="74872"/>
                </a:moveTo>
                <a:lnTo>
                  <a:pt x="8043" y="78632"/>
                </a:lnTo>
                <a:lnTo>
                  <a:pt x="4252" y="78632"/>
                </a:lnTo>
                <a:lnTo>
                  <a:pt x="4252" y="74872"/>
                </a:lnTo>
                <a:close/>
                <a:moveTo>
                  <a:pt x="12018" y="74872"/>
                </a:moveTo>
                <a:lnTo>
                  <a:pt x="12018" y="78632"/>
                </a:lnTo>
                <a:lnTo>
                  <a:pt x="8227" y="78632"/>
                </a:lnTo>
                <a:lnTo>
                  <a:pt x="8227" y="74872"/>
                </a:lnTo>
                <a:close/>
                <a:moveTo>
                  <a:pt x="15993" y="74872"/>
                </a:moveTo>
                <a:lnTo>
                  <a:pt x="15993" y="78632"/>
                </a:lnTo>
                <a:lnTo>
                  <a:pt x="12202" y="78632"/>
                </a:lnTo>
                <a:lnTo>
                  <a:pt x="12202" y="74872"/>
                </a:lnTo>
                <a:close/>
                <a:moveTo>
                  <a:pt x="19968" y="74872"/>
                </a:moveTo>
                <a:lnTo>
                  <a:pt x="19968" y="78632"/>
                </a:lnTo>
                <a:lnTo>
                  <a:pt x="16177" y="78632"/>
                </a:lnTo>
                <a:lnTo>
                  <a:pt x="16177" y="74872"/>
                </a:lnTo>
                <a:close/>
                <a:moveTo>
                  <a:pt x="23944" y="74872"/>
                </a:moveTo>
                <a:lnTo>
                  <a:pt x="23944" y="78632"/>
                </a:lnTo>
                <a:lnTo>
                  <a:pt x="20153" y="78632"/>
                </a:lnTo>
                <a:lnTo>
                  <a:pt x="20153" y="74872"/>
                </a:lnTo>
                <a:close/>
                <a:moveTo>
                  <a:pt x="27919" y="74872"/>
                </a:moveTo>
                <a:lnTo>
                  <a:pt x="27919" y="78632"/>
                </a:lnTo>
                <a:lnTo>
                  <a:pt x="24129" y="78632"/>
                </a:lnTo>
                <a:lnTo>
                  <a:pt x="24129" y="74872"/>
                </a:lnTo>
                <a:close/>
                <a:moveTo>
                  <a:pt x="31895" y="74872"/>
                </a:moveTo>
                <a:lnTo>
                  <a:pt x="31895" y="78632"/>
                </a:lnTo>
                <a:lnTo>
                  <a:pt x="28104" y="78632"/>
                </a:lnTo>
                <a:lnTo>
                  <a:pt x="28104" y="74872"/>
                </a:lnTo>
                <a:close/>
                <a:moveTo>
                  <a:pt x="35870" y="74872"/>
                </a:moveTo>
                <a:lnTo>
                  <a:pt x="35870" y="78632"/>
                </a:lnTo>
                <a:lnTo>
                  <a:pt x="32079" y="78632"/>
                </a:lnTo>
                <a:lnTo>
                  <a:pt x="32079" y="74872"/>
                </a:lnTo>
                <a:close/>
                <a:moveTo>
                  <a:pt x="39845" y="74872"/>
                </a:moveTo>
                <a:lnTo>
                  <a:pt x="39845" y="78632"/>
                </a:lnTo>
                <a:lnTo>
                  <a:pt x="36054" y="78632"/>
                </a:lnTo>
                <a:lnTo>
                  <a:pt x="36054" y="74872"/>
                </a:lnTo>
                <a:close/>
                <a:moveTo>
                  <a:pt x="43821" y="74872"/>
                </a:moveTo>
                <a:lnTo>
                  <a:pt x="43821" y="78632"/>
                </a:lnTo>
                <a:lnTo>
                  <a:pt x="40029" y="78632"/>
                </a:lnTo>
                <a:lnTo>
                  <a:pt x="40029" y="74872"/>
                </a:lnTo>
                <a:close/>
                <a:moveTo>
                  <a:pt x="47796" y="74872"/>
                </a:moveTo>
                <a:lnTo>
                  <a:pt x="47796" y="78632"/>
                </a:lnTo>
                <a:lnTo>
                  <a:pt x="44005" y="78632"/>
                </a:lnTo>
                <a:lnTo>
                  <a:pt x="44005" y="74872"/>
                </a:lnTo>
                <a:close/>
                <a:moveTo>
                  <a:pt x="51771" y="74872"/>
                </a:moveTo>
                <a:lnTo>
                  <a:pt x="51771" y="78632"/>
                </a:lnTo>
                <a:lnTo>
                  <a:pt x="47980" y="78632"/>
                </a:lnTo>
                <a:lnTo>
                  <a:pt x="47980" y="74872"/>
                </a:lnTo>
                <a:close/>
                <a:moveTo>
                  <a:pt x="55746" y="74872"/>
                </a:moveTo>
                <a:lnTo>
                  <a:pt x="55746" y="78632"/>
                </a:lnTo>
                <a:lnTo>
                  <a:pt x="51955" y="78632"/>
                </a:lnTo>
                <a:lnTo>
                  <a:pt x="51955" y="74872"/>
                </a:lnTo>
                <a:close/>
                <a:moveTo>
                  <a:pt x="59721" y="74872"/>
                </a:moveTo>
                <a:lnTo>
                  <a:pt x="59721" y="78632"/>
                </a:lnTo>
                <a:lnTo>
                  <a:pt x="55931" y="78632"/>
                </a:lnTo>
                <a:lnTo>
                  <a:pt x="55931" y="74872"/>
                </a:lnTo>
                <a:close/>
                <a:moveTo>
                  <a:pt x="63696" y="74872"/>
                </a:moveTo>
                <a:lnTo>
                  <a:pt x="63696" y="78632"/>
                </a:lnTo>
                <a:lnTo>
                  <a:pt x="59906" y="78632"/>
                </a:lnTo>
                <a:lnTo>
                  <a:pt x="59906" y="74872"/>
                </a:lnTo>
                <a:close/>
                <a:moveTo>
                  <a:pt x="67672" y="74872"/>
                </a:moveTo>
                <a:lnTo>
                  <a:pt x="67672" y="78632"/>
                </a:lnTo>
                <a:lnTo>
                  <a:pt x="63881" y="78632"/>
                </a:lnTo>
                <a:lnTo>
                  <a:pt x="63881" y="74872"/>
                </a:lnTo>
                <a:close/>
                <a:moveTo>
                  <a:pt x="71648" y="74872"/>
                </a:moveTo>
                <a:lnTo>
                  <a:pt x="71648" y="78632"/>
                </a:lnTo>
                <a:lnTo>
                  <a:pt x="67857" y="78632"/>
                </a:lnTo>
                <a:lnTo>
                  <a:pt x="67857" y="74872"/>
                </a:lnTo>
                <a:close/>
                <a:moveTo>
                  <a:pt x="75623" y="74872"/>
                </a:moveTo>
                <a:lnTo>
                  <a:pt x="75623" y="78632"/>
                </a:lnTo>
                <a:lnTo>
                  <a:pt x="71832" y="78632"/>
                </a:lnTo>
                <a:lnTo>
                  <a:pt x="71832" y="74872"/>
                </a:lnTo>
                <a:close/>
                <a:moveTo>
                  <a:pt x="79598" y="74872"/>
                </a:moveTo>
                <a:lnTo>
                  <a:pt x="79598" y="78632"/>
                </a:lnTo>
                <a:lnTo>
                  <a:pt x="75807" y="78632"/>
                </a:lnTo>
                <a:lnTo>
                  <a:pt x="75807" y="74872"/>
                </a:lnTo>
                <a:close/>
                <a:moveTo>
                  <a:pt x="83573" y="74872"/>
                </a:moveTo>
                <a:lnTo>
                  <a:pt x="83573" y="78632"/>
                </a:lnTo>
                <a:lnTo>
                  <a:pt x="79782" y="78632"/>
                </a:lnTo>
                <a:lnTo>
                  <a:pt x="79782" y="74872"/>
                </a:lnTo>
                <a:close/>
                <a:moveTo>
                  <a:pt x="87549" y="74872"/>
                </a:moveTo>
                <a:lnTo>
                  <a:pt x="87549" y="78632"/>
                </a:lnTo>
                <a:lnTo>
                  <a:pt x="83757" y="78632"/>
                </a:lnTo>
                <a:lnTo>
                  <a:pt x="83757" y="74872"/>
                </a:lnTo>
                <a:close/>
                <a:moveTo>
                  <a:pt x="91524" y="74872"/>
                </a:moveTo>
                <a:lnTo>
                  <a:pt x="91524" y="78632"/>
                </a:lnTo>
                <a:lnTo>
                  <a:pt x="87733" y="78632"/>
                </a:lnTo>
                <a:lnTo>
                  <a:pt x="87733" y="74872"/>
                </a:lnTo>
                <a:close/>
                <a:moveTo>
                  <a:pt x="95499" y="74872"/>
                </a:moveTo>
                <a:lnTo>
                  <a:pt x="95499" y="78632"/>
                </a:lnTo>
                <a:lnTo>
                  <a:pt x="91708" y="78632"/>
                </a:lnTo>
                <a:lnTo>
                  <a:pt x="91708" y="74872"/>
                </a:lnTo>
                <a:close/>
                <a:moveTo>
                  <a:pt x="99474" y="74872"/>
                </a:moveTo>
                <a:lnTo>
                  <a:pt x="99474" y="78632"/>
                </a:lnTo>
                <a:lnTo>
                  <a:pt x="95684" y="78632"/>
                </a:lnTo>
                <a:lnTo>
                  <a:pt x="95684" y="74872"/>
                </a:lnTo>
                <a:close/>
                <a:moveTo>
                  <a:pt x="103449" y="74872"/>
                </a:moveTo>
                <a:lnTo>
                  <a:pt x="103449" y="78632"/>
                </a:lnTo>
                <a:lnTo>
                  <a:pt x="99659" y="78632"/>
                </a:lnTo>
                <a:lnTo>
                  <a:pt x="99659" y="74872"/>
                </a:lnTo>
                <a:close/>
                <a:moveTo>
                  <a:pt x="107424" y="74872"/>
                </a:moveTo>
                <a:lnTo>
                  <a:pt x="107424" y="78632"/>
                </a:lnTo>
                <a:lnTo>
                  <a:pt x="103634" y="78632"/>
                </a:lnTo>
                <a:lnTo>
                  <a:pt x="103634" y="74872"/>
                </a:lnTo>
                <a:close/>
                <a:moveTo>
                  <a:pt x="111400" y="74872"/>
                </a:moveTo>
                <a:lnTo>
                  <a:pt x="111400" y="78632"/>
                </a:lnTo>
                <a:lnTo>
                  <a:pt x="107609" y="78632"/>
                </a:lnTo>
                <a:lnTo>
                  <a:pt x="107609" y="74872"/>
                </a:lnTo>
                <a:close/>
                <a:moveTo>
                  <a:pt x="115376" y="74872"/>
                </a:moveTo>
                <a:lnTo>
                  <a:pt x="115376" y="78632"/>
                </a:lnTo>
                <a:lnTo>
                  <a:pt x="111585" y="78632"/>
                </a:lnTo>
                <a:lnTo>
                  <a:pt x="111585" y="74872"/>
                </a:lnTo>
                <a:close/>
                <a:moveTo>
                  <a:pt x="119351" y="74872"/>
                </a:moveTo>
                <a:lnTo>
                  <a:pt x="119351" y="78632"/>
                </a:lnTo>
                <a:lnTo>
                  <a:pt x="115560" y="78632"/>
                </a:lnTo>
                <a:lnTo>
                  <a:pt x="115560" y="74872"/>
                </a:lnTo>
                <a:close/>
                <a:moveTo>
                  <a:pt x="123326" y="74872"/>
                </a:moveTo>
                <a:lnTo>
                  <a:pt x="123326" y="78632"/>
                </a:lnTo>
                <a:lnTo>
                  <a:pt x="119535" y="78632"/>
                </a:lnTo>
                <a:lnTo>
                  <a:pt x="119535" y="74872"/>
                </a:lnTo>
                <a:close/>
                <a:moveTo>
                  <a:pt x="127301" y="74872"/>
                </a:moveTo>
                <a:lnTo>
                  <a:pt x="127301" y="78632"/>
                </a:lnTo>
                <a:lnTo>
                  <a:pt x="123510" y="78632"/>
                </a:lnTo>
                <a:lnTo>
                  <a:pt x="123510" y="74872"/>
                </a:lnTo>
                <a:close/>
                <a:moveTo>
                  <a:pt x="131277" y="74872"/>
                </a:moveTo>
                <a:lnTo>
                  <a:pt x="131277" y="78632"/>
                </a:lnTo>
                <a:lnTo>
                  <a:pt x="127485" y="78632"/>
                </a:lnTo>
                <a:lnTo>
                  <a:pt x="127485" y="74872"/>
                </a:lnTo>
                <a:close/>
                <a:moveTo>
                  <a:pt x="135252" y="74872"/>
                </a:moveTo>
                <a:lnTo>
                  <a:pt x="135252" y="78632"/>
                </a:lnTo>
                <a:lnTo>
                  <a:pt x="131461" y="78632"/>
                </a:lnTo>
                <a:lnTo>
                  <a:pt x="131461" y="74872"/>
                </a:lnTo>
                <a:close/>
                <a:moveTo>
                  <a:pt x="139227" y="74872"/>
                </a:moveTo>
                <a:lnTo>
                  <a:pt x="139227" y="78632"/>
                </a:lnTo>
                <a:lnTo>
                  <a:pt x="135436" y="78632"/>
                </a:lnTo>
                <a:lnTo>
                  <a:pt x="135436" y="74872"/>
                </a:lnTo>
                <a:close/>
                <a:moveTo>
                  <a:pt x="143202" y="74872"/>
                </a:moveTo>
                <a:lnTo>
                  <a:pt x="143202" y="78632"/>
                </a:lnTo>
                <a:lnTo>
                  <a:pt x="139411" y="78632"/>
                </a:lnTo>
                <a:lnTo>
                  <a:pt x="139411" y="74872"/>
                </a:lnTo>
                <a:close/>
                <a:moveTo>
                  <a:pt x="147177" y="74872"/>
                </a:moveTo>
                <a:lnTo>
                  <a:pt x="147177" y="78632"/>
                </a:lnTo>
                <a:lnTo>
                  <a:pt x="143387" y="78632"/>
                </a:lnTo>
                <a:lnTo>
                  <a:pt x="143387" y="74872"/>
                </a:lnTo>
                <a:close/>
                <a:moveTo>
                  <a:pt x="151224" y="74872"/>
                </a:moveTo>
                <a:lnTo>
                  <a:pt x="151224" y="78632"/>
                </a:lnTo>
                <a:lnTo>
                  <a:pt x="147362" y="78632"/>
                </a:lnTo>
                <a:lnTo>
                  <a:pt x="147362" y="74872"/>
                </a:lnTo>
                <a:close/>
                <a:moveTo>
                  <a:pt x="4068" y="78815"/>
                </a:moveTo>
                <a:lnTo>
                  <a:pt x="4068" y="82574"/>
                </a:lnTo>
                <a:lnTo>
                  <a:pt x="184" y="82574"/>
                </a:lnTo>
                <a:lnTo>
                  <a:pt x="184" y="78815"/>
                </a:lnTo>
                <a:close/>
                <a:moveTo>
                  <a:pt x="8043" y="78815"/>
                </a:moveTo>
                <a:lnTo>
                  <a:pt x="8043" y="82574"/>
                </a:lnTo>
                <a:lnTo>
                  <a:pt x="4252" y="82574"/>
                </a:lnTo>
                <a:lnTo>
                  <a:pt x="4252" y="78815"/>
                </a:lnTo>
                <a:close/>
                <a:moveTo>
                  <a:pt x="12018" y="78815"/>
                </a:moveTo>
                <a:lnTo>
                  <a:pt x="12018" y="82574"/>
                </a:lnTo>
                <a:lnTo>
                  <a:pt x="8227" y="82574"/>
                </a:lnTo>
                <a:lnTo>
                  <a:pt x="8227" y="78815"/>
                </a:lnTo>
                <a:close/>
                <a:moveTo>
                  <a:pt x="15993" y="78815"/>
                </a:moveTo>
                <a:lnTo>
                  <a:pt x="15993" y="82574"/>
                </a:lnTo>
                <a:lnTo>
                  <a:pt x="12202" y="82574"/>
                </a:lnTo>
                <a:lnTo>
                  <a:pt x="12202" y="78815"/>
                </a:lnTo>
                <a:close/>
                <a:moveTo>
                  <a:pt x="19968" y="78815"/>
                </a:moveTo>
                <a:lnTo>
                  <a:pt x="19968" y="82574"/>
                </a:lnTo>
                <a:lnTo>
                  <a:pt x="16177" y="82574"/>
                </a:lnTo>
                <a:lnTo>
                  <a:pt x="16177" y="78815"/>
                </a:lnTo>
                <a:close/>
                <a:moveTo>
                  <a:pt x="23944" y="78815"/>
                </a:moveTo>
                <a:lnTo>
                  <a:pt x="23944" y="82574"/>
                </a:lnTo>
                <a:lnTo>
                  <a:pt x="20152" y="82574"/>
                </a:lnTo>
                <a:lnTo>
                  <a:pt x="20152" y="78815"/>
                </a:lnTo>
                <a:close/>
                <a:moveTo>
                  <a:pt x="27919" y="78815"/>
                </a:moveTo>
                <a:lnTo>
                  <a:pt x="27919" y="82574"/>
                </a:lnTo>
                <a:lnTo>
                  <a:pt x="24129" y="82574"/>
                </a:lnTo>
                <a:lnTo>
                  <a:pt x="24129" y="78815"/>
                </a:lnTo>
                <a:close/>
                <a:moveTo>
                  <a:pt x="31895" y="78815"/>
                </a:moveTo>
                <a:lnTo>
                  <a:pt x="31895" y="82574"/>
                </a:lnTo>
                <a:lnTo>
                  <a:pt x="28104" y="82574"/>
                </a:lnTo>
                <a:lnTo>
                  <a:pt x="28104" y="78815"/>
                </a:lnTo>
                <a:close/>
                <a:moveTo>
                  <a:pt x="35870" y="78815"/>
                </a:moveTo>
                <a:lnTo>
                  <a:pt x="35870" y="82574"/>
                </a:lnTo>
                <a:lnTo>
                  <a:pt x="32079" y="82574"/>
                </a:lnTo>
                <a:lnTo>
                  <a:pt x="32079" y="78815"/>
                </a:lnTo>
                <a:close/>
                <a:moveTo>
                  <a:pt x="39845" y="78815"/>
                </a:moveTo>
                <a:lnTo>
                  <a:pt x="39845" y="82574"/>
                </a:lnTo>
                <a:lnTo>
                  <a:pt x="36054" y="82574"/>
                </a:lnTo>
                <a:lnTo>
                  <a:pt x="36054" y="78815"/>
                </a:lnTo>
                <a:close/>
                <a:moveTo>
                  <a:pt x="43821" y="78815"/>
                </a:moveTo>
                <a:lnTo>
                  <a:pt x="43821" y="82574"/>
                </a:lnTo>
                <a:lnTo>
                  <a:pt x="40029" y="82574"/>
                </a:lnTo>
                <a:lnTo>
                  <a:pt x="40029" y="78815"/>
                </a:lnTo>
                <a:close/>
                <a:moveTo>
                  <a:pt x="47796" y="78815"/>
                </a:moveTo>
                <a:lnTo>
                  <a:pt x="47796" y="82574"/>
                </a:lnTo>
                <a:lnTo>
                  <a:pt x="44005" y="82574"/>
                </a:lnTo>
                <a:lnTo>
                  <a:pt x="44005" y="78815"/>
                </a:lnTo>
                <a:close/>
                <a:moveTo>
                  <a:pt x="51771" y="78815"/>
                </a:moveTo>
                <a:lnTo>
                  <a:pt x="51771" y="82574"/>
                </a:lnTo>
                <a:lnTo>
                  <a:pt x="47980" y="82574"/>
                </a:lnTo>
                <a:lnTo>
                  <a:pt x="47980" y="78815"/>
                </a:lnTo>
                <a:close/>
                <a:moveTo>
                  <a:pt x="55746" y="78815"/>
                </a:moveTo>
                <a:lnTo>
                  <a:pt x="55746" y="82574"/>
                </a:lnTo>
                <a:lnTo>
                  <a:pt x="51955" y="82574"/>
                </a:lnTo>
                <a:lnTo>
                  <a:pt x="51955" y="78815"/>
                </a:lnTo>
                <a:close/>
                <a:moveTo>
                  <a:pt x="59721" y="78815"/>
                </a:moveTo>
                <a:lnTo>
                  <a:pt x="59721" y="82574"/>
                </a:lnTo>
                <a:lnTo>
                  <a:pt x="55931" y="82574"/>
                </a:lnTo>
                <a:lnTo>
                  <a:pt x="55931" y="78815"/>
                </a:lnTo>
                <a:close/>
                <a:moveTo>
                  <a:pt x="63696" y="78815"/>
                </a:moveTo>
                <a:lnTo>
                  <a:pt x="63696" y="82574"/>
                </a:lnTo>
                <a:lnTo>
                  <a:pt x="59906" y="82574"/>
                </a:lnTo>
                <a:lnTo>
                  <a:pt x="59906" y="78815"/>
                </a:lnTo>
                <a:close/>
                <a:moveTo>
                  <a:pt x="67672" y="78815"/>
                </a:moveTo>
                <a:lnTo>
                  <a:pt x="67672" y="82574"/>
                </a:lnTo>
                <a:lnTo>
                  <a:pt x="63881" y="82574"/>
                </a:lnTo>
                <a:lnTo>
                  <a:pt x="63881" y="78815"/>
                </a:lnTo>
                <a:close/>
                <a:moveTo>
                  <a:pt x="71648" y="78815"/>
                </a:moveTo>
                <a:lnTo>
                  <a:pt x="71648" y="82574"/>
                </a:lnTo>
                <a:lnTo>
                  <a:pt x="67857" y="82574"/>
                </a:lnTo>
                <a:lnTo>
                  <a:pt x="67857" y="78815"/>
                </a:lnTo>
                <a:close/>
                <a:moveTo>
                  <a:pt x="75623" y="78815"/>
                </a:moveTo>
                <a:lnTo>
                  <a:pt x="75623" y="82574"/>
                </a:lnTo>
                <a:lnTo>
                  <a:pt x="71832" y="82574"/>
                </a:lnTo>
                <a:lnTo>
                  <a:pt x="71832" y="78815"/>
                </a:lnTo>
                <a:close/>
                <a:moveTo>
                  <a:pt x="79598" y="78815"/>
                </a:moveTo>
                <a:lnTo>
                  <a:pt x="79598" y="82574"/>
                </a:lnTo>
                <a:lnTo>
                  <a:pt x="75807" y="82574"/>
                </a:lnTo>
                <a:lnTo>
                  <a:pt x="75807" y="78815"/>
                </a:lnTo>
                <a:close/>
                <a:moveTo>
                  <a:pt x="83573" y="78815"/>
                </a:moveTo>
                <a:lnTo>
                  <a:pt x="83573" y="82574"/>
                </a:lnTo>
                <a:lnTo>
                  <a:pt x="79782" y="82574"/>
                </a:lnTo>
                <a:lnTo>
                  <a:pt x="79782" y="78815"/>
                </a:lnTo>
                <a:close/>
                <a:moveTo>
                  <a:pt x="87549" y="78815"/>
                </a:moveTo>
                <a:lnTo>
                  <a:pt x="87549" y="82574"/>
                </a:lnTo>
                <a:lnTo>
                  <a:pt x="83757" y="82574"/>
                </a:lnTo>
                <a:lnTo>
                  <a:pt x="83757" y="78815"/>
                </a:lnTo>
                <a:close/>
                <a:moveTo>
                  <a:pt x="91524" y="78815"/>
                </a:moveTo>
                <a:lnTo>
                  <a:pt x="91524" y="82574"/>
                </a:lnTo>
                <a:lnTo>
                  <a:pt x="87733" y="82574"/>
                </a:lnTo>
                <a:lnTo>
                  <a:pt x="87733" y="78815"/>
                </a:lnTo>
                <a:close/>
                <a:moveTo>
                  <a:pt x="95499" y="78815"/>
                </a:moveTo>
                <a:lnTo>
                  <a:pt x="95499" y="82574"/>
                </a:lnTo>
                <a:lnTo>
                  <a:pt x="91708" y="82574"/>
                </a:lnTo>
                <a:lnTo>
                  <a:pt x="91708" y="78815"/>
                </a:lnTo>
                <a:close/>
                <a:moveTo>
                  <a:pt x="99474" y="78815"/>
                </a:moveTo>
                <a:lnTo>
                  <a:pt x="99474" y="82574"/>
                </a:lnTo>
                <a:lnTo>
                  <a:pt x="95684" y="82574"/>
                </a:lnTo>
                <a:lnTo>
                  <a:pt x="95684" y="78815"/>
                </a:lnTo>
                <a:close/>
                <a:moveTo>
                  <a:pt x="103449" y="78815"/>
                </a:moveTo>
                <a:lnTo>
                  <a:pt x="103449" y="82574"/>
                </a:lnTo>
                <a:lnTo>
                  <a:pt x="99659" y="82574"/>
                </a:lnTo>
                <a:lnTo>
                  <a:pt x="99659" y="78815"/>
                </a:lnTo>
                <a:close/>
                <a:moveTo>
                  <a:pt x="107424" y="78815"/>
                </a:moveTo>
                <a:lnTo>
                  <a:pt x="107424" y="82574"/>
                </a:lnTo>
                <a:lnTo>
                  <a:pt x="103634" y="82574"/>
                </a:lnTo>
                <a:lnTo>
                  <a:pt x="103634" y="78815"/>
                </a:lnTo>
                <a:close/>
                <a:moveTo>
                  <a:pt x="111400" y="78815"/>
                </a:moveTo>
                <a:lnTo>
                  <a:pt x="111400" y="82574"/>
                </a:lnTo>
                <a:lnTo>
                  <a:pt x="107609" y="82574"/>
                </a:lnTo>
                <a:lnTo>
                  <a:pt x="107609" y="78815"/>
                </a:lnTo>
                <a:close/>
                <a:moveTo>
                  <a:pt x="115376" y="78815"/>
                </a:moveTo>
                <a:lnTo>
                  <a:pt x="115376" y="82574"/>
                </a:lnTo>
                <a:lnTo>
                  <a:pt x="111585" y="82574"/>
                </a:lnTo>
                <a:lnTo>
                  <a:pt x="111585" y="78815"/>
                </a:lnTo>
                <a:close/>
                <a:moveTo>
                  <a:pt x="119351" y="78815"/>
                </a:moveTo>
                <a:lnTo>
                  <a:pt x="119351" y="82574"/>
                </a:lnTo>
                <a:lnTo>
                  <a:pt x="115560" y="82574"/>
                </a:lnTo>
                <a:lnTo>
                  <a:pt x="115560" y="78815"/>
                </a:lnTo>
                <a:close/>
                <a:moveTo>
                  <a:pt x="123326" y="78815"/>
                </a:moveTo>
                <a:lnTo>
                  <a:pt x="123326" y="82574"/>
                </a:lnTo>
                <a:lnTo>
                  <a:pt x="119535" y="82574"/>
                </a:lnTo>
                <a:lnTo>
                  <a:pt x="119535" y="78815"/>
                </a:lnTo>
                <a:close/>
                <a:moveTo>
                  <a:pt x="127301" y="78815"/>
                </a:moveTo>
                <a:lnTo>
                  <a:pt x="127301" y="82574"/>
                </a:lnTo>
                <a:lnTo>
                  <a:pt x="123510" y="82574"/>
                </a:lnTo>
                <a:lnTo>
                  <a:pt x="123510" y="78815"/>
                </a:lnTo>
                <a:close/>
                <a:moveTo>
                  <a:pt x="131277" y="78815"/>
                </a:moveTo>
                <a:lnTo>
                  <a:pt x="131277" y="82574"/>
                </a:lnTo>
                <a:lnTo>
                  <a:pt x="127485" y="82574"/>
                </a:lnTo>
                <a:lnTo>
                  <a:pt x="127485" y="78815"/>
                </a:lnTo>
                <a:close/>
                <a:moveTo>
                  <a:pt x="135252" y="78815"/>
                </a:moveTo>
                <a:lnTo>
                  <a:pt x="135252" y="82574"/>
                </a:lnTo>
                <a:lnTo>
                  <a:pt x="131461" y="82574"/>
                </a:lnTo>
                <a:lnTo>
                  <a:pt x="131461" y="78815"/>
                </a:lnTo>
                <a:close/>
                <a:moveTo>
                  <a:pt x="139227" y="78815"/>
                </a:moveTo>
                <a:lnTo>
                  <a:pt x="139227" y="82574"/>
                </a:lnTo>
                <a:lnTo>
                  <a:pt x="135436" y="82574"/>
                </a:lnTo>
                <a:lnTo>
                  <a:pt x="135436" y="78815"/>
                </a:lnTo>
                <a:close/>
                <a:moveTo>
                  <a:pt x="143202" y="78815"/>
                </a:moveTo>
                <a:lnTo>
                  <a:pt x="143202" y="82574"/>
                </a:lnTo>
                <a:lnTo>
                  <a:pt x="139411" y="82574"/>
                </a:lnTo>
                <a:lnTo>
                  <a:pt x="139411" y="78815"/>
                </a:lnTo>
                <a:close/>
                <a:moveTo>
                  <a:pt x="147177" y="78815"/>
                </a:moveTo>
                <a:lnTo>
                  <a:pt x="147177" y="82574"/>
                </a:lnTo>
                <a:lnTo>
                  <a:pt x="143387" y="82574"/>
                </a:lnTo>
                <a:lnTo>
                  <a:pt x="143387" y="78815"/>
                </a:lnTo>
                <a:close/>
                <a:moveTo>
                  <a:pt x="151224" y="78815"/>
                </a:moveTo>
                <a:lnTo>
                  <a:pt x="151224" y="82574"/>
                </a:lnTo>
                <a:lnTo>
                  <a:pt x="147362" y="82574"/>
                </a:lnTo>
                <a:lnTo>
                  <a:pt x="147362" y="78815"/>
                </a:lnTo>
                <a:close/>
                <a:moveTo>
                  <a:pt x="4068" y="82757"/>
                </a:moveTo>
                <a:lnTo>
                  <a:pt x="4068" y="86517"/>
                </a:lnTo>
                <a:lnTo>
                  <a:pt x="184" y="86517"/>
                </a:lnTo>
                <a:lnTo>
                  <a:pt x="184" y="82757"/>
                </a:lnTo>
                <a:close/>
                <a:moveTo>
                  <a:pt x="8043" y="82757"/>
                </a:moveTo>
                <a:lnTo>
                  <a:pt x="8043" y="86517"/>
                </a:lnTo>
                <a:lnTo>
                  <a:pt x="4252" y="86517"/>
                </a:lnTo>
                <a:lnTo>
                  <a:pt x="4252" y="82757"/>
                </a:lnTo>
                <a:close/>
                <a:moveTo>
                  <a:pt x="12018" y="82757"/>
                </a:moveTo>
                <a:lnTo>
                  <a:pt x="12018" y="86517"/>
                </a:lnTo>
                <a:lnTo>
                  <a:pt x="8227" y="86517"/>
                </a:lnTo>
                <a:lnTo>
                  <a:pt x="8227" y="82757"/>
                </a:lnTo>
                <a:close/>
                <a:moveTo>
                  <a:pt x="15993" y="82757"/>
                </a:moveTo>
                <a:lnTo>
                  <a:pt x="15993" y="86517"/>
                </a:lnTo>
                <a:lnTo>
                  <a:pt x="12202" y="86517"/>
                </a:lnTo>
                <a:lnTo>
                  <a:pt x="12202" y="82757"/>
                </a:lnTo>
                <a:close/>
                <a:moveTo>
                  <a:pt x="19968" y="82757"/>
                </a:moveTo>
                <a:lnTo>
                  <a:pt x="19968" y="86517"/>
                </a:lnTo>
                <a:lnTo>
                  <a:pt x="16177" y="86517"/>
                </a:lnTo>
                <a:lnTo>
                  <a:pt x="16177" y="82757"/>
                </a:lnTo>
                <a:close/>
                <a:moveTo>
                  <a:pt x="23944" y="82757"/>
                </a:moveTo>
                <a:lnTo>
                  <a:pt x="23944" y="86517"/>
                </a:lnTo>
                <a:lnTo>
                  <a:pt x="20152" y="86517"/>
                </a:lnTo>
                <a:lnTo>
                  <a:pt x="20152" y="82757"/>
                </a:lnTo>
                <a:close/>
                <a:moveTo>
                  <a:pt x="27919" y="82757"/>
                </a:moveTo>
                <a:lnTo>
                  <a:pt x="27919" y="86517"/>
                </a:lnTo>
                <a:lnTo>
                  <a:pt x="24129" y="86517"/>
                </a:lnTo>
                <a:lnTo>
                  <a:pt x="24129" y="82757"/>
                </a:lnTo>
                <a:close/>
                <a:moveTo>
                  <a:pt x="31895" y="82757"/>
                </a:moveTo>
                <a:lnTo>
                  <a:pt x="31895" y="86517"/>
                </a:lnTo>
                <a:lnTo>
                  <a:pt x="28104" y="86517"/>
                </a:lnTo>
                <a:lnTo>
                  <a:pt x="28104" y="82757"/>
                </a:lnTo>
                <a:close/>
                <a:moveTo>
                  <a:pt x="35870" y="82757"/>
                </a:moveTo>
                <a:lnTo>
                  <a:pt x="35870" y="86517"/>
                </a:lnTo>
                <a:lnTo>
                  <a:pt x="32079" y="86517"/>
                </a:lnTo>
                <a:lnTo>
                  <a:pt x="32079" y="82757"/>
                </a:lnTo>
                <a:close/>
                <a:moveTo>
                  <a:pt x="39845" y="82757"/>
                </a:moveTo>
                <a:lnTo>
                  <a:pt x="39845" y="86517"/>
                </a:lnTo>
                <a:lnTo>
                  <a:pt x="36054" y="86517"/>
                </a:lnTo>
                <a:lnTo>
                  <a:pt x="36054" y="82757"/>
                </a:lnTo>
                <a:close/>
                <a:moveTo>
                  <a:pt x="43821" y="82757"/>
                </a:moveTo>
                <a:lnTo>
                  <a:pt x="43821" y="86517"/>
                </a:lnTo>
                <a:lnTo>
                  <a:pt x="40029" y="86517"/>
                </a:lnTo>
                <a:lnTo>
                  <a:pt x="40029" y="82757"/>
                </a:lnTo>
                <a:close/>
                <a:moveTo>
                  <a:pt x="47796" y="82757"/>
                </a:moveTo>
                <a:lnTo>
                  <a:pt x="47796" y="86517"/>
                </a:lnTo>
                <a:lnTo>
                  <a:pt x="44005" y="86517"/>
                </a:lnTo>
                <a:lnTo>
                  <a:pt x="44005" y="82757"/>
                </a:lnTo>
                <a:close/>
                <a:moveTo>
                  <a:pt x="51771" y="82757"/>
                </a:moveTo>
                <a:lnTo>
                  <a:pt x="51771" y="86517"/>
                </a:lnTo>
                <a:lnTo>
                  <a:pt x="47980" y="86517"/>
                </a:lnTo>
                <a:lnTo>
                  <a:pt x="47980" y="82757"/>
                </a:lnTo>
                <a:close/>
                <a:moveTo>
                  <a:pt x="55746" y="82757"/>
                </a:moveTo>
                <a:lnTo>
                  <a:pt x="55746" y="86517"/>
                </a:lnTo>
                <a:lnTo>
                  <a:pt x="51955" y="86517"/>
                </a:lnTo>
                <a:lnTo>
                  <a:pt x="51955" y="82757"/>
                </a:lnTo>
                <a:close/>
                <a:moveTo>
                  <a:pt x="59721" y="82757"/>
                </a:moveTo>
                <a:lnTo>
                  <a:pt x="59721" y="86517"/>
                </a:lnTo>
                <a:lnTo>
                  <a:pt x="55931" y="86517"/>
                </a:lnTo>
                <a:lnTo>
                  <a:pt x="55931" y="82757"/>
                </a:lnTo>
                <a:close/>
                <a:moveTo>
                  <a:pt x="63696" y="82757"/>
                </a:moveTo>
                <a:lnTo>
                  <a:pt x="63696" y="86517"/>
                </a:lnTo>
                <a:lnTo>
                  <a:pt x="59906" y="86517"/>
                </a:lnTo>
                <a:lnTo>
                  <a:pt x="59906" y="82757"/>
                </a:lnTo>
                <a:close/>
                <a:moveTo>
                  <a:pt x="67672" y="82757"/>
                </a:moveTo>
                <a:lnTo>
                  <a:pt x="67672" y="86517"/>
                </a:lnTo>
                <a:lnTo>
                  <a:pt x="63881" y="86517"/>
                </a:lnTo>
                <a:lnTo>
                  <a:pt x="63881" y="82757"/>
                </a:lnTo>
                <a:close/>
                <a:moveTo>
                  <a:pt x="71648" y="82757"/>
                </a:moveTo>
                <a:lnTo>
                  <a:pt x="71648" y="86517"/>
                </a:lnTo>
                <a:lnTo>
                  <a:pt x="67857" y="86517"/>
                </a:lnTo>
                <a:lnTo>
                  <a:pt x="67857" y="82757"/>
                </a:lnTo>
                <a:close/>
                <a:moveTo>
                  <a:pt x="75623" y="82757"/>
                </a:moveTo>
                <a:lnTo>
                  <a:pt x="75623" y="86517"/>
                </a:lnTo>
                <a:lnTo>
                  <a:pt x="71832" y="86517"/>
                </a:lnTo>
                <a:lnTo>
                  <a:pt x="71832" y="82757"/>
                </a:lnTo>
                <a:close/>
                <a:moveTo>
                  <a:pt x="79598" y="82757"/>
                </a:moveTo>
                <a:lnTo>
                  <a:pt x="79598" y="86517"/>
                </a:lnTo>
                <a:lnTo>
                  <a:pt x="75807" y="86517"/>
                </a:lnTo>
                <a:lnTo>
                  <a:pt x="75807" y="82757"/>
                </a:lnTo>
                <a:close/>
                <a:moveTo>
                  <a:pt x="83573" y="82757"/>
                </a:moveTo>
                <a:lnTo>
                  <a:pt x="83573" y="86517"/>
                </a:lnTo>
                <a:lnTo>
                  <a:pt x="79782" y="86517"/>
                </a:lnTo>
                <a:lnTo>
                  <a:pt x="79782" y="82757"/>
                </a:lnTo>
                <a:close/>
                <a:moveTo>
                  <a:pt x="87549" y="82757"/>
                </a:moveTo>
                <a:lnTo>
                  <a:pt x="87549" y="86517"/>
                </a:lnTo>
                <a:lnTo>
                  <a:pt x="83757" y="86517"/>
                </a:lnTo>
                <a:lnTo>
                  <a:pt x="83757" y="82757"/>
                </a:lnTo>
                <a:close/>
                <a:moveTo>
                  <a:pt x="91524" y="82757"/>
                </a:moveTo>
                <a:lnTo>
                  <a:pt x="91524" y="86517"/>
                </a:lnTo>
                <a:lnTo>
                  <a:pt x="87733" y="86517"/>
                </a:lnTo>
                <a:lnTo>
                  <a:pt x="87733" y="82757"/>
                </a:lnTo>
                <a:close/>
                <a:moveTo>
                  <a:pt x="95499" y="82757"/>
                </a:moveTo>
                <a:lnTo>
                  <a:pt x="95499" y="86517"/>
                </a:lnTo>
                <a:lnTo>
                  <a:pt x="91708" y="86517"/>
                </a:lnTo>
                <a:lnTo>
                  <a:pt x="91708" y="82757"/>
                </a:lnTo>
                <a:close/>
                <a:moveTo>
                  <a:pt x="99474" y="82757"/>
                </a:moveTo>
                <a:lnTo>
                  <a:pt x="99474" y="86517"/>
                </a:lnTo>
                <a:lnTo>
                  <a:pt x="95684" y="86517"/>
                </a:lnTo>
                <a:lnTo>
                  <a:pt x="95684" y="82757"/>
                </a:lnTo>
                <a:close/>
                <a:moveTo>
                  <a:pt x="103449" y="82757"/>
                </a:moveTo>
                <a:lnTo>
                  <a:pt x="103449" y="86517"/>
                </a:lnTo>
                <a:lnTo>
                  <a:pt x="99659" y="86517"/>
                </a:lnTo>
                <a:lnTo>
                  <a:pt x="99659" y="82757"/>
                </a:lnTo>
                <a:close/>
                <a:moveTo>
                  <a:pt x="107424" y="82757"/>
                </a:moveTo>
                <a:lnTo>
                  <a:pt x="107424" y="86517"/>
                </a:lnTo>
                <a:lnTo>
                  <a:pt x="103634" y="86517"/>
                </a:lnTo>
                <a:lnTo>
                  <a:pt x="103634" y="82757"/>
                </a:lnTo>
                <a:close/>
                <a:moveTo>
                  <a:pt x="111400" y="82757"/>
                </a:moveTo>
                <a:lnTo>
                  <a:pt x="111400" y="86517"/>
                </a:lnTo>
                <a:lnTo>
                  <a:pt x="107609" y="86517"/>
                </a:lnTo>
                <a:lnTo>
                  <a:pt x="107609" y="82757"/>
                </a:lnTo>
                <a:close/>
                <a:moveTo>
                  <a:pt x="115376" y="82757"/>
                </a:moveTo>
                <a:lnTo>
                  <a:pt x="115376" y="86517"/>
                </a:lnTo>
                <a:lnTo>
                  <a:pt x="111585" y="86517"/>
                </a:lnTo>
                <a:lnTo>
                  <a:pt x="111585" y="82757"/>
                </a:lnTo>
                <a:close/>
                <a:moveTo>
                  <a:pt x="119351" y="82757"/>
                </a:moveTo>
                <a:lnTo>
                  <a:pt x="119351" y="86517"/>
                </a:lnTo>
                <a:lnTo>
                  <a:pt x="115560" y="86517"/>
                </a:lnTo>
                <a:lnTo>
                  <a:pt x="115560" y="82757"/>
                </a:lnTo>
                <a:close/>
                <a:moveTo>
                  <a:pt x="123326" y="82757"/>
                </a:moveTo>
                <a:lnTo>
                  <a:pt x="123326" y="86517"/>
                </a:lnTo>
                <a:lnTo>
                  <a:pt x="119535" y="86517"/>
                </a:lnTo>
                <a:lnTo>
                  <a:pt x="119535" y="82757"/>
                </a:lnTo>
                <a:close/>
                <a:moveTo>
                  <a:pt x="127301" y="82757"/>
                </a:moveTo>
                <a:lnTo>
                  <a:pt x="127301" y="86517"/>
                </a:lnTo>
                <a:lnTo>
                  <a:pt x="123510" y="86517"/>
                </a:lnTo>
                <a:lnTo>
                  <a:pt x="123510" y="82757"/>
                </a:lnTo>
                <a:close/>
                <a:moveTo>
                  <a:pt x="131277" y="82757"/>
                </a:moveTo>
                <a:lnTo>
                  <a:pt x="131277" y="86517"/>
                </a:lnTo>
                <a:lnTo>
                  <a:pt x="127485" y="86517"/>
                </a:lnTo>
                <a:lnTo>
                  <a:pt x="127485" y="82757"/>
                </a:lnTo>
                <a:close/>
                <a:moveTo>
                  <a:pt x="135252" y="82757"/>
                </a:moveTo>
                <a:lnTo>
                  <a:pt x="135252" y="86517"/>
                </a:lnTo>
                <a:lnTo>
                  <a:pt x="131461" y="86517"/>
                </a:lnTo>
                <a:lnTo>
                  <a:pt x="131461" y="82757"/>
                </a:lnTo>
                <a:close/>
                <a:moveTo>
                  <a:pt x="139227" y="82757"/>
                </a:moveTo>
                <a:lnTo>
                  <a:pt x="139227" y="86517"/>
                </a:lnTo>
                <a:lnTo>
                  <a:pt x="135436" y="86517"/>
                </a:lnTo>
                <a:lnTo>
                  <a:pt x="135436" y="82757"/>
                </a:lnTo>
                <a:close/>
                <a:moveTo>
                  <a:pt x="143202" y="82757"/>
                </a:moveTo>
                <a:lnTo>
                  <a:pt x="143202" y="86517"/>
                </a:lnTo>
                <a:lnTo>
                  <a:pt x="139411" y="86517"/>
                </a:lnTo>
                <a:lnTo>
                  <a:pt x="139411" y="82757"/>
                </a:lnTo>
                <a:close/>
                <a:moveTo>
                  <a:pt x="147177" y="82757"/>
                </a:moveTo>
                <a:lnTo>
                  <a:pt x="147177" y="86517"/>
                </a:lnTo>
                <a:lnTo>
                  <a:pt x="143387" y="86517"/>
                </a:lnTo>
                <a:lnTo>
                  <a:pt x="143387" y="82757"/>
                </a:lnTo>
                <a:close/>
                <a:moveTo>
                  <a:pt x="151224" y="82757"/>
                </a:moveTo>
                <a:lnTo>
                  <a:pt x="151224" y="86517"/>
                </a:lnTo>
                <a:lnTo>
                  <a:pt x="147362" y="86517"/>
                </a:lnTo>
                <a:lnTo>
                  <a:pt x="147362" y="82757"/>
                </a:lnTo>
                <a:close/>
                <a:moveTo>
                  <a:pt x="4068" y="86700"/>
                </a:moveTo>
                <a:lnTo>
                  <a:pt x="4068" y="90460"/>
                </a:lnTo>
                <a:lnTo>
                  <a:pt x="184" y="90460"/>
                </a:lnTo>
                <a:lnTo>
                  <a:pt x="184" y="86700"/>
                </a:lnTo>
                <a:close/>
                <a:moveTo>
                  <a:pt x="8043" y="86700"/>
                </a:moveTo>
                <a:lnTo>
                  <a:pt x="8043" y="90460"/>
                </a:lnTo>
                <a:lnTo>
                  <a:pt x="4252" y="90460"/>
                </a:lnTo>
                <a:lnTo>
                  <a:pt x="4252" y="86700"/>
                </a:lnTo>
                <a:close/>
                <a:moveTo>
                  <a:pt x="12018" y="86700"/>
                </a:moveTo>
                <a:lnTo>
                  <a:pt x="12018" y="90460"/>
                </a:lnTo>
                <a:lnTo>
                  <a:pt x="8227" y="90460"/>
                </a:lnTo>
                <a:lnTo>
                  <a:pt x="8227" y="86700"/>
                </a:lnTo>
                <a:close/>
                <a:moveTo>
                  <a:pt x="15993" y="86700"/>
                </a:moveTo>
                <a:lnTo>
                  <a:pt x="15993" y="90460"/>
                </a:lnTo>
                <a:lnTo>
                  <a:pt x="12202" y="90460"/>
                </a:lnTo>
                <a:lnTo>
                  <a:pt x="12202" y="86700"/>
                </a:lnTo>
                <a:close/>
                <a:moveTo>
                  <a:pt x="19968" y="86700"/>
                </a:moveTo>
                <a:lnTo>
                  <a:pt x="19968" y="90460"/>
                </a:lnTo>
                <a:lnTo>
                  <a:pt x="16177" y="90460"/>
                </a:lnTo>
                <a:lnTo>
                  <a:pt x="16177" y="86700"/>
                </a:lnTo>
                <a:close/>
                <a:moveTo>
                  <a:pt x="23944" y="86700"/>
                </a:moveTo>
                <a:lnTo>
                  <a:pt x="23944" y="90460"/>
                </a:lnTo>
                <a:lnTo>
                  <a:pt x="20152" y="90460"/>
                </a:lnTo>
                <a:lnTo>
                  <a:pt x="20152" y="86700"/>
                </a:lnTo>
                <a:close/>
                <a:moveTo>
                  <a:pt x="27919" y="86700"/>
                </a:moveTo>
                <a:lnTo>
                  <a:pt x="27919" y="90460"/>
                </a:lnTo>
                <a:lnTo>
                  <a:pt x="24129" y="90460"/>
                </a:lnTo>
                <a:lnTo>
                  <a:pt x="24129" y="86700"/>
                </a:lnTo>
                <a:close/>
                <a:moveTo>
                  <a:pt x="31895" y="86700"/>
                </a:moveTo>
                <a:lnTo>
                  <a:pt x="31895" y="90460"/>
                </a:lnTo>
                <a:lnTo>
                  <a:pt x="28104" y="90460"/>
                </a:lnTo>
                <a:lnTo>
                  <a:pt x="28104" y="86700"/>
                </a:lnTo>
                <a:close/>
                <a:moveTo>
                  <a:pt x="35870" y="86700"/>
                </a:moveTo>
                <a:lnTo>
                  <a:pt x="35870" y="90460"/>
                </a:lnTo>
                <a:lnTo>
                  <a:pt x="32079" y="90460"/>
                </a:lnTo>
                <a:lnTo>
                  <a:pt x="32079" y="86700"/>
                </a:lnTo>
                <a:close/>
                <a:moveTo>
                  <a:pt x="39845" y="86700"/>
                </a:moveTo>
                <a:lnTo>
                  <a:pt x="39845" y="90460"/>
                </a:lnTo>
                <a:lnTo>
                  <a:pt x="36054" y="90460"/>
                </a:lnTo>
                <a:lnTo>
                  <a:pt x="36054" y="86700"/>
                </a:lnTo>
                <a:close/>
                <a:moveTo>
                  <a:pt x="43821" y="86700"/>
                </a:moveTo>
                <a:lnTo>
                  <a:pt x="43821" y="90460"/>
                </a:lnTo>
                <a:lnTo>
                  <a:pt x="40029" y="90460"/>
                </a:lnTo>
                <a:lnTo>
                  <a:pt x="40029" y="86700"/>
                </a:lnTo>
                <a:close/>
                <a:moveTo>
                  <a:pt x="47796" y="86700"/>
                </a:moveTo>
                <a:lnTo>
                  <a:pt x="47796" y="90460"/>
                </a:lnTo>
                <a:lnTo>
                  <a:pt x="44005" y="90460"/>
                </a:lnTo>
                <a:lnTo>
                  <a:pt x="44005" y="86700"/>
                </a:lnTo>
                <a:close/>
                <a:moveTo>
                  <a:pt x="51771" y="86700"/>
                </a:moveTo>
                <a:lnTo>
                  <a:pt x="51771" y="90460"/>
                </a:lnTo>
                <a:lnTo>
                  <a:pt x="47980" y="90460"/>
                </a:lnTo>
                <a:lnTo>
                  <a:pt x="47980" y="86700"/>
                </a:lnTo>
                <a:close/>
                <a:moveTo>
                  <a:pt x="55746" y="86700"/>
                </a:moveTo>
                <a:lnTo>
                  <a:pt x="55746" y="90460"/>
                </a:lnTo>
                <a:lnTo>
                  <a:pt x="51955" y="90460"/>
                </a:lnTo>
                <a:lnTo>
                  <a:pt x="51955" y="86700"/>
                </a:lnTo>
                <a:close/>
                <a:moveTo>
                  <a:pt x="59721" y="86700"/>
                </a:moveTo>
                <a:lnTo>
                  <a:pt x="59721" y="90460"/>
                </a:lnTo>
                <a:lnTo>
                  <a:pt x="55931" y="90460"/>
                </a:lnTo>
                <a:lnTo>
                  <a:pt x="55931" y="86700"/>
                </a:lnTo>
                <a:close/>
                <a:moveTo>
                  <a:pt x="63696" y="86700"/>
                </a:moveTo>
                <a:lnTo>
                  <a:pt x="63696" y="90460"/>
                </a:lnTo>
                <a:lnTo>
                  <a:pt x="59906" y="90460"/>
                </a:lnTo>
                <a:lnTo>
                  <a:pt x="59906" y="86700"/>
                </a:lnTo>
                <a:close/>
                <a:moveTo>
                  <a:pt x="67672" y="86700"/>
                </a:moveTo>
                <a:lnTo>
                  <a:pt x="67672" y="90460"/>
                </a:lnTo>
                <a:lnTo>
                  <a:pt x="63881" y="90460"/>
                </a:lnTo>
                <a:lnTo>
                  <a:pt x="63881" y="86700"/>
                </a:lnTo>
                <a:close/>
                <a:moveTo>
                  <a:pt x="71648" y="86700"/>
                </a:moveTo>
                <a:lnTo>
                  <a:pt x="71648" y="90460"/>
                </a:lnTo>
                <a:lnTo>
                  <a:pt x="67857" y="90460"/>
                </a:lnTo>
                <a:lnTo>
                  <a:pt x="67857" y="86700"/>
                </a:lnTo>
                <a:close/>
                <a:moveTo>
                  <a:pt x="75623" y="86700"/>
                </a:moveTo>
                <a:lnTo>
                  <a:pt x="75623" y="90460"/>
                </a:lnTo>
                <a:lnTo>
                  <a:pt x="71832" y="90460"/>
                </a:lnTo>
                <a:lnTo>
                  <a:pt x="71832" y="86700"/>
                </a:lnTo>
                <a:close/>
                <a:moveTo>
                  <a:pt x="79598" y="86700"/>
                </a:moveTo>
                <a:lnTo>
                  <a:pt x="79598" y="90460"/>
                </a:lnTo>
                <a:lnTo>
                  <a:pt x="75807" y="90460"/>
                </a:lnTo>
                <a:lnTo>
                  <a:pt x="75807" y="86700"/>
                </a:lnTo>
                <a:close/>
                <a:moveTo>
                  <a:pt x="83573" y="86700"/>
                </a:moveTo>
                <a:lnTo>
                  <a:pt x="83573" y="90460"/>
                </a:lnTo>
                <a:lnTo>
                  <a:pt x="79782" y="90460"/>
                </a:lnTo>
                <a:lnTo>
                  <a:pt x="79782" y="86700"/>
                </a:lnTo>
                <a:close/>
                <a:moveTo>
                  <a:pt x="87549" y="86700"/>
                </a:moveTo>
                <a:lnTo>
                  <a:pt x="87549" y="90460"/>
                </a:lnTo>
                <a:lnTo>
                  <a:pt x="83757" y="90460"/>
                </a:lnTo>
                <a:lnTo>
                  <a:pt x="83757" y="86700"/>
                </a:lnTo>
                <a:close/>
                <a:moveTo>
                  <a:pt x="91524" y="86700"/>
                </a:moveTo>
                <a:lnTo>
                  <a:pt x="91524" y="90460"/>
                </a:lnTo>
                <a:lnTo>
                  <a:pt x="87733" y="90460"/>
                </a:lnTo>
                <a:lnTo>
                  <a:pt x="87733" y="86700"/>
                </a:lnTo>
                <a:close/>
                <a:moveTo>
                  <a:pt x="95499" y="86700"/>
                </a:moveTo>
                <a:lnTo>
                  <a:pt x="95499" y="90460"/>
                </a:lnTo>
                <a:lnTo>
                  <a:pt x="91708" y="90460"/>
                </a:lnTo>
                <a:lnTo>
                  <a:pt x="91708" y="86700"/>
                </a:lnTo>
                <a:close/>
                <a:moveTo>
                  <a:pt x="99474" y="86700"/>
                </a:moveTo>
                <a:lnTo>
                  <a:pt x="99474" y="90460"/>
                </a:lnTo>
                <a:lnTo>
                  <a:pt x="95684" y="90460"/>
                </a:lnTo>
                <a:lnTo>
                  <a:pt x="95684" y="86700"/>
                </a:lnTo>
                <a:close/>
                <a:moveTo>
                  <a:pt x="103449" y="86700"/>
                </a:moveTo>
                <a:lnTo>
                  <a:pt x="103449" y="90460"/>
                </a:lnTo>
                <a:lnTo>
                  <a:pt x="99659" y="90460"/>
                </a:lnTo>
                <a:lnTo>
                  <a:pt x="99659" y="86700"/>
                </a:lnTo>
                <a:close/>
                <a:moveTo>
                  <a:pt x="107424" y="86700"/>
                </a:moveTo>
                <a:lnTo>
                  <a:pt x="107424" y="90460"/>
                </a:lnTo>
                <a:lnTo>
                  <a:pt x="103634" y="90460"/>
                </a:lnTo>
                <a:lnTo>
                  <a:pt x="103634" y="86700"/>
                </a:lnTo>
                <a:close/>
                <a:moveTo>
                  <a:pt x="111400" y="86700"/>
                </a:moveTo>
                <a:lnTo>
                  <a:pt x="111400" y="90460"/>
                </a:lnTo>
                <a:lnTo>
                  <a:pt x="107609" y="90460"/>
                </a:lnTo>
                <a:lnTo>
                  <a:pt x="107609" y="86700"/>
                </a:lnTo>
                <a:close/>
                <a:moveTo>
                  <a:pt x="115376" y="86700"/>
                </a:moveTo>
                <a:lnTo>
                  <a:pt x="115376" y="90460"/>
                </a:lnTo>
                <a:lnTo>
                  <a:pt x="111585" y="90460"/>
                </a:lnTo>
                <a:lnTo>
                  <a:pt x="111585" y="86700"/>
                </a:lnTo>
                <a:close/>
                <a:moveTo>
                  <a:pt x="119351" y="86700"/>
                </a:moveTo>
                <a:lnTo>
                  <a:pt x="119351" y="90460"/>
                </a:lnTo>
                <a:lnTo>
                  <a:pt x="115560" y="90460"/>
                </a:lnTo>
                <a:lnTo>
                  <a:pt x="115560" y="86700"/>
                </a:lnTo>
                <a:close/>
                <a:moveTo>
                  <a:pt x="123326" y="86700"/>
                </a:moveTo>
                <a:lnTo>
                  <a:pt x="123326" y="90460"/>
                </a:lnTo>
                <a:lnTo>
                  <a:pt x="119535" y="90460"/>
                </a:lnTo>
                <a:lnTo>
                  <a:pt x="119535" y="86700"/>
                </a:lnTo>
                <a:close/>
                <a:moveTo>
                  <a:pt x="127301" y="86700"/>
                </a:moveTo>
                <a:lnTo>
                  <a:pt x="127301" y="90460"/>
                </a:lnTo>
                <a:lnTo>
                  <a:pt x="123510" y="90460"/>
                </a:lnTo>
                <a:lnTo>
                  <a:pt x="123510" y="86700"/>
                </a:lnTo>
                <a:close/>
                <a:moveTo>
                  <a:pt x="131277" y="86700"/>
                </a:moveTo>
                <a:lnTo>
                  <a:pt x="131277" y="90460"/>
                </a:lnTo>
                <a:lnTo>
                  <a:pt x="127485" y="90460"/>
                </a:lnTo>
                <a:lnTo>
                  <a:pt x="127485" y="86700"/>
                </a:lnTo>
                <a:close/>
                <a:moveTo>
                  <a:pt x="135252" y="86700"/>
                </a:moveTo>
                <a:lnTo>
                  <a:pt x="135252" y="90460"/>
                </a:lnTo>
                <a:lnTo>
                  <a:pt x="131461" y="90460"/>
                </a:lnTo>
                <a:lnTo>
                  <a:pt x="131461" y="86700"/>
                </a:lnTo>
                <a:close/>
                <a:moveTo>
                  <a:pt x="139227" y="86700"/>
                </a:moveTo>
                <a:lnTo>
                  <a:pt x="139227" y="90460"/>
                </a:lnTo>
                <a:lnTo>
                  <a:pt x="135436" y="90460"/>
                </a:lnTo>
                <a:lnTo>
                  <a:pt x="135436" y="86700"/>
                </a:lnTo>
                <a:close/>
                <a:moveTo>
                  <a:pt x="143202" y="86700"/>
                </a:moveTo>
                <a:lnTo>
                  <a:pt x="143202" y="90460"/>
                </a:lnTo>
                <a:lnTo>
                  <a:pt x="139411" y="90460"/>
                </a:lnTo>
                <a:lnTo>
                  <a:pt x="139411" y="86700"/>
                </a:lnTo>
                <a:close/>
                <a:moveTo>
                  <a:pt x="147177" y="86700"/>
                </a:moveTo>
                <a:lnTo>
                  <a:pt x="147177" y="90460"/>
                </a:lnTo>
                <a:lnTo>
                  <a:pt x="143387" y="90460"/>
                </a:lnTo>
                <a:lnTo>
                  <a:pt x="143387" y="86700"/>
                </a:lnTo>
                <a:close/>
                <a:moveTo>
                  <a:pt x="151224" y="86700"/>
                </a:moveTo>
                <a:lnTo>
                  <a:pt x="151224" y="90460"/>
                </a:lnTo>
                <a:lnTo>
                  <a:pt x="147362" y="90460"/>
                </a:lnTo>
                <a:lnTo>
                  <a:pt x="147362" y="86700"/>
                </a:lnTo>
                <a:close/>
                <a:moveTo>
                  <a:pt x="4068" y="90643"/>
                </a:moveTo>
                <a:lnTo>
                  <a:pt x="4068" y="94403"/>
                </a:lnTo>
                <a:lnTo>
                  <a:pt x="184" y="94403"/>
                </a:lnTo>
                <a:lnTo>
                  <a:pt x="184" y="90643"/>
                </a:lnTo>
                <a:close/>
                <a:moveTo>
                  <a:pt x="8043" y="90643"/>
                </a:moveTo>
                <a:lnTo>
                  <a:pt x="8043" y="94403"/>
                </a:lnTo>
                <a:lnTo>
                  <a:pt x="4252" y="94403"/>
                </a:lnTo>
                <a:lnTo>
                  <a:pt x="4252" y="90643"/>
                </a:lnTo>
                <a:close/>
                <a:moveTo>
                  <a:pt x="12018" y="90643"/>
                </a:moveTo>
                <a:lnTo>
                  <a:pt x="12018" y="94403"/>
                </a:lnTo>
                <a:lnTo>
                  <a:pt x="8227" y="94403"/>
                </a:lnTo>
                <a:lnTo>
                  <a:pt x="8227" y="90643"/>
                </a:lnTo>
                <a:close/>
                <a:moveTo>
                  <a:pt x="15993" y="90643"/>
                </a:moveTo>
                <a:lnTo>
                  <a:pt x="15993" y="94403"/>
                </a:lnTo>
                <a:lnTo>
                  <a:pt x="12202" y="94403"/>
                </a:lnTo>
                <a:lnTo>
                  <a:pt x="12202" y="90643"/>
                </a:lnTo>
                <a:close/>
                <a:moveTo>
                  <a:pt x="19968" y="90643"/>
                </a:moveTo>
                <a:lnTo>
                  <a:pt x="19968" y="94403"/>
                </a:lnTo>
                <a:lnTo>
                  <a:pt x="16177" y="94403"/>
                </a:lnTo>
                <a:lnTo>
                  <a:pt x="16177" y="90643"/>
                </a:lnTo>
                <a:close/>
                <a:moveTo>
                  <a:pt x="23944" y="90643"/>
                </a:moveTo>
                <a:lnTo>
                  <a:pt x="23944" y="94403"/>
                </a:lnTo>
                <a:lnTo>
                  <a:pt x="20152" y="94403"/>
                </a:lnTo>
                <a:lnTo>
                  <a:pt x="20152" y="90643"/>
                </a:lnTo>
                <a:close/>
                <a:moveTo>
                  <a:pt x="27919" y="90643"/>
                </a:moveTo>
                <a:lnTo>
                  <a:pt x="27919" y="94403"/>
                </a:lnTo>
                <a:lnTo>
                  <a:pt x="24129" y="94403"/>
                </a:lnTo>
                <a:lnTo>
                  <a:pt x="24129" y="90643"/>
                </a:lnTo>
                <a:close/>
                <a:moveTo>
                  <a:pt x="31895" y="90643"/>
                </a:moveTo>
                <a:lnTo>
                  <a:pt x="31895" y="94403"/>
                </a:lnTo>
                <a:lnTo>
                  <a:pt x="28104" y="94403"/>
                </a:lnTo>
                <a:lnTo>
                  <a:pt x="28104" y="90643"/>
                </a:lnTo>
                <a:close/>
                <a:moveTo>
                  <a:pt x="35870" y="90643"/>
                </a:moveTo>
                <a:lnTo>
                  <a:pt x="35870" y="94403"/>
                </a:lnTo>
                <a:lnTo>
                  <a:pt x="32079" y="94403"/>
                </a:lnTo>
                <a:lnTo>
                  <a:pt x="32079" y="90643"/>
                </a:lnTo>
                <a:close/>
                <a:moveTo>
                  <a:pt x="39845" y="90643"/>
                </a:moveTo>
                <a:lnTo>
                  <a:pt x="39845" y="94403"/>
                </a:lnTo>
                <a:lnTo>
                  <a:pt x="36054" y="94403"/>
                </a:lnTo>
                <a:lnTo>
                  <a:pt x="36054" y="90643"/>
                </a:lnTo>
                <a:close/>
                <a:moveTo>
                  <a:pt x="43821" y="90643"/>
                </a:moveTo>
                <a:lnTo>
                  <a:pt x="43821" y="94403"/>
                </a:lnTo>
                <a:lnTo>
                  <a:pt x="40029" y="94403"/>
                </a:lnTo>
                <a:lnTo>
                  <a:pt x="40029" y="90643"/>
                </a:lnTo>
                <a:close/>
                <a:moveTo>
                  <a:pt x="47796" y="90643"/>
                </a:moveTo>
                <a:lnTo>
                  <a:pt x="47796" y="94403"/>
                </a:lnTo>
                <a:lnTo>
                  <a:pt x="44005" y="94403"/>
                </a:lnTo>
                <a:lnTo>
                  <a:pt x="44005" y="90643"/>
                </a:lnTo>
                <a:close/>
                <a:moveTo>
                  <a:pt x="51771" y="90643"/>
                </a:moveTo>
                <a:lnTo>
                  <a:pt x="51771" y="94403"/>
                </a:lnTo>
                <a:lnTo>
                  <a:pt x="47980" y="94403"/>
                </a:lnTo>
                <a:lnTo>
                  <a:pt x="47980" y="90643"/>
                </a:lnTo>
                <a:close/>
                <a:moveTo>
                  <a:pt x="55746" y="90643"/>
                </a:moveTo>
                <a:lnTo>
                  <a:pt x="55746" y="94403"/>
                </a:lnTo>
                <a:lnTo>
                  <a:pt x="51955" y="94403"/>
                </a:lnTo>
                <a:lnTo>
                  <a:pt x="51955" y="90643"/>
                </a:lnTo>
                <a:close/>
                <a:moveTo>
                  <a:pt x="59721" y="90643"/>
                </a:moveTo>
                <a:lnTo>
                  <a:pt x="59721" y="94403"/>
                </a:lnTo>
                <a:lnTo>
                  <a:pt x="55931" y="94403"/>
                </a:lnTo>
                <a:lnTo>
                  <a:pt x="55931" y="90643"/>
                </a:lnTo>
                <a:close/>
                <a:moveTo>
                  <a:pt x="63696" y="90643"/>
                </a:moveTo>
                <a:lnTo>
                  <a:pt x="63696" y="94403"/>
                </a:lnTo>
                <a:lnTo>
                  <a:pt x="59906" y="94403"/>
                </a:lnTo>
                <a:lnTo>
                  <a:pt x="59906" y="90643"/>
                </a:lnTo>
                <a:close/>
                <a:moveTo>
                  <a:pt x="67672" y="90643"/>
                </a:moveTo>
                <a:lnTo>
                  <a:pt x="67672" y="94403"/>
                </a:lnTo>
                <a:lnTo>
                  <a:pt x="63881" y="94403"/>
                </a:lnTo>
                <a:lnTo>
                  <a:pt x="63881" y="90643"/>
                </a:lnTo>
                <a:close/>
                <a:moveTo>
                  <a:pt x="71648" y="90643"/>
                </a:moveTo>
                <a:lnTo>
                  <a:pt x="71648" y="94403"/>
                </a:lnTo>
                <a:lnTo>
                  <a:pt x="67857" y="94403"/>
                </a:lnTo>
                <a:lnTo>
                  <a:pt x="67857" y="90643"/>
                </a:lnTo>
                <a:close/>
                <a:moveTo>
                  <a:pt x="75623" y="90643"/>
                </a:moveTo>
                <a:lnTo>
                  <a:pt x="75623" y="94403"/>
                </a:lnTo>
                <a:lnTo>
                  <a:pt x="71832" y="94403"/>
                </a:lnTo>
                <a:lnTo>
                  <a:pt x="71832" y="90643"/>
                </a:lnTo>
                <a:close/>
                <a:moveTo>
                  <a:pt x="79598" y="90643"/>
                </a:moveTo>
                <a:lnTo>
                  <a:pt x="79598" y="94403"/>
                </a:lnTo>
                <a:lnTo>
                  <a:pt x="75807" y="94403"/>
                </a:lnTo>
                <a:lnTo>
                  <a:pt x="75807" y="90643"/>
                </a:lnTo>
                <a:close/>
                <a:moveTo>
                  <a:pt x="83573" y="90643"/>
                </a:moveTo>
                <a:lnTo>
                  <a:pt x="83573" y="94403"/>
                </a:lnTo>
                <a:lnTo>
                  <a:pt x="79782" y="94403"/>
                </a:lnTo>
                <a:lnTo>
                  <a:pt x="79782" y="90643"/>
                </a:lnTo>
                <a:close/>
                <a:moveTo>
                  <a:pt x="87549" y="90643"/>
                </a:moveTo>
                <a:lnTo>
                  <a:pt x="87549" y="94403"/>
                </a:lnTo>
                <a:lnTo>
                  <a:pt x="83757" y="94403"/>
                </a:lnTo>
                <a:lnTo>
                  <a:pt x="83757" y="90643"/>
                </a:lnTo>
                <a:close/>
                <a:moveTo>
                  <a:pt x="91524" y="90643"/>
                </a:moveTo>
                <a:lnTo>
                  <a:pt x="91524" y="94403"/>
                </a:lnTo>
                <a:lnTo>
                  <a:pt x="87733" y="94403"/>
                </a:lnTo>
                <a:lnTo>
                  <a:pt x="87733" y="90643"/>
                </a:lnTo>
                <a:close/>
                <a:moveTo>
                  <a:pt x="95499" y="90643"/>
                </a:moveTo>
                <a:lnTo>
                  <a:pt x="95499" y="94403"/>
                </a:lnTo>
                <a:lnTo>
                  <a:pt x="91708" y="94403"/>
                </a:lnTo>
                <a:lnTo>
                  <a:pt x="91708" y="90643"/>
                </a:lnTo>
                <a:close/>
                <a:moveTo>
                  <a:pt x="99474" y="90643"/>
                </a:moveTo>
                <a:lnTo>
                  <a:pt x="99474" y="94403"/>
                </a:lnTo>
                <a:lnTo>
                  <a:pt x="95684" y="94403"/>
                </a:lnTo>
                <a:lnTo>
                  <a:pt x="95684" y="90643"/>
                </a:lnTo>
                <a:close/>
                <a:moveTo>
                  <a:pt x="103449" y="90643"/>
                </a:moveTo>
                <a:lnTo>
                  <a:pt x="103449" y="94403"/>
                </a:lnTo>
                <a:lnTo>
                  <a:pt x="99659" y="94403"/>
                </a:lnTo>
                <a:lnTo>
                  <a:pt x="99659" y="90643"/>
                </a:lnTo>
                <a:close/>
                <a:moveTo>
                  <a:pt x="107424" y="90643"/>
                </a:moveTo>
                <a:lnTo>
                  <a:pt x="107424" y="94403"/>
                </a:lnTo>
                <a:lnTo>
                  <a:pt x="103634" y="94403"/>
                </a:lnTo>
                <a:lnTo>
                  <a:pt x="103634" y="90643"/>
                </a:lnTo>
                <a:close/>
                <a:moveTo>
                  <a:pt x="111400" y="90643"/>
                </a:moveTo>
                <a:lnTo>
                  <a:pt x="111400" y="94403"/>
                </a:lnTo>
                <a:lnTo>
                  <a:pt x="107609" y="94403"/>
                </a:lnTo>
                <a:lnTo>
                  <a:pt x="107609" y="90643"/>
                </a:lnTo>
                <a:close/>
                <a:moveTo>
                  <a:pt x="115376" y="90643"/>
                </a:moveTo>
                <a:lnTo>
                  <a:pt x="115376" y="94403"/>
                </a:lnTo>
                <a:lnTo>
                  <a:pt x="111585" y="94403"/>
                </a:lnTo>
                <a:lnTo>
                  <a:pt x="111585" y="90643"/>
                </a:lnTo>
                <a:close/>
                <a:moveTo>
                  <a:pt x="119351" y="90643"/>
                </a:moveTo>
                <a:lnTo>
                  <a:pt x="119351" y="94403"/>
                </a:lnTo>
                <a:lnTo>
                  <a:pt x="115560" y="94403"/>
                </a:lnTo>
                <a:lnTo>
                  <a:pt x="115560" y="90643"/>
                </a:lnTo>
                <a:close/>
                <a:moveTo>
                  <a:pt x="123326" y="90643"/>
                </a:moveTo>
                <a:lnTo>
                  <a:pt x="123326" y="94403"/>
                </a:lnTo>
                <a:lnTo>
                  <a:pt x="119535" y="94403"/>
                </a:lnTo>
                <a:lnTo>
                  <a:pt x="119535" y="90643"/>
                </a:lnTo>
                <a:close/>
                <a:moveTo>
                  <a:pt x="127301" y="90643"/>
                </a:moveTo>
                <a:lnTo>
                  <a:pt x="127301" y="94403"/>
                </a:lnTo>
                <a:lnTo>
                  <a:pt x="123510" y="94403"/>
                </a:lnTo>
                <a:lnTo>
                  <a:pt x="123510" y="90643"/>
                </a:lnTo>
                <a:close/>
                <a:moveTo>
                  <a:pt x="131277" y="90643"/>
                </a:moveTo>
                <a:lnTo>
                  <a:pt x="131277" y="94403"/>
                </a:lnTo>
                <a:lnTo>
                  <a:pt x="127485" y="94403"/>
                </a:lnTo>
                <a:lnTo>
                  <a:pt x="127485" y="90643"/>
                </a:lnTo>
                <a:close/>
                <a:moveTo>
                  <a:pt x="135252" y="90643"/>
                </a:moveTo>
                <a:lnTo>
                  <a:pt x="135252" y="94403"/>
                </a:lnTo>
                <a:lnTo>
                  <a:pt x="131461" y="94403"/>
                </a:lnTo>
                <a:lnTo>
                  <a:pt x="131461" y="90643"/>
                </a:lnTo>
                <a:close/>
                <a:moveTo>
                  <a:pt x="139227" y="90643"/>
                </a:moveTo>
                <a:lnTo>
                  <a:pt x="139227" y="94403"/>
                </a:lnTo>
                <a:lnTo>
                  <a:pt x="135436" y="94403"/>
                </a:lnTo>
                <a:lnTo>
                  <a:pt x="135436" y="90643"/>
                </a:lnTo>
                <a:close/>
                <a:moveTo>
                  <a:pt x="143202" y="90643"/>
                </a:moveTo>
                <a:lnTo>
                  <a:pt x="143202" y="94403"/>
                </a:lnTo>
                <a:lnTo>
                  <a:pt x="139411" y="94403"/>
                </a:lnTo>
                <a:lnTo>
                  <a:pt x="139411" y="90643"/>
                </a:lnTo>
                <a:close/>
                <a:moveTo>
                  <a:pt x="147177" y="90643"/>
                </a:moveTo>
                <a:lnTo>
                  <a:pt x="147177" y="94403"/>
                </a:lnTo>
                <a:lnTo>
                  <a:pt x="143387" y="94403"/>
                </a:lnTo>
                <a:lnTo>
                  <a:pt x="143387" y="90643"/>
                </a:lnTo>
                <a:close/>
                <a:moveTo>
                  <a:pt x="151224" y="90643"/>
                </a:moveTo>
                <a:lnTo>
                  <a:pt x="151224" y="94403"/>
                </a:lnTo>
                <a:lnTo>
                  <a:pt x="147362" y="94403"/>
                </a:lnTo>
                <a:lnTo>
                  <a:pt x="147362" y="90643"/>
                </a:lnTo>
                <a:close/>
                <a:moveTo>
                  <a:pt x="4068" y="94586"/>
                </a:moveTo>
                <a:lnTo>
                  <a:pt x="4068" y="98345"/>
                </a:lnTo>
                <a:lnTo>
                  <a:pt x="184" y="98345"/>
                </a:lnTo>
                <a:lnTo>
                  <a:pt x="184" y="94586"/>
                </a:lnTo>
                <a:close/>
                <a:moveTo>
                  <a:pt x="8043" y="94586"/>
                </a:moveTo>
                <a:lnTo>
                  <a:pt x="8043" y="98345"/>
                </a:lnTo>
                <a:lnTo>
                  <a:pt x="4252" y="98345"/>
                </a:lnTo>
                <a:lnTo>
                  <a:pt x="4252" y="94586"/>
                </a:lnTo>
                <a:close/>
                <a:moveTo>
                  <a:pt x="12018" y="94586"/>
                </a:moveTo>
                <a:lnTo>
                  <a:pt x="12018" y="98345"/>
                </a:lnTo>
                <a:lnTo>
                  <a:pt x="8227" y="98345"/>
                </a:lnTo>
                <a:lnTo>
                  <a:pt x="8227" y="94586"/>
                </a:lnTo>
                <a:close/>
                <a:moveTo>
                  <a:pt x="15993" y="94586"/>
                </a:moveTo>
                <a:lnTo>
                  <a:pt x="15993" y="98345"/>
                </a:lnTo>
                <a:lnTo>
                  <a:pt x="12202" y="98345"/>
                </a:lnTo>
                <a:lnTo>
                  <a:pt x="12202" y="94586"/>
                </a:lnTo>
                <a:close/>
                <a:moveTo>
                  <a:pt x="19968" y="94586"/>
                </a:moveTo>
                <a:lnTo>
                  <a:pt x="19968" y="98345"/>
                </a:lnTo>
                <a:lnTo>
                  <a:pt x="16177" y="98345"/>
                </a:lnTo>
                <a:lnTo>
                  <a:pt x="16177" y="94586"/>
                </a:lnTo>
                <a:close/>
                <a:moveTo>
                  <a:pt x="23944" y="94586"/>
                </a:moveTo>
                <a:lnTo>
                  <a:pt x="23944" y="98345"/>
                </a:lnTo>
                <a:lnTo>
                  <a:pt x="20152" y="98345"/>
                </a:lnTo>
                <a:lnTo>
                  <a:pt x="20152" y="94586"/>
                </a:lnTo>
                <a:close/>
                <a:moveTo>
                  <a:pt x="27919" y="94586"/>
                </a:moveTo>
                <a:lnTo>
                  <a:pt x="27919" y="98345"/>
                </a:lnTo>
                <a:lnTo>
                  <a:pt x="24129" y="98345"/>
                </a:lnTo>
                <a:lnTo>
                  <a:pt x="24129" y="94586"/>
                </a:lnTo>
                <a:close/>
                <a:moveTo>
                  <a:pt x="31895" y="94586"/>
                </a:moveTo>
                <a:lnTo>
                  <a:pt x="31895" y="98345"/>
                </a:lnTo>
                <a:lnTo>
                  <a:pt x="28104" y="98345"/>
                </a:lnTo>
                <a:lnTo>
                  <a:pt x="28104" y="94586"/>
                </a:lnTo>
                <a:close/>
                <a:moveTo>
                  <a:pt x="35870" y="94586"/>
                </a:moveTo>
                <a:lnTo>
                  <a:pt x="35870" y="98345"/>
                </a:lnTo>
                <a:lnTo>
                  <a:pt x="32079" y="98345"/>
                </a:lnTo>
                <a:lnTo>
                  <a:pt x="32079" y="94586"/>
                </a:lnTo>
                <a:close/>
                <a:moveTo>
                  <a:pt x="39845" y="94586"/>
                </a:moveTo>
                <a:lnTo>
                  <a:pt x="39845" y="98345"/>
                </a:lnTo>
                <a:lnTo>
                  <a:pt x="36054" y="98345"/>
                </a:lnTo>
                <a:lnTo>
                  <a:pt x="36054" y="94586"/>
                </a:lnTo>
                <a:close/>
                <a:moveTo>
                  <a:pt x="43821" y="94586"/>
                </a:moveTo>
                <a:lnTo>
                  <a:pt x="43821" y="98345"/>
                </a:lnTo>
                <a:lnTo>
                  <a:pt x="40029" y="98345"/>
                </a:lnTo>
                <a:lnTo>
                  <a:pt x="40029" y="94586"/>
                </a:lnTo>
                <a:close/>
                <a:moveTo>
                  <a:pt x="47796" y="94586"/>
                </a:moveTo>
                <a:lnTo>
                  <a:pt x="47796" y="98345"/>
                </a:lnTo>
                <a:lnTo>
                  <a:pt x="44005" y="98345"/>
                </a:lnTo>
                <a:lnTo>
                  <a:pt x="44005" y="94586"/>
                </a:lnTo>
                <a:close/>
                <a:moveTo>
                  <a:pt x="51771" y="94586"/>
                </a:moveTo>
                <a:lnTo>
                  <a:pt x="51771" y="98345"/>
                </a:lnTo>
                <a:lnTo>
                  <a:pt x="47980" y="98345"/>
                </a:lnTo>
                <a:lnTo>
                  <a:pt x="47980" y="94586"/>
                </a:lnTo>
                <a:close/>
                <a:moveTo>
                  <a:pt x="55746" y="94586"/>
                </a:moveTo>
                <a:lnTo>
                  <a:pt x="55746" y="98345"/>
                </a:lnTo>
                <a:lnTo>
                  <a:pt x="51955" y="98345"/>
                </a:lnTo>
                <a:lnTo>
                  <a:pt x="51955" y="94586"/>
                </a:lnTo>
                <a:close/>
                <a:moveTo>
                  <a:pt x="59721" y="94586"/>
                </a:moveTo>
                <a:lnTo>
                  <a:pt x="59721" y="98345"/>
                </a:lnTo>
                <a:lnTo>
                  <a:pt x="55931" y="98345"/>
                </a:lnTo>
                <a:lnTo>
                  <a:pt x="55931" y="94586"/>
                </a:lnTo>
                <a:close/>
                <a:moveTo>
                  <a:pt x="63696" y="94586"/>
                </a:moveTo>
                <a:lnTo>
                  <a:pt x="63696" y="98345"/>
                </a:lnTo>
                <a:lnTo>
                  <a:pt x="59906" y="98345"/>
                </a:lnTo>
                <a:lnTo>
                  <a:pt x="59906" y="94586"/>
                </a:lnTo>
                <a:close/>
                <a:moveTo>
                  <a:pt x="67672" y="94586"/>
                </a:moveTo>
                <a:lnTo>
                  <a:pt x="67672" y="98345"/>
                </a:lnTo>
                <a:lnTo>
                  <a:pt x="63881" y="98345"/>
                </a:lnTo>
                <a:lnTo>
                  <a:pt x="63881" y="94586"/>
                </a:lnTo>
                <a:close/>
                <a:moveTo>
                  <a:pt x="71648" y="94586"/>
                </a:moveTo>
                <a:lnTo>
                  <a:pt x="71648" y="98345"/>
                </a:lnTo>
                <a:lnTo>
                  <a:pt x="67857" y="98345"/>
                </a:lnTo>
                <a:lnTo>
                  <a:pt x="67857" y="94586"/>
                </a:lnTo>
                <a:close/>
                <a:moveTo>
                  <a:pt x="75623" y="94586"/>
                </a:moveTo>
                <a:lnTo>
                  <a:pt x="75623" y="98345"/>
                </a:lnTo>
                <a:lnTo>
                  <a:pt x="71832" y="98345"/>
                </a:lnTo>
                <a:lnTo>
                  <a:pt x="71832" y="94586"/>
                </a:lnTo>
                <a:close/>
                <a:moveTo>
                  <a:pt x="79598" y="94586"/>
                </a:moveTo>
                <a:lnTo>
                  <a:pt x="79598" y="98345"/>
                </a:lnTo>
                <a:lnTo>
                  <a:pt x="75807" y="98345"/>
                </a:lnTo>
                <a:lnTo>
                  <a:pt x="75807" y="94586"/>
                </a:lnTo>
                <a:close/>
                <a:moveTo>
                  <a:pt x="83573" y="94586"/>
                </a:moveTo>
                <a:lnTo>
                  <a:pt x="83573" y="98345"/>
                </a:lnTo>
                <a:lnTo>
                  <a:pt x="79782" y="98345"/>
                </a:lnTo>
                <a:lnTo>
                  <a:pt x="79782" y="94586"/>
                </a:lnTo>
                <a:close/>
                <a:moveTo>
                  <a:pt x="87549" y="94586"/>
                </a:moveTo>
                <a:lnTo>
                  <a:pt x="87549" y="98345"/>
                </a:lnTo>
                <a:lnTo>
                  <a:pt x="83757" y="98345"/>
                </a:lnTo>
                <a:lnTo>
                  <a:pt x="83757" y="94586"/>
                </a:lnTo>
                <a:close/>
                <a:moveTo>
                  <a:pt x="91524" y="94586"/>
                </a:moveTo>
                <a:lnTo>
                  <a:pt x="91524" y="98345"/>
                </a:lnTo>
                <a:lnTo>
                  <a:pt x="87733" y="98345"/>
                </a:lnTo>
                <a:lnTo>
                  <a:pt x="87733" y="94586"/>
                </a:lnTo>
                <a:close/>
                <a:moveTo>
                  <a:pt x="95499" y="94586"/>
                </a:moveTo>
                <a:lnTo>
                  <a:pt x="95499" y="98345"/>
                </a:lnTo>
                <a:lnTo>
                  <a:pt x="91708" y="98345"/>
                </a:lnTo>
                <a:lnTo>
                  <a:pt x="91708" y="94586"/>
                </a:lnTo>
                <a:close/>
                <a:moveTo>
                  <a:pt x="99474" y="94586"/>
                </a:moveTo>
                <a:lnTo>
                  <a:pt x="99474" y="98345"/>
                </a:lnTo>
                <a:lnTo>
                  <a:pt x="95684" y="98345"/>
                </a:lnTo>
                <a:lnTo>
                  <a:pt x="95684" y="94586"/>
                </a:lnTo>
                <a:close/>
                <a:moveTo>
                  <a:pt x="103449" y="94586"/>
                </a:moveTo>
                <a:lnTo>
                  <a:pt x="103449" y="98345"/>
                </a:lnTo>
                <a:lnTo>
                  <a:pt x="99659" y="98345"/>
                </a:lnTo>
                <a:lnTo>
                  <a:pt x="99659" y="94586"/>
                </a:lnTo>
                <a:close/>
                <a:moveTo>
                  <a:pt x="107424" y="94586"/>
                </a:moveTo>
                <a:lnTo>
                  <a:pt x="107424" y="98345"/>
                </a:lnTo>
                <a:lnTo>
                  <a:pt x="103634" y="98345"/>
                </a:lnTo>
                <a:lnTo>
                  <a:pt x="103634" y="94586"/>
                </a:lnTo>
                <a:close/>
                <a:moveTo>
                  <a:pt x="111400" y="94586"/>
                </a:moveTo>
                <a:lnTo>
                  <a:pt x="111400" y="98345"/>
                </a:lnTo>
                <a:lnTo>
                  <a:pt x="107609" y="98345"/>
                </a:lnTo>
                <a:lnTo>
                  <a:pt x="107609" y="94586"/>
                </a:lnTo>
                <a:close/>
                <a:moveTo>
                  <a:pt x="115376" y="94586"/>
                </a:moveTo>
                <a:lnTo>
                  <a:pt x="115376" y="98345"/>
                </a:lnTo>
                <a:lnTo>
                  <a:pt x="111585" y="98345"/>
                </a:lnTo>
                <a:lnTo>
                  <a:pt x="111585" y="94586"/>
                </a:lnTo>
                <a:close/>
                <a:moveTo>
                  <a:pt x="119351" y="94586"/>
                </a:moveTo>
                <a:lnTo>
                  <a:pt x="119351" y="98345"/>
                </a:lnTo>
                <a:lnTo>
                  <a:pt x="115560" y="98345"/>
                </a:lnTo>
                <a:lnTo>
                  <a:pt x="115560" y="94586"/>
                </a:lnTo>
                <a:close/>
                <a:moveTo>
                  <a:pt x="123326" y="94586"/>
                </a:moveTo>
                <a:lnTo>
                  <a:pt x="123326" y="98345"/>
                </a:lnTo>
                <a:lnTo>
                  <a:pt x="119535" y="98345"/>
                </a:lnTo>
                <a:lnTo>
                  <a:pt x="119535" y="94586"/>
                </a:lnTo>
                <a:close/>
                <a:moveTo>
                  <a:pt x="127301" y="94586"/>
                </a:moveTo>
                <a:lnTo>
                  <a:pt x="127301" y="98345"/>
                </a:lnTo>
                <a:lnTo>
                  <a:pt x="123510" y="98345"/>
                </a:lnTo>
                <a:lnTo>
                  <a:pt x="123510" y="94586"/>
                </a:lnTo>
                <a:close/>
                <a:moveTo>
                  <a:pt x="131277" y="94586"/>
                </a:moveTo>
                <a:lnTo>
                  <a:pt x="131277" y="98345"/>
                </a:lnTo>
                <a:lnTo>
                  <a:pt x="127485" y="98345"/>
                </a:lnTo>
                <a:lnTo>
                  <a:pt x="127485" y="94586"/>
                </a:lnTo>
                <a:close/>
                <a:moveTo>
                  <a:pt x="135252" y="94586"/>
                </a:moveTo>
                <a:lnTo>
                  <a:pt x="135252" y="98345"/>
                </a:lnTo>
                <a:lnTo>
                  <a:pt x="131461" y="98345"/>
                </a:lnTo>
                <a:lnTo>
                  <a:pt x="131461" y="94586"/>
                </a:lnTo>
                <a:close/>
                <a:moveTo>
                  <a:pt x="139227" y="94586"/>
                </a:moveTo>
                <a:lnTo>
                  <a:pt x="139227" y="98345"/>
                </a:lnTo>
                <a:lnTo>
                  <a:pt x="135436" y="98345"/>
                </a:lnTo>
                <a:lnTo>
                  <a:pt x="135436" y="94586"/>
                </a:lnTo>
                <a:close/>
                <a:moveTo>
                  <a:pt x="143202" y="94586"/>
                </a:moveTo>
                <a:lnTo>
                  <a:pt x="143202" y="98345"/>
                </a:lnTo>
                <a:lnTo>
                  <a:pt x="139411" y="98345"/>
                </a:lnTo>
                <a:lnTo>
                  <a:pt x="139411" y="94586"/>
                </a:lnTo>
                <a:close/>
                <a:moveTo>
                  <a:pt x="147177" y="94586"/>
                </a:moveTo>
                <a:lnTo>
                  <a:pt x="147177" y="98345"/>
                </a:lnTo>
                <a:lnTo>
                  <a:pt x="143387" y="98345"/>
                </a:lnTo>
                <a:lnTo>
                  <a:pt x="143387" y="94586"/>
                </a:lnTo>
                <a:close/>
                <a:moveTo>
                  <a:pt x="151224" y="94586"/>
                </a:moveTo>
                <a:lnTo>
                  <a:pt x="151224" y="98345"/>
                </a:lnTo>
                <a:lnTo>
                  <a:pt x="147362" y="98345"/>
                </a:lnTo>
                <a:lnTo>
                  <a:pt x="147362" y="94586"/>
                </a:lnTo>
                <a:close/>
                <a:moveTo>
                  <a:pt x="4068" y="98528"/>
                </a:moveTo>
                <a:lnTo>
                  <a:pt x="4068" y="102167"/>
                </a:lnTo>
                <a:lnTo>
                  <a:pt x="184" y="102167"/>
                </a:lnTo>
                <a:lnTo>
                  <a:pt x="184" y="98528"/>
                </a:lnTo>
                <a:close/>
                <a:moveTo>
                  <a:pt x="8043" y="98528"/>
                </a:moveTo>
                <a:lnTo>
                  <a:pt x="8043" y="102167"/>
                </a:lnTo>
                <a:lnTo>
                  <a:pt x="4252" y="102167"/>
                </a:lnTo>
                <a:lnTo>
                  <a:pt x="4252" y="98528"/>
                </a:lnTo>
                <a:close/>
                <a:moveTo>
                  <a:pt x="12018" y="98528"/>
                </a:moveTo>
                <a:lnTo>
                  <a:pt x="12018" y="102167"/>
                </a:lnTo>
                <a:lnTo>
                  <a:pt x="8227" y="102167"/>
                </a:lnTo>
                <a:lnTo>
                  <a:pt x="8227" y="98528"/>
                </a:lnTo>
                <a:close/>
                <a:moveTo>
                  <a:pt x="15993" y="98528"/>
                </a:moveTo>
                <a:lnTo>
                  <a:pt x="15993" y="102167"/>
                </a:lnTo>
                <a:lnTo>
                  <a:pt x="12202" y="102167"/>
                </a:lnTo>
                <a:lnTo>
                  <a:pt x="12202" y="98528"/>
                </a:lnTo>
                <a:close/>
                <a:moveTo>
                  <a:pt x="19968" y="98528"/>
                </a:moveTo>
                <a:lnTo>
                  <a:pt x="19968" y="102167"/>
                </a:lnTo>
                <a:lnTo>
                  <a:pt x="16178" y="102167"/>
                </a:lnTo>
                <a:lnTo>
                  <a:pt x="16178" y="98528"/>
                </a:lnTo>
                <a:close/>
                <a:moveTo>
                  <a:pt x="23944" y="98528"/>
                </a:moveTo>
                <a:lnTo>
                  <a:pt x="23944" y="102167"/>
                </a:lnTo>
                <a:lnTo>
                  <a:pt x="20153" y="102167"/>
                </a:lnTo>
                <a:lnTo>
                  <a:pt x="20153" y="98528"/>
                </a:lnTo>
                <a:close/>
                <a:moveTo>
                  <a:pt x="27919" y="98528"/>
                </a:moveTo>
                <a:lnTo>
                  <a:pt x="27919" y="102167"/>
                </a:lnTo>
                <a:lnTo>
                  <a:pt x="24129" y="102167"/>
                </a:lnTo>
                <a:lnTo>
                  <a:pt x="24129" y="98528"/>
                </a:lnTo>
                <a:close/>
                <a:moveTo>
                  <a:pt x="31895" y="98528"/>
                </a:moveTo>
                <a:lnTo>
                  <a:pt x="31895" y="102167"/>
                </a:lnTo>
                <a:lnTo>
                  <a:pt x="28104" y="102167"/>
                </a:lnTo>
                <a:lnTo>
                  <a:pt x="28104" y="98528"/>
                </a:lnTo>
                <a:close/>
                <a:moveTo>
                  <a:pt x="35870" y="98528"/>
                </a:moveTo>
                <a:lnTo>
                  <a:pt x="35870" y="102167"/>
                </a:lnTo>
                <a:lnTo>
                  <a:pt x="32079" y="102167"/>
                </a:lnTo>
                <a:lnTo>
                  <a:pt x="32079" y="98528"/>
                </a:lnTo>
                <a:close/>
                <a:moveTo>
                  <a:pt x="39845" y="98528"/>
                </a:moveTo>
                <a:lnTo>
                  <a:pt x="39845" y="102167"/>
                </a:lnTo>
                <a:lnTo>
                  <a:pt x="36054" y="102167"/>
                </a:lnTo>
                <a:lnTo>
                  <a:pt x="36054" y="98528"/>
                </a:lnTo>
                <a:close/>
                <a:moveTo>
                  <a:pt x="43821" y="98528"/>
                </a:moveTo>
                <a:lnTo>
                  <a:pt x="43821" y="102167"/>
                </a:lnTo>
                <a:lnTo>
                  <a:pt x="40029" y="102167"/>
                </a:lnTo>
                <a:lnTo>
                  <a:pt x="40029" y="98528"/>
                </a:lnTo>
                <a:close/>
                <a:moveTo>
                  <a:pt x="47796" y="98528"/>
                </a:moveTo>
                <a:lnTo>
                  <a:pt x="47796" y="102167"/>
                </a:lnTo>
                <a:lnTo>
                  <a:pt x="44005" y="102167"/>
                </a:lnTo>
                <a:lnTo>
                  <a:pt x="44005" y="98528"/>
                </a:lnTo>
                <a:close/>
                <a:moveTo>
                  <a:pt x="51771" y="98528"/>
                </a:moveTo>
                <a:lnTo>
                  <a:pt x="51771" y="102167"/>
                </a:lnTo>
                <a:lnTo>
                  <a:pt x="47980" y="102167"/>
                </a:lnTo>
                <a:lnTo>
                  <a:pt x="47980" y="98528"/>
                </a:lnTo>
                <a:close/>
                <a:moveTo>
                  <a:pt x="55746" y="98528"/>
                </a:moveTo>
                <a:lnTo>
                  <a:pt x="55746" y="102167"/>
                </a:lnTo>
                <a:lnTo>
                  <a:pt x="51955" y="102167"/>
                </a:lnTo>
                <a:lnTo>
                  <a:pt x="51955" y="98528"/>
                </a:lnTo>
                <a:close/>
                <a:moveTo>
                  <a:pt x="59721" y="98528"/>
                </a:moveTo>
                <a:lnTo>
                  <a:pt x="59721" y="102167"/>
                </a:lnTo>
                <a:lnTo>
                  <a:pt x="55931" y="102167"/>
                </a:lnTo>
                <a:lnTo>
                  <a:pt x="55931" y="98528"/>
                </a:lnTo>
                <a:close/>
                <a:moveTo>
                  <a:pt x="63696" y="98528"/>
                </a:moveTo>
                <a:lnTo>
                  <a:pt x="63696" y="102167"/>
                </a:lnTo>
                <a:lnTo>
                  <a:pt x="59906" y="102167"/>
                </a:lnTo>
                <a:lnTo>
                  <a:pt x="59906" y="98528"/>
                </a:lnTo>
                <a:close/>
                <a:moveTo>
                  <a:pt x="67672" y="98528"/>
                </a:moveTo>
                <a:lnTo>
                  <a:pt x="67672" y="102167"/>
                </a:lnTo>
                <a:lnTo>
                  <a:pt x="63881" y="102167"/>
                </a:lnTo>
                <a:lnTo>
                  <a:pt x="63881" y="98528"/>
                </a:lnTo>
                <a:close/>
                <a:moveTo>
                  <a:pt x="71648" y="98528"/>
                </a:moveTo>
                <a:lnTo>
                  <a:pt x="71648" y="102167"/>
                </a:lnTo>
                <a:lnTo>
                  <a:pt x="67857" y="102167"/>
                </a:lnTo>
                <a:lnTo>
                  <a:pt x="67857" y="98528"/>
                </a:lnTo>
                <a:close/>
                <a:moveTo>
                  <a:pt x="75623" y="98528"/>
                </a:moveTo>
                <a:lnTo>
                  <a:pt x="75623" y="102167"/>
                </a:lnTo>
                <a:lnTo>
                  <a:pt x="71832" y="102167"/>
                </a:lnTo>
                <a:lnTo>
                  <a:pt x="71832" y="98528"/>
                </a:lnTo>
                <a:close/>
                <a:moveTo>
                  <a:pt x="79598" y="98528"/>
                </a:moveTo>
                <a:lnTo>
                  <a:pt x="79598" y="102167"/>
                </a:lnTo>
                <a:lnTo>
                  <a:pt x="75807" y="102167"/>
                </a:lnTo>
                <a:lnTo>
                  <a:pt x="75807" y="98528"/>
                </a:lnTo>
                <a:close/>
                <a:moveTo>
                  <a:pt x="83573" y="98528"/>
                </a:moveTo>
                <a:lnTo>
                  <a:pt x="83573" y="102167"/>
                </a:lnTo>
                <a:lnTo>
                  <a:pt x="79782" y="102167"/>
                </a:lnTo>
                <a:lnTo>
                  <a:pt x="79782" y="98528"/>
                </a:lnTo>
                <a:close/>
                <a:moveTo>
                  <a:pt x="87549" y="98528"/>
                </a:moveTo>
                <a:lnTo>
                  <a:pt x="87549" y="102167"/>
                </a:lnTo>
                <a:lnTo>
                  <a:pt x="83757" y="102167"/>
                </a:lnTo>
                <a:lnTo>
                  <a:pt x="83757" y="98528"/>
                </a:lnTo>
                <a:close/>
                <a:moveTo>
                  <a:pt x="91524" y="98528"/>
                </a:moveTo>
                <a:lnTo>
                  <a:pt x="91524" y="102167"/>
                </a:lnTo>
                <a:lnTo>
                  <a:pt x="87733" y="102167"/>
                </a:lnTo>
                <a:lnTo>
                  <a:pt x="87733" y="98528"/>
                </a:lnTo>
                <a:close/>
                <a:moveTo>
                  <a:pt x="95499" y="98528"/>
                </a:moveTo>
                <a:lnTo>
                  <a:pt x="95499" y="102167"/>
                </a:lnTo>
                <a:lnTo>
                  <a:pt x="91708" y="102167"/>
                </a:lnTo>
                <a:lnTo>
                  <a:pt x="91708" y="98528"/>
                </a:lnTo>
                <a:close/>
                <a:moveTo>
                  <a:pt x="99474" y="98528"/>
                </a:moveTo>
                <a:lnTo>
                  <a:pt x="99474" y="102167"/>
                </a:lnTo>
                <a:lnTo>
                  <a:pt x="95684" y="102167"/>
                </a:lnTo>
                <a:lnTo>
                  <a:pt x="95684" y="98528"/>
                </a:lnTo>
                <a:close/>
                <a:moveTo>
                  <a:pt x="103449" y="98528"/>
                </a:moveTo>
                <a:lnTo>
                  <a:pt x="103449" y="102167"/>
                </a:lnTo>
                <a:lnTo>
                  <a:pt x="99659" y="102167"/>
                </a:lnTo>
                <a:lnTo>
                  <a:pt x="99659" y="98528"/>
                </a:lnTo>
                <a:close/>
                <a:moveTo>
                  <a:pt x="107424" y="98528"/>
                </a:moveTo>
                <a:lnTo>
                  <a:pt x="107424" y="102167"/>
                </a:lnTo>
                <a:lnTo>
                  <a:pt x="103634" y="102167"/>
                </a:lnTo>
                <a:lnTo>
                  <a:pt x="103634" y="98528"/>
                </a:lnTo>
                <a:close/>
                <a:moveTo>
                  <a:pt x="111400" y="98528"/>
                </a:moveTo>
                <a:lnTo>
                  <a:pt x="111400" y="102167"/>
                </a:lnTo>
                <a:lnTo>
                  <a:pt x="107609" y="102167"/>
                </a:lnTo>
                <a:lnTo>
                  <a:pt x="107609" y="98528"/>
                </a:lnTo>
                <a:close/>
                <a:moveTo>
                  <a:pt x="115376" y="98528"/>
                </a:moveTo>
                <a:lnTo>
                  <a:pt x="115376" y="102167"/>
                </a:lnTo>
                <a:lnTo>
                  <a:pt x="111585" y="102167"/>
                </a:lnTo>
                <a:lnTo>
                  <a:pt x="111585" y="98528"/>
                </a:lnTo>
                <a:close/>
                <a:moveTo>
                  <a:pt x="119351" y="98528"/>
                </a:moveTo>
                <a:lnTo>
                  <a:pt x="119351" y="102167"/>
                </a:lnTo>
                <a:lnTo>
                  <a:pt x="115560" y="102167"/>
                </a:lnTo>
                <a:lnTo>
                  <a:pt x="115560" y="98528"/>
                </a:lnTo>
                <a:close/>
                <a:moveTo>
                  <a:pt x="123326" y="98528"/>
                </a:moveTo>
                <a:lnTo>
                  <a:pt x="123326" y="102167"/>
                </a:lnTo>
                <a:lnTo>
                  <a:pt x="119535" y="102167"/>
                </a:lnTo>
                <a:lnTo>
                  <a:pt x="119535" y="98528"/>
                </a:lnTo>
                <a:close/>
                <a:moveTo>
                  <a:pt x="127301" y="98528"/>
                </a:moveTo>
                <a:lnTo>
                  <a:pt x="127301" y="102167"/>
                </a:lnTo>
                <a:lnTo>
                  <a:pt x="123510" y="102167"/>
                </a:lnTo>
                <a:lnTo>
                  <a:pt x="123510" y="98528"/>
                </a:lnTo>
                <a:close/>
                <a:moveTo>
                  <a:pt x="131277" y="98528"/>
                </a:moveTo>
                <a:lnTo>
                  <a:pt x="131277" y="102167"/>
                </a:lnTo>
                <a:lnTo>
                  <a:pt x="127485" y="102167"/>
                </a:lnTo>
                <a:lnTo>
                  <a:pt x="127485" y="98528"/>
                </a:lnTo>
                <a:close/>
                <a:moveTo>
                  <a:pt x="135252" y="98528"/>
                </a:moveTo>
                <a:lnTo>
                  <a:pt x="135252" y="102167"/>
                </a:lnTo>
                <a:lnTo>
                  <a:pt x="131461" y="102167"/>
                </a:lnTo>
                <a:lnTo>
                  <a:pt x="131461" y="98528"/>
                </a:lnTo>
                <a:close/>
                <a:moveTo>
                  <a:pt x="139227" y="98528"/>
                </a:moveTo>
                <a:lnTo>
                  <a:pt x="139227" y="102167"/>
                </a:lnTo>
                <a:lnTo>
                  <a:pt x="135436" y="102167"/>
                </a:lnTo>
                <a:lnTo>
                  <a:pt x="135436" y="98528"/>
                </a:lnTo>
                <a:close/>
                <a:moveTo>
                  <a:pt x="143202" y="98528"/>
                </a:moveTo>
                <a:lnTo>
                  <a:pt x="143202" y="102167"/>
                </a:lnTo>
                <a:lnTo>
                  <a:pt x="139411" y="102167"/>
                </a:lnTo>
                <a:lnTo>
                  <a:pt x="139411" y="98528"/>
                </a:lnTo>
                <a:close/>
                <a:moveTo>
                  <a:pt x="147177" y="98528"/>
                </a:moveTo>
                <a:lnTo>
                  <a:pt x="147177" y="102167"/>
                </a:lnTo>
                <a:lnTo>
                  <a:pt x="143387" y="102167"/>
                </a:lnTo>
                <a:lnTo>
                  <a:pt x="143387" y="98528"/>
                </a:lnTo>
                <a:close/>
                <a:moveTo>
                  <a:pt x="151224" y="98528"/>
                </a:moveTo>
                <a:lnTo>
                  <a:pt x="151224" y="102167"/>
                </a:lnTo>
                <a:lnTo>
                  <a:pt x="147362" y="102167"/>
                </a:lnTo>
                <a:lnTo>
                  <a:pt x="147362" y="98528"/>
                </a:lnTo>
                <a:close/>
                <a:moveTo>
                  <a:pt x="93" y="0"/>
                </a:moveTo>
                <a:lnTo>
                  <a:pt x="93" y="92"/>
                </a:lnTo>
                <a:lnTo>
                  <a:pt x="0" y="92"/>
                </a:lnTo>
                <a:lnTo>
                  <a:pt x="0" y="102350"/>
                </a:lnTo>
                <a:lnTo>
                  <a:pt x="151408" y="102350"/>
                </a:lnTo>
                <a:lnTo>
                  <a:pt x="151408" y="102167"/>
                </a:lnTo>
                <a:lnTo>
                  <a:pt x="151408" y="98528"/>
                </a:lnTo>
                <a:lnTo>
                  <a:pt x="151408" y="98345"/>
                </a:lnTo>
                <a:lnTo>
                  <a:pt x="151408" y="94586"/>
                </a:lnTo>
                <a:lnTo>
                  <a:pt x="151408" y="94403"/>
                </a:lnTo>
                <a:lnTo>
                  <a:pt x="151408" y="90643"/>
                </a:lnTo>
                <a:lnTo>
                  <a:pt x="151408" y="90460"/>
                </a:lnTo>
                <a:lnTo>
                  <a:pt x="151408" y="86700"/>
                </a:lnTo>
                <a:lnTo>
                  <a:pt x="151408" y="86517"/>
                </a:lnTo>
                <a:lnTo>
                  <a:pt x="151408" y="82757"/>
                </a:lnTo>
                <a:lnTo>
                  <a:pt x="151408" y="82574"/>
                </a:lnTo>
                <a:lnTo>
                  <a:pt x="151408" y="78814"/>
                </a:lnTo>
                <a:lnTo>
                  <a:pt x="151408" y="78631"/>
                </a:lnTo>
                <a:lnTo>
                  <a:pt x="151408" y="74872"/>
                </a:lnTo>
                <a:lnTo>
                  <a:pt x="151408" y="74689"/>
                </a:lnTo>
                <a:lnTo>
                  <a:pt x="151408" y="70928"/>
                </a:lnTo>
                <a:lnTo>
                  <a:pt x="151408" y="70745"/>
                </a:lnTo>
                <a:lnTo>
                  <a:pt x="151408" y="66986"/>
                </a:lnTo>
                <a:lnTo>
                  <a:pt x="151408" y="66803"/>
                </a:lnTo>
                <a:lnTo>
                  <a:pt x="151408" y="63043"/>
                </a:lnTo>
                <a:lnTo>
                  <a:pt x="151408" y="62860"/>
                </a:lnTo>
                <a:lnTo>
                  <a:pt x="151408" y="59101"/>
                </a:lnTo>
                <a:lnTo>
                  <a:pt x="151408" y="58918"/>
                </a:lnTo>
                <a:lnTo>
                  <a:pt x="151408" y="55157"/>
                </a:lnTo>
                <a:lnTo>
                  <a:pt x="151408" y="54974"/>
                </a:lnTo>
                <a:lnTo>
                  <a:pt x="151408" y="51215"/>
                </a:lnTo>
                <a:lnTo>
                  <a:pt x="151408" y="51032"/>
                </a:lnTo>
                <a:lnTo>
                  <a:pt x="151408" y="47272"/>
                </a:lnTo>
                <a:lnTo>
                  <a:pt x="151408" y="47089"/>
                </a:lnTo>
                <a:lnTo>
                  <a:pt x="151408" y="43330"/>
                </a:lnTo>
                <a:lnTo>
                  <a:pt x="151408" y="43147"/>
                </a:lnTo>
                <a:lnTo>
                  <a:pt x="151408" y="39386"/>
                </a:lnTo>
                <a:lnTo>
                  <a:pt x="151408" y="39203"/>
                </a:lnTo>
                <a:lnTo>
                  <a:pt x="151408" y="35444"/>
                </a:lnTo>
                <a:lnTo>
                  <a:pt x="151408" y="35261"/>
                </a:lnTo>
                <a:lnTo>
                  <a:pt x="151408" y="31501"/>
                </a:lnTo>
                <a:lnTo>
                  <a:pt x="151408" y="31318"/>
                </a:lnTo>
                <a:lnTo>
                  <a:pt x="151408" y="27559"/>
                </a:lnTo>
                <a:lnTo>
                  <a:pt x="151408" y="27376"/>
                </a:lnTo>
                <a:lnTo>
                  <a:pt x="151408" y="23615"/>
                </a:lnTo>
                <a:lnTo>
                  <a:pt x="151408" y="23432"/>
                </a:lnTo>
                <a:lnTo>
                  <a:pt x="151408" y="19673"/>
                </a:lnTo>
                <a:lnTo>
                  <a:pt x="151408" y="19490"/>
                </a:lnTo>
                <a:lnTo>
                  <a:pt x="151408" y="15730"/>
                </a:lnTo>
                <a:lnTo>
                  <a:pt x="151408" y="15547"/>
                </a:lnTo>
                <a:lnTo>
                  <a:pt x="151408" y="11788"/>
                </a:lnTo>
                <a:lnTo>
                  <a:pt x="151408" y="11605"/>
                </a:lnTo>
                <a:lnTo>
                  <a:pt x="151408" y="7844"/>
                </a:lnTo>
                <a:lnTo>
                  <a:pt x="151408" y="7661"/>
                </a:lnTo>
                <a:lnTo>
                  <a:pt x="151408" y="3902"/>
                </a:lnTo>
                <a:lnTo>
                  <a:pt x="151408" y="3719"/>
                </a:lnTo>
                <a:lnTo>
                  <a:pt x="151408" y="183"/>
                </a:lnTo>
                <a:lnTo>
                  <a:pt x="151408" y="92"/>
                </a:lnTo>
                <a:lnTo>
                  <a:pt x="151408" y="0"/>
                </a:lnTo>
                <a:close/>
              </a:path>
            </a:pathLst>
          </a:custGeom>
          <a:solidFill>
            <a:schemeClr val="l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nvGrpSpPr>
          <p:cNvPr id="389" name="Google Shape;389;p12"/>
          <p:cNvGrpSpPr/>
          <p:nvPr/>
        </p:nvGrpSpPr>
        <p:grpSpPr>
          <a:xfrm>
            <a:off x="450422" y="2700022"/>
            <a:ext cx="895777" cy="754001"/>
            <a:chOff x="1743325" y="1842325"/>
            <a:chExt cx="908250" cy="764500"/>
          </a:xfrm>
        </p:grpSpPr>
        <p:sp>
          <p:nvSpPr>
            <p:cNvPr id="390" name="Google Shape;390;p12"/>
            <p:cNvSpPr/>
            <p:nvPr/>
          </p:nvSpPr>
          <p:spPr>
            <a:xfrm>
              <a:off x="1752000" y="1851000"/>
              <a:ext cx="865450" cy="746775"/>
            </a:xfrm>
            <a:custGeom>
              <a:rect b="b" l="l" r="r" t="t"/>
              <a:pathLst>
                <a:path extrusionOk="0" h="29871" w="34618">
                  <a:moveTo>
                    <a:pt x="2103" y="0"/>
                  </a:moveTo>
                  <a:cubicBezTo>
                    <a:pt x="942" y="0"/>
                    <a:pt x="1" y="942"/>
                    <a:pt x="1" y="2103"/>
                  </a:cubicBezTo>
                  <a:lnTo>
                    <a:pt x="1" y="27768"/>
                  </a:lnTo>
                  <a:cubicBezTo>
                    <a:pt x="1" y="28930"/>
                    <a:pt x="942" y="29871"/>
                    <a:pt x="2103" y="29871"/>
                  </a:cubicBezTo>
                  <a:lnTo>
                    <a:pt x="32514" y="29871"/>
                  </a:lnTo>
                  <a:cubicBezTo>
                    <a:pt x="33675" y="29871"/>
                    <a:pt x="34617" y="28930"/>
                    <a:pt x="34617" y="27768"/>
                  </a:cubicBezTo>
                  <a:lnTo>
                    <a:pt x="34617" y="5647"/>
                  </a:lnTo>
                  <a:cubicBezTo>
                    <a:pt x="34617" y="4486"/>
                    <a:pt x="33675" y="3545"/>
                    <a:pt x="32514" y="3545"/>
                  </a:cubicBezTo>
                  <a:lnTo>
                    <a:pt x="15346" y="3545"/>
                  </a:lnTo>
                  <a:cubicBezTo>
                    <a:pt x="15346" y="3545"/>
                    <a:pt x="14079" y="2195"/>
                    <a:pt x="13201" y="1268"/>
                  </a:cubicBezTo>
                  <a:cubicBezTo>
                    <a:pt x="12663" y="701"/>
                    <a:pt x="11853" y="37"/>
                    <a:pt x="11070" y="37"/>
                  </a:cubicBezTo>
                  <a:lnTo>
                    <a:pt x="210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391" name="Google Shape;391;p12"/>
            <p:cNvSpPr/>
            <p:nvPr/>
          </p:nvSpPr>
          <p:spPr>
            <a:xfrm>
              <a:off x="1743325" y="1842325"/>
              <a:ext cx="882775" cy="764150"/>
            </a:xfrm>
            <a:custGeom>
              <a:rect b="b" l="l" r="r" t="t"/>
              <a:pathLst>
                <a:path extrusionOk="0" h="30566" w="35311">
                  <a:moveTo>
                    <a:pt x="2449" y="695"/>
                  </a:moveTo>
                  <a:lnTo>
                    <a:pt x="11417" y="731"/>
                  </a:lnTo>
                  <a:cubicBezTo>
                    <a:pt x="12125" y="731"/>
                    <a:pt x="12898" y="1435"/>
                    <a:pt x="13296" y="1854"/>
                  </a:cubicBezTo>
                  <a:cubicBezTo>
                    <a:pt x="14173" y="2781"/>
                    <a:pt x="15441" y="4129"/>
                    <a:pt x="15441" y="4129"/>
                  </a:cubicBezTo>
                  <a:cubicBezTo>
                    <a:pt x="15506" y="4199"/>
                    <a:pt x="15598" y="4238"/>
                    <a:pt x="15693" y="4238"/>
                  </a:cubicBezTo>
                  <a:lnTo>
                    <a:pt x="32861" y="4238"/>
                  </a:lnTo>
                  <a:cubicBezTo>
                    <a:pt x="33830" y="4238"/>
                    <a:pt x="34617" y="5026"/>
                    <a:pt x="34617" y="5994"/>
                  </a:cubicBezTo>
                  <a:lnTo>
                    <a:pt x="34617" y="28116"/>
                  </a:lnTo>
                  <a:cubicBezTo>
                    <a:pt x="34617" y="29083"/>
                    <a:pt x="33830" y="29871"/>
                    <a:pt x="32861" y="29871"/>
                  </a:cubicBezTo>
                  <a:lnTo>
                    <a:pt x="2450" y="29871"/>
                  </a:lnTo>
                  <a:cubicBezTo>
                    <a:pt x="1482" y="29871"/>
                    <a:pt x="694" y="29083"/>
                    <a:pt x="694" y="28116"/>
                  </a:cubicBezTo>
                  <a:lnTo>
                    <a:pt x="694" y="2450"/>
                  </a:lnTo>
                  <a:cubicBezTo>
                    <a:pt x="694" y="1482"/>
                    <a:pt x="1482" y="695"/>
                    <a:pt x="2449" y="695"/>
                  </a:cubicBezTo>
                  <a:close/>
                  <a:moveTo>
                    <a:pt x="2450" y="0"/>
                  </a:moveTo>
                  <a:cubicBezTo>
                    <a:pt x="1099" y="0"/>
                    <a:pt x="0" y="1100"/>
                    <a:pt x="0" y="2450"/>
                  </a:cubicBezTo>
                  <a:lnTo>
                    <a:pt x="0" y="28116"/>
                  </a:lnTo>
                  <a:cubicBezTo>
                    <a:pt x="0" y="29466"/>
                    <a:pt x="1099" y="30565"/>
                    <a:pt x="2450" y="30565"/>
                  </a:cubicBezTo>
                  <a:lnTo>
                    <a:pt x="32861" y="30565"/>
                  </a:lnTo>
                  <a:cubicBezTo>
                    <a:pt x="34213" y="30565"/>
                    <a:pt x="35311" y="29466"/>
                    <a:pt x="35311" y="28116"/>
                  </a:cubicBezTo>
                  <a:lnTo>
                    <a:pt x="35311" y="5995"/>
                  </a:lnTo>
                  <a:cubicBezTo>
                    <a:pt x="35311" y="4643"/>
                    <a:pt x="34213" y="3544"/>
                    <a:pt x="32861" y="3544"/>
                  </a:cubicBezTo>
                  <a:lnTo>
                    <a:pt x="15844" y="3544"/>
                  </a:lnTo>
                  <a:cubicBezTo>
                    <a:pt x="15524" y="3205"/>
                    <a:pt x="14528" y="2146"/>
                    <a:pt x="13800" y="1377"/>
                  </a:cubicBezTo>
                  <a:cubicBezTo>
                    <a:pt x="13221" y="766"/>
                    <a:pt x="12337" y="37"/>
                    <a:pt x="11418" y="37"/>
                  </a:cubicBezTo>
                  <a:lnTo>
                    <a:pt x="2450" y="0"/>
                  </a:lnTo>
                  <a:close/>
                </a:path>
              </a:pathLst>
            </a:custGeom>
            <a:solidFill>
              <a:srgbClr val="2E31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392" name="Google Shape;392;p12"/>
            <p:cNvSpPr/>
            <p:nvPr/>
          </p:nvSpPr>
          <p:spPr>
            <a:xfrm>
              <a:off x="1752000" y="2003025"/>
              <a:ext cx="890900" cy="595125"/>
            </a:xfrm>
            <a:custGeom>
              <a:rect b="b" l="l" r="r" t="t"/>
              <a:pathLst>
                <a:path extrusionOk="0" h="23805" w="35636">
                  <a:moveTo>
                    <a:pt x="14907" y="0"/>
                  </a:moveTo>
                  <a:cubicBezTo>
                    <a:pt x="14296" y="0"/>
                    <a:pt x="13718" y="270"/>
                    <a:pt x="13328" y="740"/>
                  </a:cubicBezTo>
                  <a:cubicBezTo>
                    <a:pt x="12627" y="1584"/>
                    <a:pt x="11642" y="2840"/>
                    <a:pt x="11642" y="2840"/>
                  </a:cubicBezTo>
                  <a:lnTo>
                    <a:pt x="1" y="2840"/>
                  </a:lnTo>
                  <a:lnTo>
                    <a:pt x="1" y="21750"/>
                  </a:lnTo>
                  <a:cubicBezTo>
                    <a:pt x="1" y="22876"/>
                    <a:pt x="914" y="23790"/>
                    <a:pt x="2041" y="23791"/>
                  </a:cubicBezTo>
                  <a:lnTo>
                    <a:pt x="33746" y="23805"/>
                  </a:lnTo>
                  <a:cubicBezTo>
                    <a:pt x="34790" y="23805"/>
                    <a:pt x="35636" y="22958"/>
                    <a:pt x="35636" y="21914"/>
                  </a:cubicBezTo>
                  <a:lnTo>
                    <a:pt x="35636" y="1627"/>
                  </a:lnTo>
                  <a:cubicBezTo>
                    <a:pt x="35636" y="729"/>
                    <a:pt x="34909" y="0"/>
                    <a:pt x="3401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393" name="Google Shape;393;p12"/>
            <p:cNvSpPr/>
            <p:nvPr/>
          </p:nvSpPr>
          <p:spPr>
            <a:xfrm>
              <a:off x="1743325" y="1994350"/>
              <a:ext cx="908250" cy="612475"/>
            </a:xfrm>
            <a:custGeom>
              <a:rect b="b" l="l" r="r" t="t"/>
              <a:pathLst>
                <a:path extrusionOk="0" h="24499" w="36330">
                  <a:moveTo>
                    <a:pt x="34357" y="695"/>
                  </a:moveTo>
                  <a:cubicBezTo>
                    <a:pt x="35062" y="695"/>
                    <a:pt x="35636" y="1269"/>
                    <a:pt x="35636" y="1974"/>
                  </a:cubicBezTo>
                  <a:lnTo>
                    <a:pt x="35636" y="22261"/>
                  </a:lnTo>
                  <a:cubicBezTo>
                    <a:pt x="35636" y="22674"/>
                    <a:pt x="35475" y="23061"/>
                    <a:pt x="35183" y="23352"/>
                  </a:cubicBezTo>
                  <a:cubicBezTo>
                    <a:pt x="34892" y="23643"/>
                    <a:pt x="34505" y="23804"/>
                    <a:pt x="34093" y="23804"/>
                  </a:cubicBezTo>
                  <a:lnTo>
                    <a:pt x="2388" y="23790"/>
                  </a:lnTo>
                  <a:cubicBezTo>
                    <a:pt x="1454" y="23790"/>
                    <a:pt x="694" y="23030"/>
                    <a:pt x="694" y="22097"/>
                  </a:cubicBezTo>
                  <a:lnTo>
                    <a:pt x="694" y="3535"/>
                  </a:lnTo>
                  <a:lnTo>
                    <a:pt x="11989" y="3535"/>
                  </a:lnTo>
                  <a:cubicBezTo>
                    <a:pt x="12096" y="3535"/>
                    <a:pt x="12197" y="3486"/>
                    <a:pt x="12263" y="3402"/>
                  </a:cubicBezTo>
                  <a:cubicBezTo>
                    <a:pt x="12263" y="3401"/>
                    <a:pt x="13244" y="2149"/>
                    <a:pt x="13941" y="1310"/>
                  </a:cubicBezTo>
                  <a:cubicBezTo>
                    <a:pt x="14265" y="919"/>
                    <a:pt x="14744" y="695"/>
                    <a:pt x="15254" y="695"/>
                  </a:cubicBezTo>
                  <a:close/>
                  <a:moveTo>
                    <a:pt x="15254" y="1"/>
                  </a:moveTo>
                  <a:cubicBezTo>
                    <a:pt x="14536" y="1"/>
                    <a:pt x="13863" y="317"/>
                    <a:pt x="13407" y="866"/>
                  </a:cubicBezTo>
                  <a:cubicBezTo>
                    <a:pt x="12842" y="1547"/>
                    <a:pt x="12093" y="2495"/>
                    <a:pt x="11820" y="2840"/>
                  </a:cubicBezTo>
                  <a:lnTo>
                    <a:pt x="348" y="2840"/>
                  </a:lnTo>
                  <a:cubicBezTo>
                    <a:pt x="155" y="2840"/>
                    <a:pt x="0" y="2996"/>
                    <a:pt x="0" y="3187"/>
                  </a:cubicBezTo>
                  <a:lnTo>
                    <a:pt x="0" y="22097"/>
                  </a:lnTo>
                  <a:cubicBezTo>
                    <a:pt x="0" y="23413"/>
                    <a:pt x="1071" y="24484"/>
                    <a:pt x="2388" y="24484"/>
                  </a:cubicBezTo>
                  <a:lnTo>
                    <a:pt x="34093" y="24498"/>
                  </a:lnTo>
                  <a:cubicBezTo>
                    <a:pt x="34690" y="24498"/>
                    <a:pt x="35253" y="24265"/>
                    <a:pt x="35675" y="23843"/>
                  </a:cubicBezTo>
                  <a:cubicBezTo>
                    <a:pt x="36097" y="23421"/>
                    <a:pt x="36330" y="22859"/>
                    <a:pt x="36330" y="22261"/>
                  </a:cubicBezTo>
                  <a:lnTo>
                    <a:pt x="36330" y="1974"/>
                  </a:lnTo>
                  <a:cubicBezTo>
                    <a:pt x="36330" y="885"/>
                    <a:pt x="35445" y="1"/>
                    <a:pt x="34357" y="1"/>
                  </a:cubicBezTo>
                  <a:close/>
                </a:path>
              </a:pathLst>
            </a:custGeom>
            <a:solidFill>
              <a:srgbClr val="2E31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grpSp>
        <p:nvGrpSpPr>
          <p:cNvPr id="394" name="Google Shape;394;p12"/>
          <p:cNvGrpSpPr/>
          <p:nvPr/>
        </p:nvGrpSpPr>
        <p:grpSpPr>
          <a:xfrm>
            <a:off x="10924000" y="625201"/>
            <a:ext cx="816000" cy="1079300"/>
            <a:chOff x="1624275" y="796950"/>
            <a:chExt cx="612000" cy="809475"/>
          </a:xfrm>
        </p:grpSpPr>
        <p:sp>
          <p:nvSpPr>
            <p:cNvPr id="395" name="Google Shape;395;p12"/>
            <p:cNvSpPr/>
            <p:nvPr/>
          </p:nvSpPr>
          <p:spPr>
            <a:xfrm>
              <a:off x="1629350" y="802025"/>
              <a:ext cx="601850" cy="799325"/>
            </a:xfrm>
            <a:custGeom>
              <a:rect b="b" l="l" r="r" t="t"/>
              <a:pathLst>
                <a:path extrusionOk="0" h="31973" w="24074">
                  <a:moveTo>
                    <a:pt x="0" y="0"/>
                  </a:moveTo>
                  <a:lnTo>
                    <a:pt x="0" y="31973"/>
                  </a:lnTo>
                  <a:lnTo>
                    <a:pt x="24073" y="31973"/>
                  </a:lnTo>
                  <a:lnTo>
                    <a:pt x="24073" y="5787"/>
                  </a:lnTo>
                  <a:lnTo>
                    <a:pt x="1866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396" name="Google Shape;396;p12"/>
            <p:cNvSpPr/>
            <p:nvPr/>
          </p:nvSpPr>
          <p:spPr>
            <a:xfrm>
              <a:off x="1624275" y="796950"/>
              <a:ext cx="612000" cy="809475"/>
            </a:xfrm>
            <a:custGeom>
              <a:rect b="b" l="l" r="r" t="t"/>
              <a:pathLst>
                <a:path extrusionOk="0" h="32379" w="24480">
                  <a:moveTo>
                    <a:pt x="18776" y="406"/>
                  </a:moveTo>
                  <a:lnTo>
                    <a:pt x="24073" y="6070"/>
                  </a:lnTo>
                  <a:lnTo>
                    <a:pt x="24073" y="31973"/>
                  </a:lnTo>
                  <a:lnTo>
                    <a:pt x="406" y="31973"/>
                  </a:lnTo>
                  <a:lnTo>
                    <a:pt x="406" y="406"/>
                  </a:lnTo>
                  <a:close/>
                  <a:moveTo>
                    <a:pt x="0" y="0"/>
                  </a:moveTo>
                  <a:lnTo>
                    <a:pt x="0" y="32379"/>
                  </a:lnTo>
                  <a:lnTo>
                    <a:pt x="24480" y="32379"/>
                  </a:lnTo>
                  <a:lnTo>
                    <a:pt x="24480" y="5909"/>
                  </a:lnTo>
                  <a:lnTo>
                    <a:pt x="18952"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397" name="Google Shape;397;p12"/>
            <p:cNvSpPr/>
            <p:nvPr/>
          </p:nvSpPr>
          <p:spPr>
            <a:xfrm>
              <a:off x="2091050" y="799375"/>
              <a:ext cx="143275" cy="157375"/>
            </a:xfrm>
            <a:custGeom>
              <a:rect b="b" l="l" r="r" t="t"/>
              <a:pathLst>
                <a:path extrusionOk="0" h="6295" w="5731">
                  <a:moveTo>
                    <a:pt x="0" y="1"/>
                  </a:moveTo>
                  <a:lnTo>
                    <a:pt x="0" y="6295"/>
                  </a:lnTo>
                  <a:lnTo>
                    <a:pt x="5731" y="6295"/>
                  </a:lnTo>
                  <a:lnTo>
                    <a:pt x="5731" y="5889"/>
                  </a:lnTo>
                  <a:lnTo>
                    <a:pt x="407" y="5889"/>
                  </a:lnTo>
                  <a:lnTo>
                    <a:pt x="407" y="1"/>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398" name="Google Shape;398;p12"/>
            <p:cNvSpPr/>
            <p:nvPr/>
          </p:nvSpPr>
          <p:spPr>
            <a:xfrm>
              <a:off x="1721775" y="1130775"/>
              <a:ext cx="416950" cy="10175"/>
            </a:xfrm>
            <a:custGeom>
              <a:rect b="b" l="l" r="r" t="t"/>
              <a:pathLst>
                <a:path extrusionOk="0" h="407" w="16678">
                  <a:moveTo>
                    <a:pt x="1" y="0"/>
                  </a:moveTo>
                  <a:lnTo>
                    <a:pt x="1" y="407"/>
                  </a:lnTo>
                  <a:lnTo>
                    <a:pt x="16678" y="407"/>
                  </a:lnTo>
                  <a:lnTo>
                    <a:pt x="16678"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399" name="Google Shape;399;p12"/>
            <p:cNvSpPr/>
            <p:nvPr/>
          </p:nvSpPr>
          <p:spPr>
            <a:xfrm>
              <a:off x="1721775" y="1217325"/>
              <a:ext cx="416950" cy="10200"/>
            </a:xfrm>
            <a:custGeom>
              <a:rect b="b" l="l" r="r" t="t"/>
              <a:pathLst>
                <a:path extrusionOk="0" h="408" w="16678">
                  <a:moveTo>
                    <a:pt x="1" y="0"/>
                  </a:moveTo>
                  <a:lnTo>
                    <a:pt x="1" y="407"/>
                  </a:lnTo>
                  <a:lnTo>
                    <a:pt x="16678" y="407"/>
                  </a:lnTo>
                  <a:lnTo>
                    <a:pt x="16678"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00" name="Google Shape;400;p12"/>
            <p:cNvSpPr/>
            <p:nvPr/>
          </p:nvSpPr>
          <p:spPr>
            <a:xfrm>
              <a:off x="1721775" y="1303875"/>
              <a:ext cx="416950" cy="10175"/>
            </a:xfrm>
            <a:custGeom>
              <a:rect b="b" l="l" r="r" t="t"/>
              <a:pathLst>
                <a:path extrusionOk="0" h="407" w="16678">
                  <a:moveTo>
                    <a:pt x="1" y="1"/>
                  </a:moveTo>
                  <a:lnTo>
                    <a:pt x="1" y="407"/>
                  </a:lnTo>
                  <a:lnTo>
                    <a:pt x="16678" y="407"/>
                  </a:lnTo>
                  <a:lnTo>
                    <a:pt x="16678" y="1"/>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01" name="Google Shape;401;p12"/>
            <p:cNvSpPr/>
            <p:nvPr/>
          </p:nvSpPr>
          <p:spPr>
            <a:xfrm>
              <a:off x="1721775" y="1390425"/>
              <a:ext cx="416950" cy="10200"/>
            </a:xfrm>
            <a:custGeom>
              <a:rect b="b" l="l" r="r" t="t"/>
              <a:pathLst>
                <a:path extrusionOk="0" h="408" w="16678">
                  <a:moveTo>
                    <a:pt x="1" y="0"/>
                  </a:moveTo>
                  <a:lnTo>
                    <a:pt x="1" y="408"/>
                  </a:lnTo>
                  <a:lnTo>
                    <a:pt x="16678" y="408"/>
                  </a:lnTo>
                  <a:lnTo>
                    <a:pt x="16678"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grpSp>
        <p:nvGrpSpPr>
          <p:cNvPr id="402" name="Google Shape;402;p12"/>
          <p:cNvGrpSpPr/>
          <p:nvPr/>
        </p:nvGrpSpPr>
        <p:grpSpPr>
          <a:xfrm>
            <a:off x="450422" y="1704489"/>
            <a:ext cx="895777" cy="754001"/>
            <a:chOff x="1743325" y="1842325"/>
            <a:chExt cx="908250" cy="764500"/>
          </a:xfrm>
        </p:grpSpPr>
        <p:sp>
          <p:nvSpPr>
            <p:cNvPr id="403" name="Google Shape;403;p12"/>
            <p:cNvSpPr/>
            <p:nvPr/>
          </p:nvSpPr>
          <p:spPr>
            <a:xfrm>
              <a:off x="1752000" y="1851000"/>
              <a:ext cx="865450" cy="746775"/>
            </a:xfrm>
            <a:custGeom>
              <a:rect b="b" l="l" r="r" t="t"/>
              <a:pathLst>
                <a:path extrusionOk="0" h="29871" w="34618">
                  <a:moveTo>
                    <a:pt x="2103" y="0"/>
                  </a:moveTo>
                  <a:cubicBezTo>
                    <a:pt x="942" y="0"/>
                    <a:pt x="1" y="942"/>
                    <a:pt x="1" y="2103"/>
                  </a:cubicBezTo>
                  <a:lnTo>
                    <a:pt x="1" y="27768"/>
                  </a:lnTo>
                  <a:cubicBezTo>
                    <a:pt x="1" y="28930"/>
                    <a:pt x="942" y="29871"/>
                    <a:pt x="2103" y="29871"/>
                  </a:cubicBezTo>
                  <a:lnTo>
                    <a:pt x="32514" y="29871"/>
                  </a:lnTo>
                  <a:cubicBezTo>
                    <a:pt x="33675" y="29871"/>
                    <a:pt x="34617" y="28930"/>
                    <a:pt x="34617" y="27768"/>
                  </a:cubicBezTo>
                  <a:lnTo>
                    <a:pt x="34617" y="5647"/>
                  </a:lnTo>
                  <a:cubicBezTo>
                    <a:pt x="34617" y="4486"/>
                    <a:pt x="33675" y="3545"/>
                    <a:pt x="32514" y="3545"/>
                  </a:cubicBezTo>
                  <a:lnTo>
                    <a:pt x="15346" y="3545"/>
                  </a:lnTo>
                  <a:cubicBezTo>
                    <a:pt x="15346" y="3545"/>
                    <a:pt x="14079" y="2195"/>
                    <a:pt x="13201" y="1268"/>
                  </a:cubicBezTo>
                  <a:cubicBezTo>
                    <a:pt x="12663" y="701"/>
                    <a:pt x="11853" y="37"/>
                    <a:pt x="11070" y="37"/>
                  </a:cubicBezTo>
                  <a:lnTo>
                    <a:pt x="210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04" name="Google Shape;404;p12"/>
            <p:cNvSpPr/>
            <p:nvPr/>
          </p:nvSpPr>
          <p:spPr>
            <a:xfrm>
              <a:off x="1743325" y="1842325"/>
              <a:ext cx="882775" cy="764150"/>
            </a:xfrm>
            <a:custGeom>
              <a:rect b="b" l="l" r="r" t="t"/>
              <a:pathLst>
                <a:path extrusionOk="0" h="30566" w="35311">
                  <a:moveTo>
                    <a:pt x="2449" y="695"/>
                  </a:moveTo>
                  <a:lnTo>
                    <a:pt x="11417" y="731"/>
                  </a:lnTo>
                  <a:cubicBezTo>
                    <a:pt x="12125" y="731"/>
                    <a:pt x="12898" y="1435"/>
                    <a:pt x="13296" y="1854"/>
                  </a:cubicBezTo>
                  <a:cubicBezTo>
                    <a:pt x="14173" y="2781"/>
                    <a:pt x="15441" y="4129"/>
                    <a:pt x="15441" y="4129"/>
                  </a:cubicBezTo>
                  <a:cubicBezTo>
                    <a:pt x="15506" y="4199"/>
                    <a:pt x="15598" y="4238"/>
                    <a:pt x="15693" y="4238"/>
                  </a:cubicBezTo>
                  <a:lnTo>
                    <a:pt x="32861" y="4238"/>
                  </a:lnTo>
                  <a:cubicBezTo>
                    <a:pt x="33830" y="4238"/>
                    <a:pt x="34617" y="5026"/>
                    <a:pt x="34617" y="5994"/>
                  </a:cubicBezTo>
                  <a:lnTo>
                    <a:pt x="34617" y="28116"/>
                  </a:lnTo>
                  <a:cubicBezTo>
                    <a:pt x="34617" y="29083"/>
                    <a:pt x="33830" y="29871"/>
                    <a:pt x="32861" y="29871"/>
                  </a:cubicBezTo>
                  <a:lnTo>
                    <a:pt x="2450" y="29871"/>
                  </a:lnTo>
                  <a:cubicBezTo>
                    <a:pt x="1482" y="29871"/>
                    <a:pt x="694" y="29083"/>
                    <a:pt x="694" y="28116"/>
                  </a:cubicBezTo>
                  <a:lnTo>
                    <a:pt x="694" y="2450"/>
                  </a:lnTo>
                  <a:cubicBezTo>
                    <a:pt x="694" y="1482"/>
                    <a:pt x="1482" y="695"/>
                    <a:pt x="2449" y="695"/>
                  </a:cubicBezTo>
                  <a:close/>
                  <a:moveTo>
                    <a:pt x="2450" y="0"/>
                  </a:moveTo>
                  <a:cubicBezTo>
                    <a:pt x="1099" y="0"/>
                    <a:pt x="0" y="1100"/>
                    <a:pt x="0" y="2450"/>
                  </a:cubicBezTo>
                  <a:lnTo>
                    <a:pt x="0" y="28116"/>
                  </a:lnTo>
                  <a:cubicBezTo>
                    <a:pt x="0" y="29466"/>
                    <a:pt x="1099" y="30565"/>
                    <a:pt x="2450" y="30565"/>
                  </a:cubicBezTo>
                  <a:lnTo>
                    <a:pt x="32861" y="30565"/>
                  </a:lnTo>
                  <a:cubicBezTo>
                    <a:pt x="34213" y="30565"/>
                    <a:pt x="35311" y="29466"/>
                    <a:pt x="35311" y="28116"/>
                  </a:cubicBezTo>
                  <a:lnTo>
                    <a:pt x="35311" y="5995"/>
                  </a:lnTo>
                  <a:cubicBezTo>
                    <a:pt x="35311" y="4643"/>
                    <a:pt x="34213" y="3544"/>
                    <a:pt x="32861" y="3544"/>
                  </a:cubicBezTo>
                  <a:lnTo>
                    <a:pt x="15844" y="3544"/>
                  </a:lnTo>
                  <a:cubicBezTo>
                    <a:pt x="15524" y="3205"/>
                    <a:pt x="14528" y="2146"/>
                    <a:pt x="13800" y="1377"/>
                  </a:cubicBezTo>
                  <a:cubicBezTo>
                    <a:pt x="13221" y="766"/>
                    <a:pt x="12337" y="37"/>
                    <a:pt x="11418" y="37"/>
                  </a:cubicBezTo>
                  <a:lnTo>
                    <a:pt x="2450" y="0"/>
                  </a:lnTo>
                  <a:close/>
                </a:path>
              </a:pathLst>
            </a:custGeom>
            <a:solidFill>
              <a:srgbClr val="2E31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05" name="Google Shape;405;p12"/>
            <p:cNvSpPr/>
            <p:nvPr/>
          </p:nvSpPr>
          <p:spPr>
            <a:xfrm>
              <a:off x="1752000" y="2003025"/>
              <a:ext cx="890900" cy="595125"/>
            </a:xfrm>
            <a:custGeom>
              <a:rect b="b" l="l" r="r" t="t"/>
              <a:pathLst>
                <a:path extrusionOk="0" h="23805" w="35636">
                  <a:moveTo>
                    <a:pt x="14907" y="0"/>
                  </a:moveTo>
                  <a:cubicBezTo>
                    <a:pt x="14296" y="0"/>
                    <a:pt x="13718" y="270"/>
                    <a:pt x="13328" y="740"/>
                  </a:cubicBezTo>
                  <a:cubicBezTo>
                    <a:pt x="12627" y="1584"/>
                    <a:pt x="11642" y="2840"/>
                    <a:pt x="11642" y="2840"/>
                  </a:cubicBezTo>
                  <a:lnTo>
                    <a:pt x="1" y="2840"/>
                  </a:lnTo>
                  <a:lnTo>
                    <a:pt x="1" y="21750"/>
                  </a:lnTo>
                  <a:cubicBezTo>
                    <a:pt x="1" y="22876"/>
                    <a:pt x="914" y="23790"/>
                    <a:pt x="2041" y="23791"/>
                  </a:cubicBezTo>
                  <a:lnTo>
                    <a:pt x="33746" y="23805"/>
                  </a:lnTo>
                  <a:cubicBezTo>
                    <a:pt x="34790" y="23805"/>
                    <a:pt x="35636" y="22958"/>
                    <a:pt x="35636" y="21914"/>
                  </a:cubicBezTo>
                  <a:lnTo>
                    <a:pt x="35636" y="1627"/>
                  </a:lnTo>
                  <a:cubicBezTo>
                    <a:pt x="35636" y="729"/>
                    <a:pt x="34909" y="0"/>
                    <a:pt x="3401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06" name="Google Shape;406;p12"/>
            <p:cNvSpPr/>
            <p:nvPr/>
          </p:nvSpPr>
          <p:spPr>
            <a:xfrm>
              <a:off x="1743325" y="1994350"/>
              <a:ext cx="908250" cy="612475"/>
            </a:xfrm>
            <a:custGeom>
              <a:rect b="b" l="l" r="r" t="t"/>
              <a:pathLst>
                <a:path extrusionOk="0" h="24499" w="36330">
                  <a:moveTo>
                    <a:pt x="34357" y="695"/>
                  </a:moveTo>
                  <a:cubicBezTo>
                    <a:pt x="35062" y="695"/>
                    <a:pt x="35636" y="1269"/>
                    <a:pt x="35636" y="1974"/>
                  </a:cubicBezTo>
                  <a:lnTo>
                    <a:pt x="35636" y="22261"/>
                  </a:lnTo>
                  <a:cubicBezTo>
                    <a:pt x="35636" y="22674"/>
                    <a:pt x="35475" y="23061"/>
                    <a:pt x="35183" y="23352"/>
                  </a:cubicBezTo>
                  <a:cubicBezTo>
                    <a:pt x="34892" y="23643"/>
                    <a:pt x="34505" y="23804"/>
                    <a:pt x="34093" y="23804"/>
                  </a:cubicBezTo>
                  <a:lnTo>
                    <a:pt x="2388" y="23790"/>
                  </a:lnTo>
                  <a:cubicBezTo>
                    <a:pt x="1454" y="23790"/>
                    <a:pt x="694" y="23030"/>
                    <a:pt x="694" y="22097"/>
                  </a:cubicBezTo>
                  <a:lnTo>
                    <a:pt x="694" y="3535"/>
                  </a:lnTo>
                  <a:lnTo>
                    <a:pt x="11989" y="3535"/>
                  </a:lnTo>
                  <a:cubicBezTo>
                    <a:pt x="12096" y="3535"/>
                    <a:pt x="12197" y="3486"/>
                    <a:pt x="12263" y="3402"/>
                  </a:cubicBezTo>
                  <a:cubicBezTo>
                    <a:pt x="12263" y="3401"/>
                    <a:pt x="13244" y="2149"/>
                    <a:pt x="13941" y="1310"/>
                  </a:cubicBezTo>
                  <a:cubicBezTo>
                    <a:pt x="14265" y="919"/>
                    <a:pt x="14744" y="695"/>
                    <a:pt x="15254" y="695"/>
                  </a:cubicBezTo>
                  <a:close/>
                  <a:moveTo>
                    <a:pt x="15254" y="1"/>
                  </a:moveTo>
                  <a:cubicBezTo>
                    <a:pt x="14536" y="1"/>
                    <a:pt x="13863" y="317"/>
                    <a:pt x="13407" y="866"/>
                  </a:cubicBezTo>
                  <a:cubicBezTo>
                    <a:pt x="12842" y="1547"/>
                    <a:pt x="12093" y="2495"/>
                    <a:pt x="11820" y="2840"/>
                  </a:cubicBezTo>
                  <a:lnTo>
                    <a:pt x="348" y="2840"/>
                  </a:lnTo>
                  <a:cubicBezTo>
                    <a:pt x="155" y="2840"/>
                    <a:pt x="0" y="2996"/>
                    <a:pt x="0" y="3187"/>
                  </a:cubicBezTo>
                  <a:lnTo>
                    <a:pt x="0" y="22097"/>
                  </a:lnTo>
                  <a:cubicBezTo>
                    <a:pt x="0" y="23413"/>
                    <a:pt x="1071" y="24484"/>
                    <a:pt x="2388" y="24484"/>
                  </a:cubicBezTo>
                  <a:lnTo>
                    <a:pt x="34093" y="24498"/>
                  </a:lnTo>
                  <a:cubicBezTo>
                    <a:pt x="34690" y="24498"/>
                    <a:pt x="35253" y="24265"/>
                    <a:pt x="35675" y="23843"/>
                  </a:cubicBezTo>
                  <a:cubicBezTo>
                    <a:pt x="36097" y="23421"/>
                    <a:pt x="36330" y="22859"/>
                    <a:pt x="36330" y="22261"/>
                  </a:cubicBezTo>
                  <a:lnTo>
                    <a:pt x="36330" y="1974"/>
                  </a:lnTo>
                  <a:cubicBezTo>
                    <a:pt x="36330" y="885"/>
                    <a:pt x="35445" y="1"/>
                    <a:pt x="34357" y="1"/>
                  </a:cubicBezTo>
                  <a:close/>
                </a:path>
              </a:pathLst>
            </a:custGeom>
            <a:solidFill>
              <a:srgbClr val="2E31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grpSp>
        <p:nvGrpSpPr>
          <p:cNvPr id="407" name="Google Shape;407;p12"/>
          <p:cNvGrpSpPr/>
          <p:nvPr/>
        </p:nvGrpSpPr>
        <p:grpSpPr>
          <a:xfrm>
            <a:off x="959999" y="935900"/>
            <a:ext cx="10584279" cy="5087800"/>
            <a:chOff x="719999" y="573225"/>
            <a:chExt cx="7938209" cy="3815850"/>
          </a:xfrm>
        </p:grpSpPr>
        <p:grpSp>
          <p:nvGrpSpPr>
            <p:cNvPr id="408" name="Google Shape;408;p12"/>
            <p:cNvGrpSpPr/>
            <p:nvPr/>
          </p:nvGrpSpPr>
          <p:grpSpPr>
            <a:xfrm>
              <a:off x="719999" y="573225"/>
              <a:ext cx="7938209" cy="3815850"/>
              <a:chOff x="720000" y="573225"/>
              <a:chExt cx="7704007" cy="3815850"/>
            </a:xfrm>
          </p:grpSpPr>
          <p:sp>
            <p:nvSpPr>
              <p:cNvPr id="409" name="Google Shape;409;p12"/>
              <p:cNvSpPr/>
              <p:nvPr/>
            </p:nvSpPr>
            <p:spPr>
              <a:xfrm>
                <a:off x="720000" y="573225"/>
                <a:ext cx="7704000" cy="426900"/>
              </a:xfrm>
              <a:prstGeom prst="roundRect">
                <a:avLst>
                  <a:gd fmla="val 26774"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10" name="Google Shape;410;p12"/>
              <p:cNvSpPr/>
              <p:nvPr/>
            </p:nvSpPr>
            <p:spPr>
              <a:xfrm>
                <a:off x="723907" y="904875"/>
                <a:ext cx="7700100" cy="34842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grpSp>
          <p:nvGrpSpPr>
            <p:cNvPr id="411" name="Google Shape;411;p12"/>
            <p:cNvGrpSpPr/>
            <p:nvPr/>
          </p:nvGrpSpPr>
          <p:grpSpPr>
            <a:xfrm>
              <a:off x="7842475" y="646225"/>
              <a:ext cx="706369" cy="198722"/>
              <a:chOff x="7438100" y="656825"/>
              <a:chExt cx="706369" cy="198722"/>
            </a:xfrm>
          </p:grpSpPr>
          <p:sp>
            <p:nvSpPr>
              <p:cNvPr id="412" name="Google Shape;412;p12"/>
              <p:cNvSpPr/>
              <p:nvPr/>
            </p:nvSpPr>
            <p:spPr>
              <a:xfrm>
                <a:off x="7950645" y="661703"/>
                <a:ext cx="188947" cy="188947"/>
              </a:xfrm>
              <a:custGeom>
                <a:rect b="b" l="l" r="r" t="t"/>
                <a:pathLst>
                  <a:path extrusionOk="0" h="9877" w="9877">
                    <a:moveTo>
                      <a:pt x="1" y="1"/>
                    </a:moveTo>
                    <a:lnTo>
                      <a:pt x="1" y="9876"/>
                    </a:lnTo>
                    <a:lnTo>
                      <a:pt x="9877" y="9876"/>
                    </a:lnTo>
                    <a:lnTo>
                      <a:pt x="9877"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13" name="Google Shape;413;p12"/>
              <p:cNvSpPr/>
              <p:nvPr/>
            </p:nvSpPr>
            <p:spPr>
              <a:xfrm>
                <a:off x="7945766" y="656825"/>
                <a:ext cx="198703" cy="198722"/>
              </a:xfrm>
              <a:custGeom>
                <a:rect b="b" l="l" r="r" t="t"/>
                <a:pathLst>
                  <a:path extrusionOk="0" h="10388" w="10387">
                    <a:moveTo>
                      <a:pt x="9877" y="511"/>
                    </a:moveTo>
                    <a:lnTo>
                      <a:pt x="9877" y="9876"/>
                    </a:lnTo>
                    <a:lnTo>
                      <a:pt x="511" y="9876"/>
                    </a:lnTo>
                    <a:lnTo>
                      <a:pt x="511" y="511"/>
                    </a:lnTo>
                    <a:close/>
                    <a:moveTo>
                      <a:pt x="256" y="0"/>
                    </a:moveTo>
                    <a:cubicBezTo>
                      <a:pt x="115" y="0"/>
                      <a:pt x="1" y="115"/>
                      <a:pt x="1" y="256"/>
                    </a:cubicBezTo>
                    <a:lnTo>
                      <a:pt x="1" y="10131"/>
                    </a:lnTo>
                    <a:cubicBezTo>
                      <a:pt x="1" y="10273"/>
                      <a:pt x="115" y="10388"/>
                      <a:pt x="256" y="10388"/>
                    </a:cubicBezTo>
                    <a:lnTo>
                      <a:pt x="10132" y="10388"/>
                    </a:lnTo>
                    <a:cubicBezTo>
                      <a:pt x="10273" y="10388"/>
                      <a:pt x="10387" y="10273"/>
                      <a:pt x="10387" y="10131"/>
                    </a:cubicBezTo>
                    <a:lnTo>
                      <a:pt x="10387" y="256"/>
                    </a:lnTo>
                    <a:cubicBezTo>
                      <a:pt x="10387" y="114"/>
                      <a:pt x="10273" y="0"/>
                      <a:pt x="1013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14" name="Google Shape;414;p12"/>
              <p:cNvSpPr/>
              <p:nvPr/>
            </p:nvSpPr>
            <p:spPr>
              <a:xfrm>
                <a:off x="8002201" y="714598"/>
                <a:ext cx="85855" cy="83177"/>
              </a:xfrm>
              <a:custGeom>
                <a:rect b="b" l="l" r="r" t="t"/>
                <a:pathLst>
                  <a:path extrusionOk="0" h="4348" w="4488">
                    <a:moveTo>
                      <a:pt x="0" y="1"/>
                    </a:moveTo>
                    <a:lnTo>
                      <a:pt x="4488" y="4347"/>
                    </a:lnTo>
                  </a:path>
                </a:pathLst>
              </a:custGeom>
              <a:solidFill>
                <a:srgbClr val="F9EC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15" name="Google Shape;415;p12"/>
              <p:cNvSpPr/>
              <p:nvPr/>
            </p:nvSpPr>
            <p:spPr>
              <a:xfrm>
                <a:off x="7996807" y="709720"/>
                <a:ext cx="96645" cy="92934"/>
              </a:xfrm>
              <a:custGeom>
                <a:rect b="b" l="l" r="r" t="t"/>
                <a:pathLst>
                  <a:path extrusionOk="0" h="4858" w="5052">
                    <a:moveTo>
                      <a:pt x="283" y="1"/>
                    </a:moveTo>
                    <a:cubicBezTo>
                      <a:pt x="216" y="1"/>
                      <a:pt x="149" y="27"/>
                      <a:pt x="98" y="78"/>
                    </a:cubicBezTo>
                    <a:cubicBezTo>
                      <a:pt x="0" y="179"/>
                      <a:pt x="3" y="341"/>
                      <a:pt x="104" y="440"/>
                    </a:cubicBezTo>
                    <a:lnTo>
                      <a:pt x="4592" y="4785"/>
                    </a:lnTo>
                    <a:cubicBezTo>
                      <a:pt x="4642" y="4833"/>
                      <a:pt x="4706" y="4857"/>
                      <a:pt x="4770" y="4857"/>
                    </a:cubicBezTo>
                    <a:cubicBezTo>
                      <a:pt x="4837" y="4857"/>
                      <a:pt x="4903" y="4832"/>
                      <a:pt x="4954" y="4780"/>
                    </a:cubicBezTo>
                    <a:cubicBezTo>
                      <a:pt x="5051" y="4678"/>
                      <a:pt x="5048" y="4516"/>
                      <a:pt x="4947" y="4418"/>
                    </a:cubicBezTo>
                    <a:lnTo>
                      <a:pt x="460" y="72"/>
                    </a:lnTo>
                    <a:cubicBezTo>
                      <a:pt x="410" y="24"/>
                      <a:pt x="347" y="1"/>
                      <a:pt x="28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16" name="Google Shape;416;p12"/>
              <p:cNvSpPr/>
              <p:nvPr/>
            </p:nvSpPr>
            <p:spPr>
              <a:xfrm>
                <a:off x="8002201" y="714598"/>
                <a:ext cx="85855" cy="83177"/>
              </a:xfrm>
              <a:custGeom>
                <a:rect b="b" l="l" r="r" t="t"/>
                <a:pathLst>
                  <a:path extrusionOk="0" h="4348" w="4488">
                    <a:moveTo>
                      <a:pt x="4488" y="1"/>
                    </a:moveTo>
                    <a:lnTo>
                      <a:pt x="0" y="4347"/>
                    </a:lnTo>
                  </a:path>
                </a:pathLst>
              </a:custGeom>
              <a:solidFill>
                <a:srgbClr val="F9EC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17" name="Google Shape;417;p12"/>
              <p:cNvSpPr/>
              <p:nvPr/>
            </p:nvSpPr>
            <p:spPr>
              <a:xfrm>
                <a:off x="7996807" y="709720"/>
                <a:ext cx="96645" cy="92934"/>
              </a:xfrm>
              <a:custGeom>
                <a:rect b="b" l="l" r="r" t="t"/>
                <a:pathLst>
                  <a:path extrusionOk="0" h="4858" w="5052">
                    <a:moveTo>
                      <a:pt x="4769" y="1"/>
                    </a:moveTo>
                    <a:cubicBezTo>
                      <a:pt x="4706" y="1"/>
                      <a:pt x="4642" y="24"/>
                      <a:pt x="4592" y="72"/>
                    </a:cubicBezTo>
                    <a:lnTo>
                      <a:pt x="104" y="4418"/>
                    </a:lnTo>
                    <a:cubicBezTo>
                      <a:pt x="3" y="4517"/>
                      <a:pt x="0" y="4679"/>
                      <a:pt x="98" y="4780"/>
                    </a:cubicBezTo>
                    <a:cubicBezTo>
                      <a:pt x="149" y="4832"/>
                      <a:pt x="215" y="4857"/>
                      <a:pt x="282" y="4857"/>
                    </a:cubicBezTo>
                    <a:cubicBezTo>
                      <a:pt x="346" y="4857"/>
                      <a:pt x="411" y="4833"/>
                      <a:pt x="460" y="4785"/>
                    </a:cubicBezTo>
                    <a:lnTo>
                      <a:pt x="4947" y="440"/>
                    </a:lnTo>
                    <a:cubicBezTo>
                      <a:pt x="5048" y="341"/>
                      <a:pt x="5051" y="179"/>
                      <a:pt x="4954" y="78"/>
                    </a:cubicBezTo>
                    <a:cubicBezTo>
                      <a:pt x="4903" y="27"/>
                      <a:pt x="4836" y="1"/>
                      <a:pt x="476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18" name="Google Shape;418;p12"/>
              <p:cNvSpPr/>
              <p:nvPr/>
            </p:nvSpPr>
            <p:spPr>
              <a:xfrm>
                <a:off x="7442978" y="661703"/>
                <a:ext cx="188947" cy="188947"/>
              </a:xfrm>
              <a:custGeom>
                <a:rect b="b" l="l" r="r" t="t"/>
                <a:pathLst>
                  <a:path extrusionOk="0" h="9877" w="9877">
                    <a:moveTo>
                      <a:pt x="0" y="1"/>
                    </a:moveTo>
                    <a:lnTo>
                      <a:pt x="0" y="9876"/>
                    </a:lnTo>
                    <a:lnTo>
                      <a:pt x="9876" y="9876"/>
                    </a:lnTo>
                    <a:lnTo>
                      <a:pt x="987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19" name="Google Shape;419;p12"/>
              <p:cNvSpPr/>
              <p:nvPr/>
            </p:nvSpPr>
            <p:spPr>
              <a:xfrm>
                <a:off x="7438100" y="656825"/>
                <a:ext cx="198722" cy="198722"/>
              </a:xfrm>
              <a:custGeom>
                <a:rect b="b" l="l" r="r" t="t"/>
                <a:pathLst>
                  <a:path extrusionOk="0" h="10388" w="10388">
                    <a:moveTo>
                      <a:pt x="9876" y="511"/>
                    </a:moveTo>
                    <a:lnTo>
                      <a:pt x="9876" y="9876"/>
                    </a:lnTo>
                    <a:lnTo>
                      <a:pt x="511" y="9876"/>
                    </a:lnTo>
                    <a:lnTo>
                      <a:pt x="511" y="511"/>
                    </a:lnTo>
                    <a:close/>
                    <a:moveTo>
                      <a:pt x="255" y="0"/>
                    </a:moveTo>
                    <a:cubicBezTo>
                      <a:pt x="115" y="0"/>
                      <a:pt x="0" y="115"/>
                      <a:pt x="0" y="256"/>
                    </a:cubicBezTo>
                    <a:lnTo>
                      <a:pt x="0" y="10131"/>
                    </a:lnTo>
                    <a:cubicBezTo>
                      <a:pt x="0" y="10273"/>
                      <a:pt x="115" y="10388"/>
                      <a:pt x="255" y="10388"/>
                    </a:cubicBezTo>
                    <a:lnTo>
                      <a:pt x="10131" y="10388"/>
                    </a:lnTo>
                    <a:cubicBezTo>
                      <a:pt x="10272" y="10388"/>
                      <a:pt x="10387" y="10273"/>
                      <a:pt x="10387" y="10131"/>
                    </a:cubicBezTo>
                    <a:lnTo>
                      <a:pt x="10387" y="256"/>
                    </a:lnTo>
                    <a:cubicBezTo>
                      <a:pt x="10387" y="114"/>
                      <a:pt x="10272" y="0"/>
                      <a:pt x="101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20" name="Google Shape;420;p12"/>
              <p:cNvSpPr/>
              <p:nvPr/>
            </p:nvSpPr>
            <p:spPr>
              <a:xfrm>
                <a:off x="7473989" y="801010"/>
                <a:ext cx="126908" cy="9775"/>
              </a:xfrm>
              <a:custGeom>
                <a:rect b="b" l="l" r="r" t="t"/>
                <a:pathLst>
                  <a:path extrusionOk="0" h="511" w="6634">
                    <a:moveTo>
                      <a:pt x="257" y="0"/>
                    </a:moveTo>
                    <a:cubicBezTo>
                      <a:pt x="115" y="0"/>
                      <a:pt x="1" y="114"/>
                      <a:pt x="1" y="255"/>
                    </a:cubicBezTo>
                    <a:cubicBezTo>
                      <a:pt x="1" y="397"/>
                      <a:pt x="115" y="511"/>
                      <a:pt x="257" y="511"/>
                    </a:cubicBezTo>
                    <a:lnTo>
                      <a:pt x="6379" y="511"/>
                    </a:lnTo>
                    <a:cubicBezTo>
                      <a:pt x="6519" y="511"/>
                      <a:pt x="6634" y="397"/>
                      <a:pt x="6634" y="255"/>
                    </a:cubicBezTo>
                    <a:cubicBezTo>
                      <a:pt x="6634" y="114"/>
                      <a:pt x="6519" y="0"/>
                      <a:pt x="637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21" name="Google Shape;421;p12"/>
              <p:cNvSpPr/>
              <p:nvPr/>
            </p:nvSpPr>
            <p:spPr>
              <a:xfrm>
                <a:off x="7697701" y="661703"/>
                <a:ext cx="188947" cy="188947"/>
              </a:xfrm>
              <a:custGeom>
                <a:rect b="b" l="l" r="r" t="t"/>
                <a:pathLst>
                  <a:path extrusionOk="0" h="9877" w="9877">
                    <a:moveTo>
                      <a:pt x="0" y="1"/>
                    </a:moveTo>
                    <a:lnTo>
                      <a:pt x="0" y="9876"/>
                    </a:lnTo>
                    <a:lnTo>
                      <a:pt x="9876" y="9876"/>
                    </a:lnTo>
                    <a:lnTo>
                      <a:pt x="987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22" name="Google Shape;422;p12"/>
              <p:cNvSpPr/>
              <p:nvPr/>
            </p:nvSpPr>
            <p:spPr>
              <a:xfrm>
                <a:off x="7692823" y="656825"/>
                <a:ext cx="198703" cy="198722"/>
              </a:xfrm>
              <a:custGeom>
                <a:rect b="b" l="l" r="r" t="t"/>
                <a:pathLst>
                  <a:path extrusionOk="0" h="10388" w="10387">
                    <a:moveTo>
                      <a:pt x="9876" y="511"/>
                    </a:moveTo>
                    <a:lnTo>
                      <a:pt x="9876" y="9876"/>
                    </a:lnTo>
                    <a:lnTo>
                      <a:pt x="511" y="9876"/>
                    </a:lnTo>
                    <a:lnTo>
                      <a:pt x="511" y="511"/>
                    </a:lnTo>
                    <a:close/>
                    <a:moveTo>
                      <a:pt x="255" y="0"/>
                    </a:moveTo>
                    <a:cubicBezTo>
                      <a:pt x="114" y="0"/>
                      <a:pt x="0" y="115"/>
                      <a:pt x="0" y="256"/>
                    </a:cubicBezTo>
                    <a:lnTo>
                      <a:pt x="0" y="10131"/>
                    </a:lnTo>
                    <a:cubicBezTo>
                      <a:pt x="0" y="10273"/>
                      <a:pt x="114" y="10388"/>
                      <a:pt x="255" y="10388"/>
                    </a:cubicBezTo>
                    <a:lnTo>
                      <a:pt x="10131" y="10388"/>
                    </a:lnTo>
                    <a:cubicBezTo>
                      <a:pt x="10272" y="10388"/>
                      <a:pt x="10386" y="10273"/>
                      <a:pt x="10386" y="10131"/>
                    </a:cubicBezTo>
                    <a:lnTo>
                      <a:pt x="10386" y="256"/>
                    </a:lnTo>
                    <a:cubicBezTo>
                      <a:pt x="10386" y="114"/>
                      <a:pt x="10272" y="0"/>
                      <a:pt x="101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23" name="Google Shape;423;p12"/>
              <p:cNvSpPr/>
              <p:nvPr/>
            </p:nvSpPr>
            <p:spPr>
              <a:xfrm>
                <a:off x="7733743" y="703790"/>
                <a:ext cx="116865" cy="104794"/>
              </a:xfrm>
              <a:custGeom>
                <a:rect b="b" l="l" r="r" t="t"/>
                <a:pathLst>
                  <a:path extrusionOk="0" h="5478" w="6109">
                    <a:moveTo>
                      <a:pt x="5597" y="511"/>
                    </a:moveTo>
                    <a:lnTo>
                      <a:pt x="5597" y="4966"/>
                    </a:lnTo>
                    <a:lnTo>
                      <a:pt x="512" y="4966"/>
                    </a:lnTo>
                    <a:lnTo>
                      <a:pt x="512" y="511"/>
                    </a:lnTo>
                    <a:close/>
                    <a:moveTo>
                      <a:pt x="257" y="0"/>
                    </a:moveTo>
                    <a:cubicBezTo>
                      <a:pt x="115" y="0"/>
                      <a:pt x="0" y="114"/>
                      <a:pt x="0" y="256"/>
                    </a:cubicBezTo>
                    <a:lnTo>
                      <a:pt x="0" y="5222"/>
                    </a:lnTo>
                    <a:cubicBezTo>
                      <a:pt x="0" y="5363"/>
                      <a:pt x="115" y="5478"/>
                      <a:pt x="257" y="5478"/>
                    </a:cubicBezTo>
                    <a:lnTo>
                      <a:pt x="5853" y="5478"/>
                    </a:lnTo>
                    <a:cubicBezTo>
                      <a:pt x="5993" y="5478"/>
                      <a:pt x="6108" y="5363"/>
                      <a:pt x="6108" y="5222"/>
                    </a:cubicBezTo>
                    <a:lnTo>
                      <a:pt x="6108" y="256"/>
                    </a:lnTo>
                    <a:cubicBezTo>
                      <a:pt x="6108" y="114"/>
                      <a:pt x="5993" y="0"/>
                      <a:pt x="58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24" name="Google Shape;424;p12"/>
              <p:cNvSpPr/>
              <p:nvPr/>
            </p:nvSpPr>
            <p:spPr>
              <a:xfrm>
                <a:off x="7739693" y="709299"/>
                <a:ext cx="102977" cy="15954"/>
              </a:xfrm>
              <a:custGeom>
                <a:rect b="b" l="l" r="r" t="t"/>
                <a:pathLst>
                  <a:path extrusionOk="0" h="834" w="5383">
                    <a:moveTo>
                      <a:pt x="1" y="0"/>
                    </a:moveTo>
                    <a:lnTo>
                      <a:pt x="1" y="834"/>
                    </a:lnTo>
                    <a:lnTo>
                      <a:pt x="5383" y="834"/>
                    </a:lnTo>
                    <a:lnTo>
                      <a:pt x="5330" y="2"/>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sp>
          <p:nvSpPr>
            <p:cNvPr id="425" name="Google Shape;425;p12"/>
            <p:cNvSpPr/>
            <p:nvPr/>
          </p:nvSpPr>
          <p:spPr>
            <a:xfrm>
              <a:off x="8438209" y="904875"/>
              <a:ext cx="219900" cy="34842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26" name="Google Shape;426;p12"/>
            <p:cNvSpPr/>
            <p:nvPr/>
          </p:nvSpPr>
          <p:spPr>
            <a:xfrm>
              <a:off x="8438215" y="904875"/>
              <a:ext cx="219900" cy="6519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sp>
        <p:nvSpPr>
          <p:cNvPr id="427" name="Google Shape;427;p12"/>
          <p:cNvSpPr/>
          <p:nvPr/>
        </p:nvSpPr>
        <p:spPr>
          <a:xfrm>
            <a:off x="6441420" y="2952787"/>
            <a:ext cx="1327200" cy="1327200"/>
          </a:xfrm>
          <a:prstGeom prst="donut">
            <a:avLst>
              <a:gd fmla="val 25000" name="adj"/>
            </a:avLst>
          </a:prstGeom>
          <a:solidFill>
            <a:schemeClr val="accent1"/>
          </a:solidFill>
          <a:ln cap="flat" cmpd="sng" w="9525">
            <a:solidFill>
              <a:schemeClr val="dk1"/>
            </a:solidFill>
            <a:prstDash val="solid"/>
            <a:round/>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nvGrpSpPr>
          <p:cNvPr id="428" name="Google Shape;428;p12"/>
          <p:cNvGrpSpPr/>
          <p:nvPr/>
        </p:nvGrpSpPr>
        <p:grpSpPr>
          <a:xfrm>
            <a:off x="6743717" y="3516485"/>
            <a:ext cx="4610017" cy="2760615"/>
            <a:chOff x="4038612" y="1543850"/>
            <a:chExt cx="3457513" cy="2070461"/>
          </a:xfrm>
        </p:grpSpPr>
        <p:sp>
          <p:nvSpPr>
            <p:cNvPr id="429" name="Google Shape;429;p12"/>
            <p:cNvSpPr/>
            <p:nvPr/>
          </p:nvSpPr>
          <p:spPr>
            <a:xfrm>
              <a:off x="4038612" y="1543850"/>
              <a:ext cx="3457500" cy="426900"/>
            </a:xfrm>
            <a:prstGeom prst="roundRect">
              <a:avLst>
                <a:gd fmla="val 26774" name="adj"/>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30" name="Google Shape;430;p12"/>
            <p:cNvSpPr/>
            <p:nvPr/>
          </p:nvSpPr>
          <p:spPr>
            <a:xfrm>
              <a:off x="4041025" y="1875511"/>
              <a:ext cx="3455100" cy="17388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nvGrpSpPr>
            <p:cNvPr id="431" name="Google Shape;431;p12"/>
            <p:cNvGrpSpPr/>
            <p:nvPr/>
          </p:nvGrpSpPr>
          <p:grpSpPr>
            <a:xfrm>
              <a:off x="6703400" y="1613838"/>
              <a:ext cx="706369" cy="198722"/>
              <a:chOff x="7438100" y="656825"/>
              <a:chExt cx="706369" cy="198722"/>
            </a:xfrm>
          </p:grpSpPr>
          <p:sp>
            <p:nvSpPr>
              <p:cNvPr id="432" name="Google Shape;432;p12"/>
              <p:cNvSpPr/>
              <p:nvPr/>
            </p:nvSpPr>
            <p:spPr>
              <a:xfrm>
                <a:off x="7950645" y="661703"/>
                <a:ext cx="188947" cy="188947"/>
              </a:xfrm>
              <a:custGeom>
                <a:rect b="b" l="l" r="r" t="t"/>
                <a:pathLst>
                  <a:path extrusionOk="0" h="9877" w="9877">
                    <a:moveTo>
                      <a:pt x="1" y="1"/>
                    </a:moveTo>
                    <a:lnTo>
                      <a:pt x="1" y="9876"/>
                    </a:lnTo>
                    <a:lnTo>
                      <a:pt x="9877" y="9876"/>
                    </a:lnTo>
                    <a:lnTo>
                      <a:pt x="9877"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33" name="Google Shape;433;p12"/>
              <p:cNvSpPr/>
              <p:nvPr/>
            </p:nvSpPr>
            <p:spPr>
              <a:xfrm>
                <a:off x="7945766" y="656825"/>
                <a:ext cx="198703" cy="198722"/>
              </a:xfrm>
              <a:custGeom>
                <a:rect b="b" l="l" r="r" t="t"/>
                <a:pathLst>
                  <a:path extrusionOk="0" h="10388" w="10387">
                    <a:moveTo>
                      <a:pt x="9877" y="511"/>
                    </a:moveTo>
                    <a:lnTo>
                      <a:pt x="9877" y="9876"/>
                    </a:lnTo>
                    <a:lnTo>
                      <a:pt x="511" y="9876"/>
                    </a:lnTo>
                    <a:lnTo>
                      <a:pt x="511" y="511"/>
                    </a:lnTo>
                    <a:close/>
                    <a:moveTo>
                      <a:pt x="256" y="0"/>
                    </a:moveTo>
                    <a:cubicBezTo>
                      <a:pt x="115" y="0"/>
                      <a:pt x="1" y="115"/>
                      <a:pt x="1" y="256"/>
                    </a:cubicBezTo>
                    <a:lnTo>
                      <a:pt x="1" y="10131"/>
                    </a:lnTo>
                    <a:cubicBezTo>
                      <a:pt x="1" y="10273"/>
                      <a:pt x="115" y="10388"/>
                      <a:pt x="256" y="10388"/>
                    </a:cubicBezTo>
                    <a:lnTo>
                      <a:pt x="10132" y="10388"/>
                    </a:lnTo>
                    <a:cubicBezTo>
                      <a:pt x="10273" y="10388"/>
                      <a:pt x="10387" y="10273"/>
                      <a:pt x="10387" y="10131"/>
                    </a:cubicBezTo>
                    <a:lnTo>
                      <a:pt x="10387" y="256"/>
                    </a:lnTo>
                    <a:cubicBezTo>
                      <a:pt x="10387" y="114"/>
                      <a:pt x="10273" y="0"/>
                      <a:pt x="1013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34" name="Google Shape;434;p12"/>
              <p:cNvSpPr/>
              <p:nvPr/>
            </p:nvSpPr>
            <p:spPr>
              <a:xfrm>
                <a:off x="8002201" y="714598"/>
                <a:ext cx="85855" cy="83177"/>
              </a:xfrm>
              <a:custGeom>
                <a:rect b="b" l="l" r="r" t="t"/>
                <a:pathLst>
                  <a:path extrusionOk="0" h="4348" w="4488">
                    <a:moveTo>
                      <a:pt x="0" y="1"/>
                    </a:moveTo>
                    <a:lnTo>
                      <a:pt x="4488" y="4347"/>
                    </a:lnTo>
                  </a:path>
                </a:pathLst>
              </a:custGeom>
              <a:solidFill>
                <a:srgbClr val="F9EC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35" name="Google Shape;435;p12"/>
              <p:cNvSpPr/>
              <p:nvPr/>
            </p:nvSpPr>
            <p:spPr>
              <a:xfrm>
                <a:off x="7996807" y="709720"/>
                <a:ext cx="96645" cy="92934"/>
              </a:xfrm>
              <a:custGeom>
                <a:rect b="b" l="l" r="r" t="t"/>
                <a:pathLst>
                  <a:path extrusionOk="0" h="4858" w="5052">
                    <a:moveTo>
                      <a:pt x="283" y="1"/>
                    </a:moveTo>
                    <a:cubicBezTo>
                      <a:pt x="216" y="1"/>
                      <a:pt x="149" y="27"/>
                      <a:pt x="98" y="78"/>
                    </a:cubicBezTo>
                    <a:cubicBezTo>
                      <a:pt x="0" y="179"/>
                      <a:pt x="3" y="341"/>
                      <a:pt x="104" y="440"/>
                    </a:cubicBezTo>
                    <a:lnTo>
                      <a:pt x="4592" y="4785"/>
                    </a:lnTo>
                    <a:cubicBezTo>
                      <a:pt x="4642" y="4833"/>
                      <a:pt x="4706" y="4857"/>
                      <a:pt x="4770" y="4857"/>
                    </a:cubicBezTo>
                    <a:cubicBezTo>
                      <a:pt x="4837" y="4857"/>
                      <a:pt x="4903" y="4832"/>
                      <a:pt x="4954" y="4780"/>
                    </a:cubicBezTo>
                    <a:cubicBezTo>
                      <a:pt x="5051" y="4678"/>
                      <a:pt x="5048" y="4516"/>
                      <a:pt x="4947" y="4418"/>
                    </a:cubicBezTo>
                    <a:lnTo>
                      <a:pt x="460" y="72"/>
                    </a:lnTo>
                    <a:cubicBezTo>
                      <a:pt x="410" y="24"/>
                      <a:pt x="347" y="1"/>
                      <a:pt x="28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36" name="Google Shape;436;p12"/>
              <p:cNvSpPr/>
              <p:nvPr/>
            </p:nvSpPr>
            <p:spPr>
              <a:xfrm>
                <a:off x="8002201" y="714598"/>
                <a:ext cx="85855" cy="83177"/>
              </a:xfrm>
              <a:custGeom>
                <a:rect b="b" l="l" r="r" t="t"/>
                <a:pathLst>
                  <a:path extrusionOk="0" h="4348" w="4488">
                    <a:moveTo>
                      <a:pt x="4488" y="1"/>
                    </a:moveTo>
                    <a:lnTo>
                      <a:pt x="0" y="4347"/>
                    </a:lnTo>
                  </a:path>
                </a:pathLst>
              </a:custGeom>
              <a:solidFill>
                <a:srgbClr val="F9EC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37" name="Google Shape;437;p12"/>
              <p:cNvSpPr/>
              <p:nvPr/>
            </p:nvSpPr>
            <p:spPr>
              <a:xfrm>
                <a:off x="7996807" y="709720"/>
                <a:ext cx="96645" cy="92934"/>
              </a:xfrm>
              <a:custGeom>
                <a:rect b="b" l="l" r="r" t="t"/>
                <a:pathLst>
                  <a:path extrusionOk="0" h="4858" w="5052">
                    <a:moveTo>
                      <a:pt x="4769" y="1"/>
                    </a:moveTo>
                    <a:cubicBezTo>
                      <a:pt x="4706" y="1"/>
                      <a:pt x="4642" y="24"/>
                      <a:pt x="4592" y="72"/>
                    </a:cubicBezTo>
                    <a:lnTo>
                      <a:pt x="104" y="4418"/>
                    </a:lnTo>
                    <a:cubicBezTo>
                      <a:pt x="3" y="4517"/>
                      <a:pt x="0" y="4679"/>
                      <a:pt x="98" y="4780"/>
                    </a:cubicBezTo>
                    <a:cubicBezTo>
                      <a:pt x="149" y="4832"/>
                      <a:pt x="215" y="4857"/>
                      <a:pt x="282" y="4857"/>
                    </a:cubicBezTo>
                    <a:cubicBezTo>
                      <a:pt x="346" y="4857"/>
                      <a:pt x="411" y="4833"/>
                      <a:pt x="460" y="4785"/>
                    </a:cubicBezTo>
                    <a:lnTo>
                      <a:pt x="4947" y="440"/>
                    </a:lnTo>
                    <a:cubicBezTo>
                      <a:pt x="5048" y="341"/>
                      <a:pt x="5051" y="179"/>
                      <a:pt x="4954" y="78"/>
                    </a:cubicBezTo>
                    <a:cubicBezTo>
                      <a:pt x="4903" y="27"/>
                      <a:pt x="4836" y="1"/>
                      <a:pt x="476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38" name="Google Shape;438;p12"/>
              <p:cNvSpPr/>
              <p:nvPr/>
            </p:nvSpPr>
            <p:spPr>
              <a:xfrm>
                <a:off x="7442978" y="661703"/>
                <a:ext cx="188947" cy="188947"/>
              </a:xfrm>
              <a:custGeom>
                <a:rect b="b" l="l" r="r" t="t"/>
                <a:pathLst>
                  <a:path extrusionOk="0" h="9877" w="9877">
                    <a:moveTo>
                      <a:pt x="0" y="1"/>
                    </a:moveTo>
                    <a:lnTo>
                      <a:pt x="0" y="9876"/>
                    </a:lnTo>
                    <a:lnTo>
                      <a:pt x="9876" y="9876"/>
                    </a:lnTo>
                    <a:lnTo>
                      <a:pt x="9876"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39" name="Google Shape;439;p12"/>
              <p:cNvSpPr/>
              <p:nvPr/>
            </p:nvSpPr>
            <p:spPr>
              <a:xfrm>
                <a:off x="7438100" y="656825"/>
                <a:ext cx="198722" cy="198722"/>
              </a:xfrm>
              <a:custGeom>
                <a:rect b="b" l="l" r="r" t="t"/>
                <a:pathLst>
                  <a:path extrusionOk="0" h="10388" w="10388">
                    <a:moveTo>
                      <a:pt x="9876" y="511"/>
                    </a:moveTo>
                    <a:lnTo>
                      <a:pt x="9876" y="9876"/>
                    </a:lnTo>
                    <a:lnTo>
                      <a:pt x="511" y="9876"/>
                    </a:lnTo>
                    <a:lnTo>
                      <a:pt x="511" y="511"/>
                    </a:lnTo>
                    <a:close/>
                    <a:moveTo>
                      <a:pt x="255" y="0"/>
                    </a:moveTo>
                    <a:cubicBezTo>
                      <a:pt x="115" y="0"/>
                      <a:pt x="0" y="115"/>
                      <a:pt x="0" y="256"/>
                    </a:cubicBezTo>
                    <a:lnTo>
                      <a:pt x="0" y="10131"/>
                    </a:lnTo>
                    <a:cubicBezTo>
                      <a:pt x="0" y="10273"/>
                      <a:pt x="115" y="10388"/>
                      <a:pt x="255" y="10388"/>
                    </a:cubicBezTo>
                    <a:lnTo>
                      <a:pt x="10131" y="10388"/>
                    </a:lnTo>
                    <a:cubicBezTo>
                      <a:pt x="10272" y="10388"/>
                      <a:pt x="10387" y="10273"/>
                      <a:pt x="10387" y="10131"/>
                    </a:cubicBezTo>
                    <a:lnTo>
                      <a:pt x="10387" y="256"/>
                    </a:lnTo>
                    <a:cubicBezTo>
                      <a:pt x="10387" y="114"/>
                      <a:pt x="10272" y="0"/>
                      <a:pt x="101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40" name="Google Shape;440;p12"/>
              <p:cNvSpPr/>
              <p:nvPr/>
            </p:nvSpPr>
            <p:spPr>
              <a:xfrm>
                <a:off x="7473989" y="801010"/>
                <a:ext cx="126908" cy="9775"/>
              </a:xfrm>
              <a:custGeom>
                <a:rect b="b" l="l" r="r" t="t"/>
                <a:pathLst>
                  <a:path extrusionOk="0" h="511" w="6634">
                    <a:moveTo>
                      <a:pt x="257" y="0"/>
                    </a:moveTo>
                    <a:cubicBezTo>
                      <a:pt x="115" y="0"/>
                      <a:pt x="1" y="114"/>
                      <a:pt x="1" y="255"/>
                    </a:cubicBezTo>
                    <a:cubicBezTo>
                      <a:pt x="1" y="397"/>
                      <a:pt x="115" y="511"/>
                      <a:pt x="257" y="511"/>
                    </a:cubicBezTo>
                    <a:lnTo>
                      <a:pt x="6379" y="511"/>
                    </a:lnTo>
                    <a:cubicBezTo>
                      <a:pt x="6519" y="511"/>
                      <a:pt x="6634" y="397"/>
                      <a:pt x="6634" y="255"/>
                    </a:cubicBezTo>
                    <a:cubicBezTo>
                      <a:pt x="6634" y="114"/>
                      <a:pt x="6519" y="0"/>
                      <a:pt x="637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41" name="Google Shape;441;p12"/>
              <p:cNvSpPr/>
              <p:nvPr/>
            </p:nvSpPr>
            <p:spPr>
              <a:xfrm>
                <a:off x="7697701" y="661703"/>
                <a:ext cx="188947" cy="188947"/>
              </a:xfrm>
              <a:custGeom>
                <a:rect b="b" l="l" r="r" t="t"/>
                <a:pathLst>
                  <a:path extrusionOk="0" h="9877" w="9877">
                    <a:moveTo>
                      <a:pt x="0" y="1"/>
                    </a:moveTo>
                    <a:lnTo>
                      <a:pt x="0" y="9876"/>
                    </a:lnTo>
                    <a:lnTo>
                      <a:pt x="9876" y="9876"/>
                    </a:lnTo>
                    <a:lnTo>
                      <a:pt x="9876"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42" name="Google Shape;442;p12"/>
              <p:cNvSpPr/>
              <p:nvPr/>
            </p:nvSpPr>
            <p:spPr>
              <a:xfrm>
                <a:off x="7692823" y="656825"/>
                <a:ext cx="198703" cy="198722"/>
              </a:xfrm>
              <a:custGeom>
                <a:rect b="b" l="l" r="r" t="t"/>
                <a:pathLst>
                  <a:path extrusionOk="0" h="10388" w="10387">
                    <a:moveTo>
                      <a:pt x="9876" y="511"/>
                    </a:moveTo>
                    <a:lnTo>
                      <a:pt x="9876" y="9876"/>
                    </a:lnTo>
                    <a:lnTo>
                      <a:pt x="511" y="9876"/>
                    </a:lnTo>
                    <a:lnTo>
                      <a:pt x="511" y="511"/>
                    </a:lnTo>
                    <a:close/>
                    <a:moveTo>
                      <a:pt x="255" y="0"/>
                    </a:moveTo>
                    <a:cubicBezTo>
                      <a:pt x="114" y="0"/>
                      <a:pt x="0" y="115"/>
                      <a:pt x="0" y="256"/>
                    </a:cubicBezTo>
                    <a:lnTo>
                      <a:pt x="0" y="10131"/>
                    </a:lnTo>
                    <a:cubicBezTo>
                      <a:pt x="0" y="10273"/>
                      <a:pt x="114" y="10388"/>
                      <a:pt x="255" y="10388"/>
                    </a:cubicBezTo>
                    <a:lnTo>
                      <a:pt x="10131" y="10388"/>
                    </a:lnTo>
                    <a:cubicBezTo>
                      <a:pt x="10272" y="10388"/>
                      <a:pt x="10386" y="10273"/>
                      <a:pt x="10386" y="10131"/>
                    </a:cubicBezTo>
                    <a:lnTo>
                      <a:pt x="10386" y="256"/>
                    </a:lnTo>
                    <a:cubicBezTo>
                      <a:pt x="10386" y="114"/>
                      <a:pt x="10272" y="0"/>
                      <a:pt x="101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43" name="Google Shape;443;p12"/>
              <p:cNvSpPr/>
              <p:nvPr/>
            </p:nvSpPr>
            <p:spPr>
              <a:xfrm>
                <a:off x="7733743" y="703790"/>
                <a:ext cx="116865" cy="104794"/>
              </a:xfrm>
              <a:custGeom>
                <a:rect b="b" l="l" r="r" t="t"/>
                <a:pathLst>
                  <a:path extrusionOk="0" h="5478" w="6109">
                    <a:moveTo>
                      <a:pt x="5597" y="511"/>
                    </a:moveTo>
                    <a:lnTo>
                      <a:pt x="5597" y="4966"/>
                    </a:lnTo>
                    <a:lnTo>
                      <a:pt x="512" y="4966"/>
                    </a:lnTo>
                    <a:lnTo>
                      <a:pt x="512" y="511"/>
                    </a:lnTo>
                    <a:close/>
                    <a:moveTo>
                      <a:pt x="257" y="0"/>
                    </a:moveTo>
                    <a:cubicBezTo>
                      <a:pt x="115" y="0"/>
                      <a:pt x="0" y="114"/>
                      <a:pt x="0" y="256"/>
                    </a:cubicBezTo>
                    <a:lnTo>
                      <a:pt x="0" y="5222"/>
                    </a:lnTo>
                    <a:cubicBezTo>
                      <a:pt x="0" y="5363"/>
                      <a:pt x="115" y="5478"/>
                      <a:pt x="257" y="5478"/>
                    </a:cubicBezTo>
                    <a:lnTo>
                      <a:pt x="5853" y="5478"/>
                    </a:lnTo>
                    <a:cubicBezTo>
                      <a:pt x="5993" y="5478"/>
                      <a:pt x="6108" y="5363"/>
                      <a:pt x="6108" y="5222"/>
                    </a:cubicBezTo>
                    <a:lnTo>
                      <a:pt x="6108" y="256"/>
                    </a:lnTo>
                    <a:cubicBezTo>
                      <a:pt x="6108" y="114"/>
                      <a:pt x="5993" y="0"/>
                      <a:pt x="58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44" name="Google Shape;444;p12"/>
              <p:cNvSpPr/>
              <p:nvPr/>
            </p:nvSpPr>
            <p:spPr>
              <a:xfrm>
                <a:off x="7739693" y="709299"/>
                <a:ext cx="102977" cy="15954"/>
              </a:xfrm>
              <a:custGeom>
                <a:rect b="b" l="l" r="r" t="t"/>
                <a:pathLst>
                  <a:path extrusionOk="0" h="834" w="5383">
                    <a:moveTo>
                      <a:pt x="1" y="0"/>
                    </a:moveTo>
                    <a:lnTo>
                      <a:pt x="1" y="834"/>
                    </a:lnTo>
                    <a:lnTo>
                      <a:pt x="5383" y="834"/>
                    </a:lnTo>
                    <a:lnTo>
                      <a:pt x="5330" y="2"/>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grpSp>
      <p:sp>
        <p:nvSpPr>
          <p:cNvPr id="445" name="Google Shape;445;p12"/>
          <p:cNvSpPr txBox="1"/>
          <p:nvPr>
            <p:ph type="title"/>
          </p:nvPr>
        </p:nvSpPr>
        <p:spPr>
          <a:xfrm>
            <a:off x="1346200" y="1704500"/>
            <a:ext cx="4774800" cy="2560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600"/>
              <a:buNone/>
              <a:defRPr sz="8666"/>
            </a:lvl1pPr>
            <a:lvl2pPr lvl="1" algn="ctr">
              <a:lnSpc>
                <a:spcPct val="100000"/>
              </a:lnSpc>
              <a:spcBef>
                <a:spcPts val="0"/>
              </a:spcBef>
              <a:spcAft>
                <a:spcPts val="0"/>
              </a:spcAft>
              <a:buSzPts val="3600"/>
              <a:buNone/>
              <a:defRPr sz="4800"/>
            </a:lvl2pPr>
            <a:lvl3pPr lvl="2" algn="ctr">
              <a:lnSpc>
                <a:spcPct val="100000"/>
              </a:lnSpc>
              <a:spcBef>
                <a:spcPts val="0"/>
              </a:spcBef>
              <a:spcAft>
                <a:spcPts val="0"/>
              </a:spcAft>
              <a:buSzPts val="3600"/>
              <a:buNone/>
              <a:defRPr sz="4800"/>
            </a:lvl3pPr>
            <a:lvl4pPr lvl="3" algn="ctr">
              <a:lnSpc>
                <a:spcPct val="100000"/>
              </a:lnSpc>
              <a:spcBef>
                <a:spcPts val="0"/>
              </a:spcBef>
              <a:spcAft>
                <a:spcPts val="0"/>
              </a:spcAft>
              <a:buSzPts val="3600"/>
              <a:buNone/>
              <a:defRPr sz="4800"/>
            </a:lvl4pPr>
            <a:lvl5pPr lvl="4" algn="ctr">
              <a:lnSpc>
                <a:spcPct val="100000"/>
              </a:lnSpc>
              <a:spcBef>
                <a:spcPts val="0"/>
              </a:spcBef>
              <a:spcAft>
                <a:spcPts val="0"/>
              </a:spcAft>
              <a:buSzPts val="3600"/>
              <a:buNone/>
              <a:defRPr sz="4800"/>
            </a:lvl5pPr>
            <a:lvl6pPr lvl="5" algn="ctr">
              <a:lnSpc>
                <a:spcPct val="100000"/>
              </a:lnSpc>
              <a:spcBef>
                <a:spcPts val="0"/>
              </a:spcBef>
              <a:spcAft>
                <a:spcPts val="0"/>
              </a:spcAft>
              <a:buSzPts val="3600"/>
              <a:buNone/>
              <a:defRPr sz="4800"/>
            </a:lvl6pPr>
            <a:lvl7pPr lvl="6" algn="ctr">
              <a:lnSpc>
                <a:spcPct val="100000"/>
              </a:lnSpc>
              <a:spcBef>
                <a:spcPts val="0"/>
              </a:spcBef>
              <a:spcAft>
                <a:spcPts val="0"/>
              </a:spcAft>
              <a:buSzPts val="3600"/>
              <a:buNone/>
              <a:defRPr sz="4800"/>
            </a:lvl7pPr>
            <a:lvl8pPr lvl="7" algn="ctr">
              <a:lnSpc>
                <a:spcPct val="100000"/>
              </a:lnSpc>
              <a:spcBef>
                <a:spcPts val="0"/>
              </a:spcBef>
              <a:spcAft>
                <a:spcPts val="0"/>
              </a:spcAft>
              <a:buSzPts val="3600"/>
              <a:buNone/>
              <a:defRPr sz="4800"/>
            </a:lvl8pPr>
            <a:lvl9pPr lvl="8" algn="ctr">
              <a:lnSpc>
                <a:spcPct val="100000"/>
              </a:lnSpc>
              <a:spcBef>
                <a:spcPts val="0"/>
              </a:spcBef>
              <a:spcAft>
                <a:spcPts val="0"/>
              </a:spcAft>
              <a:buSzPts val="3600"/>
              <a:buNone/>
              <a:defRPr sz="4800"/>
            </a:lvl9pPr>
          </a:lstStyle>
          <a:p/>
        </p:txBody>
      </p:sp>
      <p:sp>
        <p:nvSpPr>
          <p:cNvPr id="446" name="Google Shape;446;p12"/>
          <p:cNvSpPr txBox="1"/>
          <p:nvPr>
            <p:ph idx="2" type="title"/>
          </p:nvPr>
        </p:nvSpPr>
        <p:spPr>
          <a:xfrm>
            <a:off x="9304367" y="4555233"/>
            <a:ext cx="1566800" cy="1246800"/>
          </a:xfrm>
          <a:prstGeom prst="rect">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6000"/>
              <a:buNone/>
              <a:defRPr sz="8000"/>
            </a:lvl1pPr>
            <a:lvl2pPr lvl="1" algn="ctr">
              <a:lnSpc>
                <a:spcPct val="100000"/>
              </a:lnSpc>
              <a:spcBef>
                <a:spcPts val="0"/>
              </a:spcBef>
              <a:spcAft>
                <a:spcPts val="0"/>
              </a:spcAft>
              <a:buSzPts val="6000"/>
              <a:buNone/>
              <a:defRPr sz="8000"/>
            </a:lvl2pPr>
            <a:lvl3pPr lvl="2" algn="ctr">
              <a:lnSpc>
                <a:spcPct val="100000"/>
              </a:lnSpc>
              <a:spcBef>
                <a:spcPts val="0"/>
              </a:spcBef>
              <a:spcAft>
                <a:spcPts val="0"/>
              </a:spcAft>
              <a:buSzPts val="6000"/>
              <a:buNone/>
              <a:defRPr sz="8000"/>
            </a:lvl3pPr>
            <a:lvl4pPr lvl="3" algn="ctr">
              <a:lnSpc>
                <a:spcPct val="100000"/>
              </a:lnSpc>
              <a:spcBef>
                <a:spcPts val="0"/>
              </a:spcBef>
              <a:spcAft>
                <a:spcPts val="0"/>
              </a:spcAft>
              <a:buSzPts val="6000"/>
              <a:buNone/>
              <a:defRPr sz="8000"/>
            </a:lvl4pPr>
            <a:lvl5pPr lvl="4" algn="ctr">
              <a:lnSpc>
                <a:spcPct val="100000"/>
              </a:lnSpc>
              <a:spcBef>
                <a:spcPts val="0"/>
              </a:spcBef>
              <a:spcAft>
                <a:spcPts val="0"/>
              </a:spcAft>
              <a:buSzPts val="6000"/>
              <a:buNone/>
              <a:defRPr sz="8000"/>
            </a:lvl5pPr>
            <a:lvl6pPr lvl="5" algn="ctr">
              <a:lnSpc>
                <a:spcPct val="100000"/>
              </a:lnSpc>
              <a:spcBef>
                <a:spcPts val="0"/>
              </a:spcBef>
              <a:spcAft>
                <a:spcPts val="0"/>
              </a:spcAft>
              <a:buSzPts val="6000"/>
              <a:buNone/>
              <a:defRPr sz="8000"/>
            </a:lvl6pPr>
            <a:lvl7pPr lvl="6" algn="ctr">
              <a:lnSpc>
                <a:spcPct val="100000"/>
              </a:lnSpc>
              <a:spcBef>
                <a:spcPts val="0"/>
              </a:spcBef>
              <a:spcAft>
                <a:spcPts val="0"/>
              </a:spcAft>
              <a:buSzPts val="6000"/>
              <a:buNone/>
              <a:defRPr sz="8000"/>
            </a:lvl7pPr>
            <a:lvl8pPr lvl="7" algn="ctr">
              <a:lnSpc>
                <a:spcPct val="100000"/>
              </a:lnSpc>
              <a:spcBef>
                <a:spcPts val="0"/>
              </a:spcBef>
              <a:spcAft>
                <a:spcPts val="0"/>
              </a:spcAft>
              <a:buSzPts val="6000"/>
              <a:buNone/>
              <a:defRPr sz="8000"/>
            </a:lvl8pPr>
            <a:lvl9pPr lvl="8" algn="ctr">
              <a:lnSpc>
                <a:spcPct val="100000"/>
              </a:lnSpc>
              <a:spcBef>
                <a:spcPts val="0"/>
              </a:spcBef>
              <a:spcAft>
                <a:spcPts val="0"/>
              </a:spcAft>
              <a:buSzPts val="6000"/>
              <a:buNone/>
              <a:defRPr sz="8000"/>
            </a:lvl9pPr>
          </a:lstStyle>
          <a:p/>
        </p:txBody>
      </p:sp>
      <p:sp>
        <p:nvSpPr>
          <p:cNvPr id="447" name="Google Shape;447;p12"/>
          <p:cNvSpPr txBox="1"/>
          <p:nvPr>
            <p:ph idx="1" type="subTitle"/>
          </p:nvPr>
        </p:nvSpPr>
        <p:spPr>
          <a:xfrm rot="366">
            <a:off x="1490567" y="4637333"/>
            <a:ext cx="3759200" cy="840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2133"/>
              </a:spcBef>
              <a:spcAft>
                <a:spcPts val="0"/>
              </a:spcAft>
              <a:buSzPts val="1400"/>
              <a:buNone/>
              <a:defRPr/>
            </a:lvl3pPr>
            <a:lvl4pPr lvl="3" algn="ctr">
              <a:lnSpc>
                <a:spcPct val="100000"/>
              </a:lnSpc>
              <a:spcBef>
                <a:spcPts val="2133"/>
              </a:spcBef>
              <a:spcAft>
                <a:spcPts val="0"/>
              </a:spcAft>
              <a:buSzPts val="1400"/>
              <a:buNone/>
              <a:defRPr/>
            </a:lvl4pPr>
            <a:lvl5pPr lvl="4" algn="ctr">
              <a:lnSpc>
                <a:spcPct val="100000"/>
              </a:lnSpc>
              <a:spcBef>
                <a:spcPts val="2133"/>
              </a:spcBef>
              <a:spcAft>
                <a:spcPts val="0"/>
              </a:spcAft>
              <a:buSzPts val="1400"/>
              <a:buNone/>
              <a:defRPr/>
            </a:lvl5pPr>
            <a:lvl6pPr lvl="5" algn="ctr">
              <a:lnSpc>
                <a:spcPct val="100000"/>
              </a:lnSpc>
              <a:spcBef>
                <a:spcPts val="2133"/>
              </a:spcBef>
              <a:spcAft>
                <a:spcPts val="0"/>
              </a:spcAft>
              <a:buSzPts val="1400"/>
              <a:buNone/>
              <a:defRPr/>
            </a:lvl6pPr>
            <a:lvl7pPr lvl="6" algn="ctr">
              <a:lnSpc>
                <a:spcPct val="100000"/>
              </a:lnSpc>
              <a:spcBef>
                <a:spcPts val="2133"/>
              </a:spcBef>
              <a:spcAft>
                <a:spcPts val="0"/>
              </a:spcAft>
              <a:buSzPts val="1400"/>
              <a:buNone/>
              <a:defRPr/>
            </a:lvl7pPr>
            <a:lvl8pPr lvl="7" algn="ctr">
              <a:lnSpc>
                <a:spcPct val="100000"/>
              </a:lnSpc>
              <a:spcBef>
                <a:spcPts val="2133"/>
              </a:spcBef>
              <a:spcAft>
                <a:spcPts val="0"/>
              </a:spcAft>
              <a:buSzPts val="1400"/>
              <a:buNone/>
              <a:defRPr/>
            </a:lvl8pPr>
            <a:lvl9pPr lvl="8" algn="ctr">
              <a:lnSpc>
                <a:spcPct val="100000"/>
              </a:lnSpc>
              <a:spcBef>
                <a:spcPts val="2133"/>
              </a:spcBef>
              <a:spcAft>
                <a:spcPts val="2133"/>
              </a:spcAft>
              <a:buSzPts val="1400"/>
              <a:buNone/>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Quote">
    <p:bg>
      <p:bgPr>
        <a:solidFill>
          <a:schemeClr val="accent4"/>
        </a:solidFill>
      </p:bgPr>
    </p:bg>
    <p:spTree>
      <p:nvGrpSpPr>
        <p:cNvPr id="448" name="Shape 448"/>
        <p:cNvGrpSpPr/>
        <p:nvPr/>
      </p:nvGrpSpPr>
      <p:grpSpPr>
        <a:xfrm>
          <a:off x="0" y="0"/>
          <a:ext cx="0" cy="0"/>
          <a:chOff x="0" y="0"/>
          <a:chExt cx="0" cy="0"/>
        </a:xfrm>
      </p:grpSpPr>
      <p:sp>
        <p:nvSpPr>
          <p:cNvPr id="449" name="Google Shape;449;p13"/>
          <p:cNvSpPr/>
          <p:nvPr/>
        </p:nvSpPr>
        <p:spPr>
          <a:xfrm>
            <a:off x="-45833" y="-723549"/>
            <a:ext cx="12285749" cy="8305101"/>
          </a:xfrm>
          <a:custGeom>
            <a:rect b="b" l="l" r="r" t="t"/>
            <a:pathLst>
              <a:path extrusionOk="0" h="102351" w="151408">
                <a:moveTo>
                  <a:pt x="4068" y="183"/>
                </a:moveTo>
                <a:lnTo>
                  <a:pt x="4068" y="3719"/>
                </a:lnTo>
                <a:lnTo>
                  <a:pt x="184" y="3719"/>
                </a:lnTo>
                <a:lnTo>
                  <a:pt x="184" y="183"/>
                </a:lnTo>
                <a:close/>
                <a:moveTo>
                  <a:pt x="8043" y="183"/>
                </a:moveTo>
                <a:lnTo>
                  <a:pt x="8043" y="3719"/>
                </a:lnTo>
                <a:lnTo>
                  <a:pt x="4252" y="3719"/>
                </a:lnTo>
                <a:lnTo>
                  <a:pt x="4252" y="183"/>
                </a:lnTo>
                <a:close/>
                <a:moveTo>
                  <a:pt x="12018" y="183"/>
                </a:moveTo>
                <a:lnTo>
                  <a:pt x="12018" y="3719"/>
                </a:lnTo>
                <a:lnTo>
                  <a:pt x="8227" y="3719"/>
                </a:lnTo>
                <a:lnTo>
                  <a:pt x="8227" y="183"/>
                </a:lnTo>
                <a:close/>
                <a:moveTo>
                  <a:pt x="15993" y="183"/>
                </a:moveTo>
                <a:lnTo>
                  <a:pt x="15993" y="3719"/>
                </a:lnTo>
                <a:lnTo>
                  <a:pt x="12202" y="3719"/>
                </a:lnTo>
                <a:lnTo>
                  <a:pt x="12202" y="183"/>
                </a:lnTo>
                <a:close/>
                <a:moveTo>
                  <a:pt x="19968" y="183"/>
                </a:moveTo>
                <a:lnTo>
                  <a:pt x="19968" y="3719"/>
                </a:lnTo>
                <a:lnTo>
                  <a:pt x="16177" y="3719"/>
                </a:lnTo>
                <a:lnTo>
                  <a:pt x="16177" y="183"/>
                </a:lnTo>
                <a:close/>
                <a:moveTo>
                  <a:pt x="23944" y="183"/>
                </a:moveTo>
                <a:lnTo>
                  <a:pt x="23944" y="3719"/>
                </a:lnTo>
                <a:lnTo>
                  <a:pt x="20153" y="3719"/>
                </a:lnTo>
                <a:lnTo>
                  <a:pt x="20153" y="183"/>
                </a:lnTo>
                <a:close/>
                <a:moveTo>
                  <a:pt x="27919" y="183"/>
                </a:moveTo>
                <a:lnTo>
                  <a:pt x="27919" y="3719"/>
                </a:lnTo>
                <a:lnTo>
                  <a:pt x="24129" y="3719"/>
                </a:lnTo>
                <a:lnTo>
                  <a:pt x="24129" y="183"/>
                </a:lnTo>
                <a:close/>
                <a:moveTo>
                  <a:pt x="31895" y="183"/>
                </a:moveTo>
                <a:lnTo>
                  <a:pt x="31895" y="3719"/>
                </a:lnTo>
                <a:lnTo>
                  <a:pt x="28104" y="3719"/>
                </a:lnTo>
                <a:lnTo>
                  <a:pt x="28104" y="183"/>
                </a:lnTo>
                <a:close/>
                <a:moveTo>
                  <a:pt x="35870" y="183"/>
                </a:moveTo>
                <a:lnTo>
                  <a:pt x="35870" y="3719"/>
                </a:lnTo>
                <a:lnTo>
                  <a:pt x="32079" y="3719"/>
                </a:lnTo>
                <a:lnTo>
                  <a:pt x="32079" y="183"/>
                </a:lnTo>
                <a:close/>
                <a:moveTo>
                  <a:pt x="39845" y="183"/>
                </a:moveTo>
                <a:lnTo>
                  <a:pt x="39845" y="3719"/>
                </a:lnTo>
                <a:lnTo>
                  <a:pt x="36054" y="3719"/>
                </a:lnTo>
                <a:lnTo>
                  <a:pt x="36054" y="183"/>
                </a:lnTo>
                <a:close/>
                <a:moveTo>
                  <a:pt x="43821" y="183"/>
                </a:moveTo>
                <a:lnTo>
                  <a:pt x="43821" y="3719"/>
                </a:lnTo>
                <a:lnTo>
                  <a:pt x="40029" y="3719"/>
                </a:lnTo>
                <a:lnTo>
                  <a:pt x="40029" y="183"/>
                </a:lnTo>
                <a:close/>
                <a:moveTo>
                  <a:pt x="47796" y="183"/>
                </a:moveTo>
                <a:lnTo>
                  <a:pt x="47796" y="3719"/>
                </a:lnTo>
                <a:lnTo>
                  <a:pt x="44005" y="3719"/>
                </a:lnTo>
                <a:lnTo>
                  <a:pt x="44005" y="183"/>
                </a:lnTo>
                <a:close/>
                <a:moveTo>
                  <a:pt x="51771" y="183"/>
                </a:moveTo>
                <a:lnTo>
                  <a:pt x="51771" y="3719"/>
                </a:lnTo>
                <a:lnTo>
                  <a:pt x="47980" y="3719"/>
                </a:lnTo>
                <a:lnTo>
                  <a:pt x="47980" y="183"/>
                </a:lnTo>
                <a:close/>
                <a:moveTo>
                  <a:pt x="55746" y="183"/>
                </a:moveTo>
                <a:lnTo>
                  <a:pt x="55746" y="3719"/>
                </a:lnTo>
                <a:lnTo>
                  <a:pt x="51956" y="3719"/>
                </a:lnTo>
                <a:lnTo>
                  <a:pt x="51956" y="183"/>
                </a:lnTo>
                <a:close/>
                <a:moveTo>
                  <a:pt x="59721" y="183"/>
                </a:moveTo>
                <a:lnTo>
                  <a:pt x="59721" y="3719"/>
                </a:lnTo>
                <a:lnTo>
                  <a:pt x="55931" y="3719"/>
                </a:lnTo>
                <a:lnTo>
                  <a:pt x="55931" y="183"/>
                </a:lnTo>
                <a:close/>
                <a:moveTo>
                  <a:pt x="63696" y="183"/>
                </a:moveTo>
                <a:lnTo>
                  <a:pt x="63696" y="3719"/>
                </a:lnTo>
                <a:lnTo>
                  <a:pt x="59906" y="3719"/>
                </a:lnTo>
                <a:lnTo>
                  <a:pt x="59906" y="183"/>
                </a:lnTo>
                <a:close/>
                <a:moveTo>
                  <a:pt x="67672" y="183"/>
                </a:moveTo>
                <a:lnTo>
                  <a:pt x="67672" y="3719"/>
                </a:lnTo>
                <a:lnTo>
                  <a:pt x="63881" y="3719"/>
                </a:lnTo>
                <a:lnTo>
                  <a:pt x="63881" y="183"/>
                </a:lnTo>
                <a:close/>
                <a:moveTo>
                  <a:pt x="71648" y="183"/>
                </a:moveTo>
                <a:lnTo>
                  <a:pt x="71648" y="3719"/>
                </a:lnTo>
                <a:lnTo>
                  <a:pt x="67857" y="3719"/>
                </a:lnTo>
                <a:lnTo>
                  <a:pt x="67857" y="183"/>
                </a:lnTo>
                <a:close/>
                <a:moveTo>
                  <a:pt x="75623" y="183"/>
                </a:moveTo>
                <a:lnTo>
                  <a:pt x="75623" y="3719"/>
                </a:lnTo>
                <a:lnTo>
                  <a:pt x="71832" y="3719"/>
                </a:lnTo>
                <a:lnTo>
                  <a:pt x="71832" y="183"/>
                </a:lnTo>
                <a:close/>
                <a:moveTo>
                  <a:pt x="79598" y="183"/>
                </a:moveTo>
                <a:lnTo>
                  <a:pt x="79598" y="3719"/>
                </a:lnTo>
                <a:lnTo>
                  <a:pt x="75807" y="3719"/>
                </a:lnTo>
                <a:lnTo>
                  <a:pt x="75807" y="183"/>
                </a:lnTo>
                <a:close/>
                <a:moveTo>
                  <a:pt x="83573" y="183"/>
                </a:moveTo>
                <a:lnTo>
                  <a:pt x="83573" y="3719"/>
                </a:lnTo>
                <a:lnTo>
                  <a:pt x="79782" y="3719"/>
                </a:lnTo>
                <a:lnTo>
                  <a:pt x="79782" y="183"/>
                </a:lnTo>
                <a:close/>
                <a:moveTo>
                  <a:pt x="87549" y="183"/>
                </a:moveTo>
                <a:lnTo>
                  <a:pt x="87549" y="3719"/>
                </a:lnTo>
                <a:lnTo>
                  <a:pt x="83757" y="3719"/>
                </a:lnTo>
                <a:lnTo>
                  <a:pt x="83757" y="183"/>
                </a:lnTo>
                <a:close/>
                <a:moveTo>
                  <a:pt x="91524" y="183"/>
                </a:moveTo>
                <a:lnTo>
                  <a:pt x="91524" y="3719"/>
                </a:lnTo>
                <a:lnTo>
                  <a:pt x="87733" y="3719"/>
                </a:lnTo>
                <a:lnTo>
                  <a:pt x="87733" y="183"/>
                </a:lnTo>
                <a:close/>
                <a:moveTo>
                  <a:pt x="95499" y="183"/>
                </a:moveTo>
                <a:lnTo>
                  <a:pt x="95499" y="3719"/>
                </a:lnTo>
                <a:lnTo>
                  <a:pt x="91708" y="3719"/>
                </a:lnTo>
                <a:lnTo>
                  <a:pt x="91708" y="183"/>
                </a:lnTo>
                <a:close/>
                <a:moveTo>
                  <a:pt x="99474" y="183"/>
                </a:moveTo>
                <a:lnTo>
                  <a:pt x="99474" y="3719"/>
                </a:lnTo>
                <a:lnTo>
                  <a:pt x="95684" y="3719"/>
                </a:lnTo>
                <a:lnTo>
                  <a:pt x="95684" y="183"/>
                </a:lnTo>
                <a:close/>
                <a:moveTo>
                  <a:pt x="103449" y="183"/>
                </a:moveTo>
                <a:lnTo>
                  <a:pt x="103449" y="3719"/>
                </a:lnTo>
                <a:lnTo>
                  <a:pt x="99659" y="3719"/>
                </a:lnTo>
                <a:lnTo>
                  <a:pt x="99659" y="183"/>
                </a:lnTo>
                <a:close/>
                <a:moveTo>
                  <a:pt x="107424" y="183"/>
                </a:moveTo>
                <a:lnTo>
                  <a:pt x="107424" y="3719"/>
                </a:lnTo>
                <a:lnTo>
                  <a:pt x="103634" y="3719"/>
                </a:lnTo>
                <a:lnTo>
                  <a:pt x="103634" y="183"/>
                </a:lnTo>
                <a:close/>
                <a:moveTo>
                  <a:pt x="111400" y="183"/>
                </a:moveTo>
                <a:lnTo>
                  <a:pt x="111400" y="3719"/>
                </a:lnTo>
                <a:lnTo>
                  <a:pt x="107609" y="3719"/>
                </a:lnTo>
                <a:lnTo>
                  <a:pt x="107609" y="183"/>
                </a:lnTo>
                <a:close/>
                <a:moveTo>
                  <a:pt x="115376" y="183"/>
                </a:moveTo>
                <a:lnTo>
                  <a:pt x="115376" y="3719"/>
                </a:lnTo>
                <a:lnTo>
                  <a:pt x="111585" y="3719"/>
                </a:lnTo>
                <a:lnTo>
                  <a:pt x="111585" y="183"/>
                </a:lnTo>
                <a:close/>
                <a:moveTo>
                  <a:pt x="119351" y="183"/>
                </a:moveTo>
                <a:lnTo>
                  <a:pt x="119351" y="3719"/>
                </a:lnTo>
                <a:lnTo>
                  <a:pt x="115560" y="3719"/>
                </a:lnTo>
                <a:lnTo>
                  <a:pt x="115560" y="183"/>
                </a:lnTo>
                <a:close/>
                <a:moveTo>
                  <a:pt x="123326" y="183"/>
                </a:moveTo>
                <a:lnTo>
                  <a:pt x="123326" y="3719"/>
                </a:lnTo>
                <a:lnTo>
                  <a:pt x="119535" y="3719"/>
                </a:lnTo>
                <a:lnTo>
                  <a:pt x="119535" y="183"/>
                </a:lnTo>
                <a:close/>
                <a:moveTo>
                  <a:pt x="127301" y="183"/>
                </a:moveTo>
                <a:lnTo>
                  <a:pt x="127301" y="3719"/>
                </a:lnTo>
                <a:lnTo>
                  <a:pt x="123510" y="3719"/>
                </a:lnTo>
                <a:lnTo>
                  <a:pt x="123510" y="183"/>
                </a:lnTo>
                <a:close/>
                <a:moveTo>
                  <a:pt x="131277" y="183"/>
                </a:moveTo>
                <a:lnTo>
                  <a:pt x="131277" y="3719"/>
                </a:lnTo>
                <a:lnTo>
                  <a:pt x="127485" y="3719"/>
                </a:lnTo>
                <a:lnTo>
                  <a:pt x="127485" y="183"/>
                </a:lnTo>
                <a:close/>
                <a:moveTo>
                  <a:pt x="135252" y="183"/>
                </a:moveTo>
                <a:lnTo>
                  <a:pt x="135252" y="3719"/>
                </a:lnTo>
                <a:lnTo>
                  <a:pt x="131461" y="3719"/>
                </a:lnTo>
                <a:lnTo>
                  <a:pt x="131461" y="183"/>
                </a:lnTo>
                <a:close/>
                <a:moveTo>
                  <a:pt x="139227" y="183"/>
                </a:moveTo>
                <a:lnTo>
                  <a:pt x="139227" y="3719"/>
                </a:lnTo>
                <a:lnTo>
                  <a:pt x="135436" y="3719"/>
                </a:lnTo>
                <a:lnTo>
                  <a:pt x="135436" y="183"/>
                </a:lnTo>
                <a:close/>
                <a:moveTo>
                  <a:pt x="143202" y="183"/>
                </a:moveTo>
                <a:lnTo>
                  <a:pt x="143202" y="3719"/>
                </a:lnTo>
                <a:lnTo>
                  <a:pt x="139411" y="3719"/>
                </a:lnTo>
                <a:lnTo>
                  <a:pt x="139411" y="183"/>
                </a:lnTo>
                <a:close/>
                <a:moveTo>
                  <a:pt x="147177" y="183"/>
                </a:moveTo>
                <a:lnTo>
                  <a:pt x="147177" y="3719"/>
                </a:lnTo>
                <a:lnTo>
                  <a:pt x="143387" y="3719"/>
                </a:lnTo>
                <a:lnTo>
                  <a:pt x="143387" y="183"/>
                </a:lnTo>
                <a:close/>
                <a:moveTo>
                  <a:pt x="151224" y="183"/>
                </a:moveTo>
                <a:lnTo>
                  <a:pt x="151224" y="3719"/>
                </a:lnTo>
                <a:lnTo>
                  <a:pt x="147362" y="3719"/>
                </a:lnTo>
                <a:lnTo>
                  <a:pt x="147362" y="183"/>
                </a:lnTo>
                <a:close/>
                <a:moveTo>
                  <a:pt x="4068" y="3902"/>
                </a:moveTo>
                <a:lnTo>
                  <a:pt x="4068" y="7661"/>
                </a:lnTo>
                <a:lnTo>
                  <a:pt x="184" y="7661"/>
                </a:lnTo>
                <a:lnTo>
                  <a:pt x="184" y="3902"/>
                </a:lnTo>
                <a:close/>
                <a:moveTo>
                  <a:pt x="8043" y="3902"/>
                </a:moveTo>
                <a:lnTo>
                  <a:pt x="8043" y="7661"/>
                </a:lnTo>
                <a:lnTo>
                  <a:pt x="4252" y="7661"/>
                </a:lnTo>
                <a:lnTo>
                  <a:pt x="4252" y="3902"/>
                </a:lnTo>
                <a:close/>
                <a:moveTo>
                  <a:pt x="12018" y="3902"/>
                </a:moveTo>
                <a:lnTo>
                  <a:pt x="12018" y="7661"/>
                </a:lnTo>
                <a:lnTo>
                  <a:pt x="8227" y="7661"/>
                </a:lnTo>
                <a:lnTo>
                  <a:pt x="8227" y="3902"/>
                </a:lnTo>
                <a:close/>
                <a:moveTo>
                  <a:pt x="15993" y="3902"/>
                </a:moveTo>
                <a:lnTo>
                  <a:pt x="15993" y="7661"/>
                </a:lnTo>
                <a:lnTo>
                  <a:pt x="12202" y="7661"/>
                </a:lnTo>
                <a:lnTo>
                  <a:pt x="12202" y="3902"/>
                </a:lnTo>
                <a:close/>
                <a:moveTo>
                  <a:pt x="19968" y="3902"/>
                </a:moveTo>
                <a:lnTo>
                  <a:pt x="19968" y="7661"/>
                </a:lnTo>
                <a:lnTo>
                  <a:pt x="16177" y="7661"/>
                </a:lnTo>
                <a:lnTo>
                  <a:pt x="16177" y="3902"/>
                </a:lnTo>
                <a:close/>
                <a:moveTo>
                  <a:pt x="23944" y="3902"/>
                </a:moveTo>
                <a:lnTo>
                  <a:pt x="23944" y="7661"/>
                </a:lnTo>
                <a:lnTo>
                  <a:pt x="20153" y="7661"/>
                </a:lnTo>
                <a:lnTo>
                  <a:pt x="20153" y="3902"/>
                </a:lnTo>
                <a:close/>
                <a:moveTo>
                  <a:pt x="27919" y="3902"/>
                </a:moveTo>
                <a:lnTo>
                  <a:pt x="27919" y="7661"/>
                </a:lnTo>
                <a:lnTo>
                  <a:pt x="24129" y="7661"/>
                </a:lnTo>
                <a:lnTo>
                  <a:pt x="24129" y="3902"/>
                </a:lnTo>
                <a:close/>
                <a:moveTo>
                  <a:pt x="31895" y="3902"/>
                </a:moveTo>
                <a:lnTo>
                  <a:pt x="31895" y="7661"/>
                </a:lnTo>
                <a:lnTo>
                  <a:pt x="28104" y="7661"/>
                </a:lnTo>
                <a:lnTo>
                  <a:pt x="28104" y="3902"/>
                </a:lnTo>
                <a:close/>
                <a:moveTo>
                  <a:pt x="35870" y="3902"/>
                </a:moveTo>
                <a:lnTo>
                  <a:pt x="35870" y="7661"/>
                </a:lnTo>
                <a:lnTo>
                  <a:pt x="32079" y="7661"/>
                </a:lnTo>
                <a:lnTo>
                  <a:pt x="32079" y="3902"/>
                </a:lnTo>
                <a:close/>
                <a:moveTo>
                  <a:pt x="39845" y="3902"/>
                </a:moveTo>
                <a:lnTo>
                  <a:pt x="39845" y="7661"/>
                </a:lnTo>
                <a:lnTo>
                  <a:pt x="36054" y="7661"/>
                </a:lnTo>
                <a:lnTo>
                  <a:pt x="36054" y="3902"/>
                </a:lnTo>
                <a:close/>
                <a:moveTo>
                  <a:pt x="43821" y="3902"/>
                </a:moveTo>
                <a:lnTo>
                  <a:pt x="43821" y="7661"/>
                </a:lnTo>
                <a:lnTo>
                  <a:pt x="40029" y="7661"/>
                </a:lnTo>
                <a:lnTo>
                  <a:pt x="40029" y="3902"/>
                </a:lnTo>
                <a:close/>
                <a:moveTo>
                  <a:pt x="47796" y="3902"/>
                </a:moveTo>
                <a:lnTo>
                  <a:pt x="47796" y="7661"/>
                </a:lnTo>
                <a:lnTo>
                  <a:pt x="44005" y="7661"/>
                </a:lnTo>
                <a:lnTo>
                  <a:pt x="44005" y="3902"/>
                </a:lnTo>
                <a:close/>
                <a:moveTo>
                  <a:pt x="51771" y="3902"/>
                </a:moveTo>
                <a:lnTo>
                  <a:pt x="51771" y="7661"/>
                </a:lnTo>
                <a:lnTo>
                  <a:pt x="47980" y="7661"/>
                </a:lnTo>
                <a:lnTo>
                  <a:pt x="47980" y="3902"/>
                </a:lnTo>
                <a:close/>
                <a:moveTo>
                  <a:pt x="55746" y="3902"/>
                </a:moveTo>
                <a:lnTo>
                  <a:pt x="55746" y="7661"/>
                </a:lnTo>
                <a:lnTo>
                  <a:pt x="51956" y="7661"/>
                </a:lnTo>
                <a:lnTo>
                  <a:pt x="51956" y="3902"/>
                </a:lnTo>
                <a:close/>
                <a:moveTo>
                  <a:pt x="59721" y="3902"/>
                </a:moveTo>
                <a:lnTo>
                  <a:pt x="59721" y="7661"/>
                </a:lnTo>
                <a:lnTo>
                  <a:pt x="55931" y="7661"/>
                </a:lnTo>
                <a:lnTo>
                  <a:pt x="55931" y="3902"/>
                </a:lnTo>
                <a:close/>
                <a:moveTo>
                  <a:pt x="63696" y="3902"/>
                </a:moveTo>
                <a:lnTo>
                  <a:pt x="63696" y="7661"/>
                </a:lnTo>
                <a:lnTo>
                  <a:pt x="59906" y="7661"/>
                </a:lnTo>
                <a:lnTo>
                  <a:pt x="59906" y="3902"/>
                </a:lnTo>
                <a:close/>
                <a:moveTo>
                  <a:pt x="67672" y="3902"/>
                </a:moveTo>
                <a:lnTo>
                  <a:pt x="67672" y="7661"/>
                </a:lnTo>
                <a:lnTo>
                  <a:pt x="63881" y="7661"/>
                </a:lnTo>
                <a:lnTo>
                  <a:pt x="63881" y="3902"/>
                </a:lnTo>
                <a:close/>
                <a:moveTo>
                  <a:pt x="71648" y="3902"/>
                </a:moveTo>
                <a:lnTo>
                  <a:pt x="71648" y="7661"/>
                </a:lnTo>
                <a:lnTo>
                  <a:pt x="67857" y="7661"/>
                </a:lnTo>
                <a:lnTo>
                  <a:pt x="67857" y="3902"/>
                </a:lnTo>
                <a:close/>
                <a:moveTo>
                  <a:pt x="75623" y="3902"/>
                </a:moveTo>
                <a:lnTo>
                  <a:pt x="75623" y="7661"/>
                </a:lnTo>
                <a:lnTo>
                  <a:pt x="71832" y="7661"/>
                </a:lnTo>
                <a:lnTo>
                  <a:pt x="71832" y="3902"/>
                </a:lnTo>
                <a:close/>
                <a:moveTo>
                  <a:pt x="79598" y="3902"/>
                </a:moveTo>
                <a:lnTo>
                  <a:pt x="79598" y="7661"/>
                </a:lnTo>
                <a:lnTo>
                  <a:pt x="75807" y="7661"/>
                </a:lnTo>
                <a:lnTo>
                  <a:pt x="75807" y="3902"/>
                </a:lnTo>
                <a:close/>
                <a:moveTo>
                  <a:pt x="83573" y="3902"/>
                </a:moveTo>
                <a:lnTo>
                  <a:pt x="83573" y="7661"/>
                </a:lnTo>
                <a:lnTo>
                  <a:pt x="79782" y="7661"/>
                </a:lnTo>
                <a:lnTo>
                  <a:pt x="79782" y="3902"/>
                </a:lnTo>
                <a:close/>
                <a:moveTo>
                  <a:pt x="87549" y="3902"/>
                </a:moveTo>
                <a:lnTo>
                  <a:pt x="87549" y="7661"/>
                </a:lnTo>
                <a:lnTo>
                  <a:pt x="83757" y="7661"/>
                </a:lnTo>
                <a:lnTo>
                  <a:pt x="83757" y="3902"/>
                </a:lnTo>
                <a:close/>
                <a:moveTo>
                  <a:pt x="91524" y="3902"/>
                </a:moveTo>
                <a:lnTo>
                  <a:pt x="91524" y="7661"/>
                </a:lnTo>
                <a:lnTo>
                  <a:pt x="87733" y="7661"/>
                </a:lnTo>
                <a:lnTo>
                  <a:pt x="87733" y="3902"/>
                </a:lnTo>
                <a:close/>
                <a:moveTo>
                  <a:pt x="95499" y="3902"/>
                </a:moveTo>
                <a:lnTo>
                  <a:pt x="95499" y="7661"/>
                </a:lnTo>
                <a:lnTo>
                  <a:pt x="91708" y="7661"/>
                </a:lnTo>
                <a:lnTo>
                  <a:pt x="91708" y="3902"/>
                </a:lnTo>
                <a:close/>
                <a:moveTo>
                  <a:pt x="99474" y="3902"/>
                </a:moveTo>
                <a:lnTo>
                  <a:pt x="99474" y="7661"/>
                </a:lnTo>
                <a:lnTo>
                  <a:pt x="95684" y="7661"/>
                </a:lnTo>
                <a:lnTo>
                  <a:pt x="95684" y="3902"/>
                </a:lnTo>
                <a:close/>
                <a:moveTo>
                  <a:pt x="103449" y="3902"/>
                </a:moveTo>
                <a:lnTo>
                  <a:pt x="103449" y="7661"/>
                </a:lnTo>
                <a:lnTo>
                  <a:pt x="99659" y="7661"/>
                </a:lnTo>
                <a:lnTo>
                  <a:pt x="99659" y="3902"/>
                </a:lnTo>
                <a:close/>
                <a:moveTo>
                  <a:pt x="107424" y="3902"/>
                </a:moveTo>
                <a:lnTo>
                  <a:pt x="107424" y="7661"/>
                </a:lnTo>
                <a:lnTo>
                  <a:pt x="103634" y="7661"/>
                </a:lnTo>
                <a:lnTo>
                  <a:pt x="103634" y="3902"/>
                </a:lnTo>
                <a:close/>
                <a:moveTo>
                  <a:pt x="111400" y="3902"/>
                </a:moveTo>
                <a:lnTo>
                  <a:pt x="111400" y="7661"/>
                </a:lnTo>
                <a:lnTo>
                  <a:pt x="107609" y="7661"/>
                </a:lnTo>
                <a:lnTo>
                  <a:pt x="107609" y="3902"/>
                </a:lnTo>
                <a:close/>
                <a:moveTo>
                  <a:pt x="115376" y="3902"/>
                </a:moveTo>
                <a:lnTo>
                  <a:pt x="115376" y="7661"/>
                </a:lnTo>
                <a:lnTo>
                  <a:pt x="111585" y="7661"/>
                </a:lnTo>
                <a:lnTo>
                  <a:pt x="111585" y="3902"/>
                </a:lnTo>
                <a:close/>
                <a:moveTo>
                  <a:pt x="119351" y="3902"/>
                </a:moveTo>
                <a:lnTo>
                  <a:pt x="119351" y="7661"/>
                </a:lnTo>
                <a:lnTo>
                  <a:pt x="115560" y="7661"/>
                </a:lnTo>
                <a:lnTo>
                  <a:pt x="115560" y="3902"/>
                </a:lnTo>
                <a:close/>
                <a:moveTo>
                  <a:pt x="123326" y="3902"/>
                </a:moveTo>
                <a:lnTo>
                  <a:pt x="123326" y="7661"/>
                </a:lnTo>
                <a:lnTo>
                  <a:pt x="119535" y="7661"/>
                </a:lnTo>
                <a:lnTo>
                  <a:pt x="119535" y="3902"/>
                </a:lnTo>
                <a:close/>
                <a:moveTo>
                  <a:pt x="127301" y="3902"/>
                </a:moveTo>
                <a:lnTo>
                  <a:pt x="127301" y="7661"/>
                </a:lnTo>
                <a:lnTo>
                  <a:pt x="123510" y="7661"/>
                </a:lnTo>
                <a:lnTo>
                  <a:pt x="123510" y="3902"/>
                </a:lnTo>
                <a:close/>
                <a:moveTo>
                  <a:pt x="131277" y="3902"/>
                </a:moveTo>
                <a:lnTo>
                  <a:pt x="131277" y="7661"/>
                </a:lnTo>
                <a:lnTo>
                  <a:pt x="127485" y="7661"/>
                </a:lnTo>
                <a:lnTo>
                  <a:pt x="127485" y="3902"/>
                </a:lnTo>
                <a:close/>
                <a:moveTo>
                  <a:pt x="135252" y="3902"/>
                </a:moveTo>
                <a:lnTo>
                  <a:pt x="135252" y="7661"/>
                </a:lnTo>
                <a:lnTo>
                  <a:pt x="131461" y="7661"/>
                </a:lnTo>
                <a:lnTo>
                  <a:pt x="131461" y="3902"/>
                </a:lnTo>
                <a:close/>
                <a:moveTo>
                  <a:pt x="139227" y="3902"/>
                </a:moveTo>
                <a:lnTo>
                  <a:pt x="139227" y="7661"/>
                </a:lnTo>
                <a:lnTo>
                  <a:pt x="135436" y="7661"/>
                </a:lnTo>
                <a:lnTo>
                  <a:pt x="135436" y="3902"/>
                </a:lnTo>
                <a:close/>
                <a:moveTo>
                  <a:pt x="143202" y="3902"/>
                </a:moveTo>
                <a:lnTo>
                  <a:pt x="143202" y="7661"/>
                </a:lnTo>
                <a:lnTo>
                  <a:pt x="139411" y="7661"/>
                </a:lnTo>
                <a:lnTo>
                  <a:pt x="139411" y="3902"/>
                </a:lnTo>
                <a:close/>
                <a:moveTo>
                  <a:pt x="147177" y="3902"/>
                </a:moveTo>
                <a:lnTo>
                  <a:pt x="147177" y="7661"/>
                </a:lnTo>
                <a:lnTo>
                  <a:pt x="143387" y="7661"/>
                </a:lnTo>
                <a:lnTo>
                  <a:pt x="143387" y="3902"/>
                </a:lnTo>
                <a:close/>
                <a:moveTo>
                  <a:pt x="151224" y="3902"/>
                </a:moveTo>
                <a:lnTo>
                  <a:pt x="151224" y="7661"/>
                </a:lnTo>
                <a:lnTo>
                  <a:pt x="147362" y="7661"/>
                </a:lnTo>
                <a:lnTo>
                  <a:pt x="147362" y="3902"/>
                </a:lnTo>
                <a:close/>
                <a:moveTo>
                  <a:pt x="4068" y="7844"/>
                </a:moveTo>
                <a:lnTo>
                  <a:pt x="4068" y="11605"/>
                </a:lnTo>
                <a:lnTo>
                  <a:pt x="184" y="11605"/>
                </a:lnTo>
                <a:lnTo>
                  <a:pt x="184" y="7844"/>
                </a:lnTo>
                <a:close/>
                <a:moveTo>
                  <a:pt x="8043" y="7844"/>
                </a:moveTo>
                <a:lnTo>
                  <a:pt x="8043" y="11605"/>
                </a:lnTo>
                <a:lnTo>
                  <a:pt x="4252" y="11605"/>
                </a:lnTo>
                <a:lnTo>
                  <a:pt x="4252" y="7844"/>
                </a:lnTo>
                <a:close/>
                <a:moveTo>
                  <a:pt x="12018" y="7844"/>
                </a:moveTo>
                <a:lnTo>
                  <a:pt x="12018" y="11605"/>
                </a:lnTo>
                <a:lnTo>
                  <a:pt x="8227" y="11605"/>
                </a:lnTo>
                <a:lnTo>
                  <a:pt x="8227" y="7844"/>
                </a:lnTo>
                <a:close/>
                <a:moveTo>
                  <a:pt x="15993" y="7844"/>
                </a:moveTo>
                <a:lnTo>
                  <a:pt x="15993" y="11605"/>
                </a:lnTo>
                <a:lnTo>
                  <a:pt x="12202" y="11605"/>
                </a:lnTo>
                <a:lnTo>
                  <a:pt x="12202" y="7844"/>
                </a:lnTo>
                <a:close/>
                <a:moveTo>
                  <a:pt x="19968" y="7844"/>
                </a:moveTo>
                <a:lnTo>
                  <a:pt x="19968" y="11605"/>
                </a:lnTo>
                <a:lnTo>
                  <a:pt x="16177" y="11605"/>
                </a:lnTo>
                <a:lnTo>
                  <a:pt x="16177" y="7844"/>
                </a:lnTo>
                <a:close/>
                <a:moveTo>
                  <a:pt x="23944" y="7844"/>
                </a:moveTo>
                <a:lnTo>
                  <a:pt x="23944" y="11605"/>
                </a:lnTo>
                <a:lnTo>
                  <a:pt x="20153" y="11605"/>
                </a:lnTo>
                <a:lnTo>
                  <a:pt x="20153" y="7844"/>
                </a:lnTo>
                <a:close/>
                <a:moveTo>
                  <a:pt x="27919" y="7844"/>
                </a:moveTo>
                <a:lnTo>
                  <a:pt x="27919" y="11605"/>
                </a:lnTo>
                <a:lnTo>
                  <a:pt x="24129" y="11605"/>
                </a:lnTo>
                <a:lnTo>
                  <a:pt x="24129" y="7844"/>
                </a:lnTo>
                <a:close/>
                <a:moveTo>
                  <a:pt x="31895" y="7844"/>
                </a:moveTo>
                <a:lnTo>
                  <a:pt x="31895" y="11605"/>
                </a:lnTo>
                <a:lnTo>
                  <a:pt x="28104" y="11605"/>
                </a:lnTo>
                <a:lnTo>
                  <a:pt x="28104" y="7844"/>
                </a:lnTo>
                <a:close/>
                <a:moveTo>
                  <a:pt x="35870" y="7844"/>
                </a:moveTo>
                <a:lnTo>
                  <a:pt x="35870" y="11605"/>
                </a:lnTo>
                <a:lnTo>
                  <a:pt x="32079" y="11605"/>
                </a:lnTo>
                <a:lnTo>
                  <a:pt x="32079" y="7844"/>
                </a:lnTo>
                <a:close/>
                <a:moveTo>
                  <a:pt x="39845" y="7844"/>
                </a:moveTo>
                <a:lnTo>
                  <a:pt x="39845" y="11605"/>
                </a:lnTo>
                <a:lnTo>
                  <a:pt x="36054" y="11605"/>
                </a:lnTo>
                <a:lnTo>
                  <a:pt x="36054" y="7844"/>
                </a:lnTo>
                <a:close/>
                <a:moveTo>
                  <a:pt x="43821" y="7844"/>
                </a:moveTo>
                <a:lnTo>
                  <a:pt x="43821" y="11605"/>
                </a:lnTo>
                <a:lnTo>
                  <a:pt x="40029" y="11605"/>
                </a:lnTo>
                <a:lnTo>
                  <a:pt x="40029" y="7844"/>
                </a:lnTo>
                <a:close/>
                <a:moveTo>
                  <a:pt x="47796" y="7844"/>
                </a:moveTo>
                <a:lnTo>
                  <a:pt x="47796" y="11605"/>
                </a:lnTo>
                <a:lnTo>
                  <a:pt x="44005" y="11605"/>
                </a:lnTo>
                <a:lnTo>
                  <a:pt x="44005" y="7844"/>
                </a:lnTo>
                <a:close/>
                <a:moveTo>
                  <a:pt x="51771" y="7844"/>
                </a:moveTo>
                <a:lnTo>
                  <a:pt x="51771" y="11605"/>
                </a:lnTo>
                <a:lnTo>
                  <a:pt x="47980" y="11605"/>
                </a:lnTo>
                <a:lnTo>
                  <a:pt x="47980" y="7844"/>
                </a:lnTo>
                <a:close/>
                <a:moveTo>
                  <a:pt x="55746" y="7844"/>
                </a:moveTo>
                <a:lnTo>
                  <a:pt x="55746" y="11605"/>
                </a:lnTo>
                <a:lnTo>
                  <a:pt x="51956" y="11605"/>
                </a:lnTo>
                <a:lnTo>
                  <a:pt x="51956" y="7844"/>
                </a:lnTo>
                <a:close/>
                <a:moveTo>
                  <a:pt x="59721" y="7844"/>
                </a:moveTo>
                <a:lnTo>
                  <a:pt x="59721" y="11605"/>
                </a:lnTo>
                <a:lnTo>
                  <a:pt x="55931" y="11605"/>
                </a:lnTo>
                <a:lnTo>
                  <a:pt x="55931" y="7844"/>
                </a:lnTo>
                <a:close/>
                <a:moveTo>
                  <a:pt x="63696" y="7844"/>
                </a:moveTo>
                <a:lnTo>
                  <a:pt x="63696" y="11605"/>
                </a:lnTo>
                <a:lnTo>
                  <a:pt x="59906" y="11605"/>
                </a:lnTo>
                <a:lnTo>
                  <a:pt x="59906" y="7844"/>
                </a:lnTo>
                <a:close/>
                <a:moveTo>
                  <a:pt x="67672" y="7844"/>
                </a:moveTo>
                <a:lnTo>
                  <a:pt x="67672" y="11605"/>
                </a:lnTo>
                <a:lnTo>
                  <a:pt x="63881" y="11605"/>
                </a:lnTo>
                <a:lnTo>
                  <a:pt x="63881" y="7844"/>
                </a:lnTo>
                <a:close/>
                <a:moveTo>
                  <a:pt x="71648" y="7844"/>
                </a:moveTo>
                <a:lnTo>
                  <a:pt x="71648" y="11605"/>
                </a:lnTo>
                <a:lnTo>
                  <a:pt x="67857" y="11605"/>
                </a:lnTo>
                <a:lnTo>
                  <a:pt x="67857" y="7844"/>
                </a:lnTo>
                <a:close/>
                <a:moveTo>
                  <a:pt x="75623" y="7844"/>
                </a:moveTo>
                <a:lnTo>
                  <a:pt x="75623" y="11605"/>
                </a:lnTo>
                <a:lnTo>
                  <a:pt x="71832" y="11605"/>
                </a:lnTo>
                <a:lnTo>
                  <a:pt x="71832" y="7844"/>
                </a:lnTo>
                <a:close/>
                <a:moveTo>
                  <a:pt x="79598" y="7844"/>
                </a:moveTo>
                <a:lnTo>
                  <a:pt x="79598" y="11605"/>
                </a:lnTo>
                <a:lnTo>
                  <a:pt x="75807" y="11605"/>
                </a:lnTo>
                <a:lnTo>
                  <a:pt x="75807" y="7844"/>
                </a:lnTo>
                <a:close/>
                <a:moveTo>
                  <a:pt x="83573" y="7844"/>
                </a:moveTo>
                <a:lnTo>
                  <a:pt x="83573" y="11605"/>
                </a:lnTo>
                <a:lnTo>
                  <a:pt x="79782" y="11605"/>
                </a:lnTo>
                <a:lnTo>
                  <a:pt x="79782" y="7844"/>
                </a:lnTo>
                <a:close/>
                <a:moveTo>
                  <a:pt x="87549" y="7844"/>
                </a:moveTo>
                <a:lnTo>
                  <a:pt x="87549" y="11605"/>
                </a:lnTo>
                <a:lnTo>
                  <a:pt x="83757" y="11605"/>
                </a:lnTo>
                <a:lnTo>
                  <a:pt x="83757" y="7844"/>
                </a:lnTo>
                <a:close/>
                <a:moveTo>
                  <a:pt x="91524" y="7844"/>
                </a:moveTo>
                <a:lnTo>
                  <a:pt x="91524" y="11605"/>
                </a:lnTo>
                <a:lnTo>
                  <a:pt x="87733" y="11605"/>
                </a:lnTo>
                <a:lnTo>
                  <a:pt x="87733" y="7844"/>
                </a:lnTo>
                <a:close/>
                <a:moveTo>
                  <a:pt x="95499" y="7844"/>
                </a:moveTo>
                <a:lnTo>
                  <a:pt x="95499" y="11605"/>
                </a:lnTo>
                <a:lnTo>
                  <a:pt x="91708" y="11605"/>
                </a:lnTo>
                <a:lnTo>
                  <a:pt x="91708" y="7844"/>
                </a:lnTo>
                <a:close/>
                <a:moveTo>
                  <a:pt x="99474" y="7844"/>
                </a:moveTo>
                <a:lnTo>
                  <a:pt x="99474" y="11605"/>
                </a:lnTo>
                <a:lnTo>
                  <a:pt x="95684" y="11605"/>
                </a:lnTo>
                <a:lnTo>
                  <a:pt x="95684" y="7844"/>
                </a:lnTo>
                <a:close/>
                <a:moveTo>
                  <a:pt x="103449" y="7844"/>
                </a:moveTo>
                <a:lnTo>
                  <a:pt x="103449" y="11605"/>
                </a:lnTo>
                <a:lnTo>
                  <a:pt x="99659" y="11605"/>
                </a:lnTo>
                <a:lnTo>
                  <a:pt x="99659" y="7844"/>
                </a:lnTo>
                <a:close/>
                <a:moveTo>
                  <a:pt x="107424" y="7844"/>
                </a:moveTo>
                <a:lnTo>
                  <a:pt x="107424" y="11605"/>
                </a:lnTo>
                <a:lnTo>
                  <a:pt x="103634" y="11605"/>
                </a:lnTo>
                <a:lnTo>
                  <a:pt x="103634" y="7844"/>
                </a:lnTo>
                <a:close/>
                <a:moveTo>
                  <a:pt x="111400" y="7844"/>
                </a:moveTo>
                <a:lnTo>
                  <a:pt x="111400" y="11605"/>
                </a:lnTo>
                <a:lnTo>
                  <a:pt x="107609" y="11605"/>
                </a:lnTo>
                <a:lnTo>
                  <a:pt x="107609" y="7844"/>
                </a:lnTo>
                <a:close/>
                <a:moveTo>
                  <a:pt x="115376" y="7844"/>
                </a:moveTo>
                <a:lnTo>
                  <a:pt x="115376" y="11605"/>
                </a:lnTo>
                <a:lnTo>
                  <a:pt x="111585" y="11605"/>
                </a:lnTo>
                <a:lnTo>
                  <a:pt x="111585" y="7844"/>
                </a:lnTo>
                <a:close/>
                <a:moveTo>
                  <a:pt x="119351" y="7844"/>
                </a:moveTo>
                <a:lnTo>
                  <a:pt x="119351" y="11605"/>
                </a:lnTo>
                <a:lnTo>
                  <a:pt x="115560" y="11605"/>
                </a:lnTo>
                <a:lnTo>
                  <a:pt x="115560" y="7844"/>
                </a:lnTo>
                <a:close/>
                <a:moveTo>
                  <a:pt x="123326" y="7844"/>
                </a:moveTo>
                <a:lnTo>
                  <a:pt x="123326" y="11605"/>
                </a:lnTo>
                <a:lnTo>
                  <a:pt x="119535" y="11605"/>
                </a:lnTo>
                <a:lnTo>
                  <a:pt x="119535" y="7844"/>
                </a:lnTo>
                <a:close/>
                <a:moveTo>
                  <a:pt x="127301" y="7844"/>
                </a:moveTo>
                <a:lnTo>
                  <a:pt x="127301" y="11605"/>
                </a:lnTo>
                <a:lnTo>
                  <a:pt x="123510" y="11605"/>
                </a:lnTo>
                <a:lnTo>
                  <a:pt x="123510" y="7844"/>
                </a:lnTo>
                <a:close/>
                <a:moveTo>
                  <a:pt x="131277" y="7844"/>
                </a:moveTo>
                <a:lnTo>
                  <a:pt x="131277" y="11605"/>
                </a:lnTo>
                <a:lnTo>
                  <a:pt x="127485" y="11605"/>
                </a:lnTo>
                <a:lnTo>
                  <a:pt x="127485" y="7844"/>
                </a:lnTo>
                <a:close/>
                <a:moveTo>
                  <a:pt x="135252" y="7844"/>
                </a:moveTo>
                <a:lnTo>
                  <a:pt x="135252" y="11605"/>
                </a:lnTo>
                <a:lnTo>
                  <a:pt x="131461" y="11605"/>
                </a:lnTo>
                <a:lnTo>
                  <a:pt x="131461" y="7844"/>
                </a:lnTo>
                <a:close/>
                <a:moveTo>
                  <a:pt x="139227" y="7844"/>
                </a:moveTo>
                <a:lnTo>
                  <a:pt x="139227" y="11605"/>
                </a:lnTo>
                <a:lnTo>
                  <a:pt x="135436" y="11605"/>
                </a:lnTo>
                <a:lnTo>
                  <a:pt x="135436" y="7844"/>
                </a:lnTo>
                <a:close/>
                <a:moveTo>
                  <a:pt x="143202" y="7844"/>
                </a:moveTo>
                <a:lnTo>
                  <a:pt x="143202" y="11605"/>
                </a:lnTo>
                <a:lnTo>
                  <a:pt x="139411" y="11605"/>
                </a:lnTo>
                <a:lnTo>
                  <a:pt x="139411" y="7844"/>
                </a:lnTo>
                <a:close/>
                <a:moveTo>
                  <a:pt x="147177" y="7844"/>
                </a:moveTo>
                <a:lnTo>
                  <a:pt x="147177" y="11605"/>
                </a:lnTo>
                <a:lnTo>
                  <a:pt x="143387" y="11605"/>
                </a:lnTo>
                <a:lnTo>
                  <a:pt x="143387" y="7844"/>
                </a:lnTo>
                <a:close/>
                <a:moveTo>
                  <a:pt x="151224" y="7844"/>
                </a:moveTo>
                <a:lnTo>
                  <a:pt x="151224" y="11605"/>
                </a:lnTo>
                <a:lnTo>
                  <a:pt x="147362" y="11605"/>
                </a:lnTo>
                <a:lnTo>
                  <a:pt x="147362" y="7844"/>
                </a:lnTo>
                <a:close/>
                <a:moveTo>
                  <a:pt x="4068" y="11788"/>
                </a:moveTo>
                <a:lnTo>
                  <a:pt x="4068" y="15547"/>
                </a:lnTo>
                <a:lnTo>
                  <a:pt x="184" y="15547"/>
                </a:lnTo>
                <a:lnTo>
                  <a:pt x="184" y="11788"/>
                </a:lnTo>
                <a:close/>
                <a:moveTo>
                  <a:pt x="8043" y="11788"/>
                </a:moveTo>
                <a:lnTo>
                  <a:pt x="8043" y="15547"/>
                </a:lnTo>
                <a:lnTo>
                  <a:pt x="4252" y="15547"/>
                </a:lnTo>
                <a:lnTo>
                  <a:pt x="4252" y="11788"/>
                </a:lnTo>
                <a:close/>
                <a:moveTo>
                  <a:pt x="12018" y="11788"/>
                </a:moveTo>
                <a:lnTo>
                  <a:pt x="12018" y="15547"/>
                </a:lnTo>
                <a:lnTo>
                  <a:pt x="8227" y="15547"/>
                </a:lnTo>
                <a:lnTo>
                  <a:pt x="8227" y="11788"/>
                </a:lnTo>
                <a:close/>
                <a:moveTo>
                  <a:pt x="15993" y="11788"/>
                </a:moveTo>
                <a:lnTo>
                  <a:pt x="15993" y="15547"/>
                </a:lnTo>
                <a:lnTo>
                  <a:pt x="12202" y="15547"/>
                </a:lnTo>
                <a:lnTo>
                  <a:pt x="12202" y="11788"/>
                </a:lnTo>
                <a:close/>
                <a:moveTo>
                  <a:pt x="19968" y="11788"/>
                </a:moveTo>
                <a:lnTo>
                  <a:pt x="19968" y="15547"/>
                </a:lnTo>
                <a:lnTo>
                  <a:pt x="16177" y="15547"/>
                </a:lnTo>
                <a:lnTo>
                  <a:pt x="16177" y="11788"/>
                </a:lnTo>
                <a:close/>
                <a:moveTo>
                  <a:pt x="23944" y="11788"/>
                </a:moveTo>
                <a:lnTo>
                  <a:pt x="23944" y="15547"/>
                </a:lnTo>
                <a:lnTo>
                  <a:pt x="20153" y="15547"/>
                </a:lnTo>
                <a:lnTo>
                  <a:pt x="20153" y="11788"/>
                </a:lnTo>
                <a:close/>
                <a:moveTo>
                  <a:pt x="27919" y="11788"/>
                </a:moveTo>
                <a:lnTo>
                  <a:pt x="27919" y="15547"/>
                </a:lnTo>
                <a:lnTo>
                  <a:pt x="24129" y="15547"/>
                </a:lnTo>
                <a:lnTo>
                  <a:pt x="24129" y="11788"/>
                </a:lnTo>
                <a:close/>
                <a:moveTo>
                  <a:pt x="31895" y="11788"/>
                </a:moveTo>
                <a:lnTo>
                  <a:pt x="31895" y="15547"/>
                </a:lnTo>
                <a:lnTo>
                  <a:pt x="28104" y="15547"/>
                </a:lnTo>
                <a:lnTo>
                  <a:pt x="28104" y="11788"/>
                </a:lnTo>
                <a:close/>
                <a:moveTo>
                  <a:pt x="35870" y="11788"/>
                </a:moveTo>
                <a:lnTo>
                  <a:pt x="35870" y="15547"/>
                </a:lnTo>
                <a:lnTo>
                  <a:pt x="32079" y="15547"/>
                </a:lnTo>
                <a:lnTo>
                  <a:pt x="32079" y="11788"/>
                </a:lnTo>
                <a:close/>
                <a:moveTo>
                  <a:pt x="39845" y="11788"/>
                </a:moveTo>
                <a:lnTo>
                  <a:pt x="39845" y="15547"/>
                </a:lnTo>
                <a:lnTo>
                  <a:pt x="36054" y="15547"/>
                </a:lnTo>
                <a:lnTo>
                  <a:pt x="36054" y="11788"/>
                </a:lnTo>
                <a:close/>
                <a:moveTo>
                  <a:pt x="43821" y="11788"/>
                </a:moveTo>
                <a:lnTo>
                  <a:pt x="43821" y="15547"/>
                </a:lnTo>
                <a:lnTo>
                  <a:pt x="40029" y="15547"/>
                </a:lnTo>
                <a:lnTo>
                  <a:pt x="40029" y="11788"/>
                </a:lnTo>
                <a:close/>
                <a:moveTo>
                  <a:pt x="47796" y="11788"/>
                </a:moveTo>
                <a:lnTo>
                  <a:pt x="47796" y="15547"/>
                </a:lnTo>
                <a:lnTo>
                  <a:pt x="44005" y="15547"/>
                </a:lnTo>
                <a:lnTo>
                  <a:pt x="44005" y="11788"/>
                </a:lnTo>
                <a:close/>
                <a:moveTo>
                  <a:pt x="51771" y="11788"/>
                </a:moveTo>
                <a:lnTo>
                  <a:pt x="51771" y="15547"/>
                </a:lnTo>
                <a:lnTo>
                  <a:pt x="47980" y="15547"/>
                </a:lnTo>
                <a:lnTo>
                  <a:pt x="47980" y="11788"/>
                </a:lnTo>
                <a:close/>
                <a:moveTo>
                  <a:pt x="55746" y="11788"/>
                </a:moveTo>
                <a:lnTo>
                  <a:pt x="55746" y="15547"/>
                </a:lnTo>
                <a:lnTo>
                  <a:pt x="51956" y="15547"/>
                </a:lnTo>
                <a:lnTo>
                  <a:pt x="51956" y="11788"/>
                </a:lnTo>
                <a:close/>
                <a:moveTo>
                  <a:pt x="59721" y="11788"/>
                </a:moveTo>
                <a:lnTo>
                  <a:pt x="59721" y="15547"/>
                </a:lnTo>
                <a:lnTo>
                  <a:pt x="55931" y="15547"/>
                </a:lnTo>
                <a:lnTo>
                  <a:pt x="55931" y="11788"/>
                </a:lnTo>
                <a:close/>
                <a:moveTo>
                  <a:pt x="63696" y="11788"/>
                </a:moveTo>
                <a:lnTo>
                  <a:pt x="63696" y="15547"/>
                </a:lnTo>
                <a:lnTo>
                  <a:pt x="59906" y="15547"/>
                </a:lnTo>
                <a:lnTo>
                  <a:pt x="59906" y="11788"/>
                </a:lnTo>
                <a:close/>
                <a:moveTo>
                  <a:pt x="67672" y="11788"/>
                </a:moveTo>
                <a:lnTo>
                  <a:pt x="67672" y="15547"/>
                </a:lnTo>
                <a:lnTo>
                  <a:pt x="63881" y="15547"/>
                </a:lnTo>
                <a:lnTo>
                  <a:pt x="63881" y="11788"/>
                </a:lnTo>
                <a:close/>
                <a:moveTo>
                  <a:pt x="71648" y="11788"/>
                </a:moveTo>
                <a:lnTo>
                  <a:pt x="71648" y="15547"/>
                </a:lnTo>
                <a:lnTo>
                  <a:pt x="67857" y="15547"/>
                </a:lnTo>
                <a:lnTo>
                  <a:pt x="67857" y="11788"/>
                </a:lnTo>
                <a:close/>
                <a:moveTo>
                  <a:pt x="75623" y="11788"/>
                </a:moveTo>
                <a:lnTo>
                  <a:pt x="75623" y="15547"/>
                </a:lnTo>
                <a:lnTo>
                  <a:pt x="71832" y="15547"/>
                </a:lnTo>
                <a:lnTo>
                  <a:pt x="71832" y="11788"/>
                </a:lnTo>
                <a:close/>
                <a:moveTo>
                  <a:pt x="79598" y="11788"/>
                </a:moveTo>
                <a:lnTo>
                  <a:pt x="79598" y="15547"/>
                </a:lnTo>
                <a:lnTo>
                  <a:pt x="75807" y="15547"/>
                </a:lnTo>
                <a:lnTo>
                  <a:pt x="75807" y="11788"/>
                </a:lnTo>
                <a:close/>
                <a:moveTo>
                  <a:pt x="83573" y="11788"/>
                </a:moveTo>
                <a:lnTo>
                  <a:pt x="83573" y="15547"/>
                </a:lnTo>
                <a:lnTo>
                  <a:pt x="79782" y="15547"/>
                </a:lnTo>
                <a:lnTo>
                  <a:pt x="79782" y="11788"/>
                </a:lnTo>
                <a:close/>
                <a:moveTo>
                  <a:pt x="87549" y="11788"/>
                </a:moveTo>
                <a:lnTo>
                  <a:pt x="87549" y="15547"/>
                </a:lnTo>
                <a:lnTo>
                  <a:pt x="83757" y="15547"/>
                </a:lnTo>
                <a:lnTo>
                  <a:pt x="83757" y="11788"/>
                </a:lnTo>
                <a:close/>
                <a:moveTo>
                  <a:pt x="91524" y="11788"/>
                </a:moveTo>
                <a:lnTo>
                  <a:pt x="91524" y="15547"/>
                </a:lnTo>
                <a:lnTo>
                  <a:pt x="87733" y="15547"/>
                </a:lnTo>
                <a:lnTo>
                  <a:pt x="87733" y="11788"/>
                </a:lnTo>
                <a:close/>
                <a:moveTo>
                  <a:pt x="95499" y="11788"/>
                </a:moveTo>
                <a:lnTo>
                  <a:pt x="95499" y="15547"/>
                </a:lnTo>
                <a:lnTo>
                  <a:pt x="91708" y="15547"/>
                </a:lnTo>
                <a:lnTo>
                  <a:pt x="91708" y="11788"/>
                </a:lnTo>
                <a:close/>
                <a:moveTo>
                  <a:pt x="99474" y="11788"/>
                </a:moveTo>
                <a:lnTo>
                  <a:pt x="99474" y="15547"/>
                </a:lnTo>
                <a:lnTo>
                  <a:pt x="95684" y="15547"/>
                </a:lnTo>
                <a:lnTo>
                  <a:pt x="95684" y="11788"/>
                </a:lnTo>
                <a:close/>
                <a:moveTo>
                  <a:pt x="103449" y="11788"/>
                </a:moveTo>
                <a:lnTo>
                  <a:pt x="103449" y="15547"/>
                </a:lnTo>
                <a:lnTo>
                  <a:pt x="99659" y="15547"/>
                </a:lnTo>
                <a:lnTo>
                  <a:pt x="99659" y="11788"/>
                </a:lnTo>
                <a:close/>
                <a:moveTo>
                  <a:pt x="107424" y="11788"/>
                </a:moveTo>
                <a:lnTo>
                  <a:pt x="107424" y="15547"/>
                </a:lnTo>
                <a:lnTo>
                  <a:pt x="103634" y="15547"/>
                </a:lnTo>
                <a:lnTo>
                  <a:pt x="103634" y="11788"/>
                </a:lnTo>
                <a:close/>
                <a:moveTo>
                  <a:pt x="111400" y="11788"/>
                </a:moveTo>
                <a:lnTo>
                  <a:pt x="111400" y="15547"/>
                </a:lnTo>
                <a:lnTo>
                  <a:pt x="107609" y="15547"/>
                </a:lnTo>
                <a:lnTo>
                  <a:pt x="107609" y="11788"/>
                </a:lnTo>
                <a:close/>
                <a:moveTo>
                  <a:pt x="115376" y="11788"/>
                </a:moveTo>
                <a:lnTo>
                  <a:pt x="115376" y="15547"/>
                </a:lnTo>
                <a:lnTo>
                  <a:pt x="111585" y="15547"/>
                </a:lnTo>
                <a:lnTo>
                  <a:pt x="111585" y="11788"/>
                </a:lnTo>
                <a:close/>
                <a:moveTo>
                  <a:pt x="119351" y="11788"/>
                </a:moveTo>
                <a:lnTo>
                  <a:pt x="119351" y="15547"/>
                </a:lnTo>
                <a:lnTo>
                  <a:pt x="115560" y="15547"/>
                </a:lnTo>
                <a:lnTo>
                  <a:pt x="115560" y="11788"/>
                </a:lnTo>
                <a:close/>
                <a:moveTo>
                  <a:pt x="123326" y="11788"/>
                </a:moveTo>
                <a:lnTo>
                  <a:pt x="123326" y="15547"/>
                </a:lnTo>
                <a:lnTo>
                  <a:pt x="119535" y="15547"/>
                </a:lnTo>
                <a:lnTo>
                  <a:pt x="119535" y="11788"/>
                </a:lnTo>
                <a:close/>
                <a:moveTo>
                  <a:pt x="127301" y="11788"/>
                </a:moveTo>
                <a:lnTo>
                  <a:pt x="127301" y="15547"/>
                </a:lnTo>
                <a:lnTo>
                  <a:pt x="123510" y="15547"/>
                </a:lnTo>
                <a:lnTo>
                  <a:pt x="123510" y="11788"/>
                </a:lnTo>
                <a:close/>
                <a:moveTo>
                  <a:pt x="131277" y="11788"/>
                </a:moveTo>
                <a:lnTo>
                  <a:pt x="131277" y="15547"/>
                </a:lnTo>
                <a:lnTo>
                  <a:pt x="127485" y="15547"/>
                </a:lnTo>
                <a:lnTo>
                  <a:pt x="127485" y="11788"/>
                </a:lnTo>
                <a:close/>
                <a:moveTo>
                  <a:pt x="135252" y="11788"/>
                </a:moveTo>
                <a:lnTo>
                  <a:pt x="135252" y="15547"/>
                </a:lnTo>
                <a:lnTo>
                  <a:pt x="131461" y="15547"/>
                </a:lnTo>
                <a:lnTo>
                  <a:pt x="131461" y="11788"/>
                </a:lnTo>
                <a:close/>
                <a:moveTo>
                  <a:pt x="139227" y="11788"/>
                </a:moveTo>
                <a:lnTo>
                  <a:pt x="139227" y="15547"/>
                </a:lnTo>
                <a:lnTo>
                  <a:pt x="135436" y="15547"/>
                </a:lnTo>
                <a:lnTo>
                  <a:pt x="135436" y="11788"/>
                </a:lnTo>
                <a:close/>
                <a:moveTo>
                  <a:pt x="143202" y="11788"/>
                </a:moveTo>
                <a:lnTo>
                  <a:pt x="143202" y="15547"/>
                </a:lnTo>
                <a:lnTo>
                  <a:pt x="139411" y="15547"/>
                </a:lnTo>
                <a:lnTo>
                  <a:pt x="139411" y="11788"/>
                </a:lnTo>
                <a:close/>
                <a:moveTo>
                  <a:pt x="147177" y="11788"/>
                </a:moveTo>
                <a:lnTo>
                  <a:pt x="147177" y="15547"/>
                </a:lnTo>
                <a:lnTo>
                  <a:pt x="143387" y="15547"/>
                </a:lnTo>
                <a:lnTo>
                  <a:pt x="143387" y="11788"/>
                </a:lnTo>
                <a:close/>
                <a:moveTo>
                  <a:pt x="151224" y="11788"/>
                </a:moveTo>
                <a:lnTo>
                  <a:pt x="151224" y="15547"/>
                </a:lnTo>
                <a:lnTo>
                  <a:pt x="147362" y="15547"/>
                </a:lnTo>
                <a:lnTo>
                  <a:pt x="147362" y="11788"/>
                </a:lnTo>
                <a:close/>
                <a:moveTo>
                  <a:pt x="4068" y="15730"/>
                </a:moveTo>
                <a:lnTo>
                  <a:pt x="4068" y="19490"/>
                </a:lnTo>
                <a:lnTo>
                  <a:pt x="184" y="19490"/>
                </a:lnTo>
                <a:lnTo>
                  <a:pt x="184" y="15730"/>
                </a:lnTo>
                <a:close/>
                <a:moveTo>
                  <a:pt x="8043" y="15730"/>
                </a:moveTo>
                <a:lnTo>
                  <a:pt x="8043" y="19490"/>
                </a:lnTo>
                <a:lnTo>
                  <a:pt x="4252" y="19490"/>
                </a:lnTo>
                <a:lnTo>
                  <a:pt x="4252" y="15730"/>
                </a:lnTo>
                <a:close/>
                <a:moveTo>
                  <a:pt x="12018" y="15730"/>
                </a:moveTo>
                <a:lnTo>
                  <a:pt x="12018" y="19490"/>
                </a:lnTo>
                <a:lnTo>
                  <a:pt x="8227" y="19490"/>
                </a:lnTo>
                <a:lnTo>
                  <a:pt x="8227" y="15730"/>
                </a:lnTo>
                <a:close/>
                <a:moveTo>
                  <a:pt x="15993" y="15730"/>
                </a:moveTo>
                <a:lnTo>
                  <a:pt x="15993" y="19490"/>
                </a:lnTo>
                <a:lnTo>
                  <a:pt x="12202" y="19490"/>
                </a:lnTo>
                <a:lnTo>
                  <a:pt x="12202" y="15730"/>
                </a:lnTo>
                <a:close/>
                <a:moveTo>
                  <a:pt x="19968" y="15730"/>
                </a:moveTo>
                <a:lnTo>
                  <a:pt x="19968" y="19490"/>
                </a:lnTo>
                <a:lnTo>
                  <a:pt x="16177" y="19490"/>
                </a:lnTo>
                <a:lnTo>
                  <a:pt x="16177" y="15730"/>
                </a:lnTo>
                <a:close/>
                <a:moveTo>
                  <a:pt x="23944" y="15730"/>
                </a:moveTo>
                <a:lnTo>
                  <a:pt x="23944" y="19490"/>
                </a:lnTo>
                <a:lnTo>
                  <a:pt x="20153" y="19490"/>
                </a:lnTo>
                <a:lnTo>
                  <a:pt x="20153" y="15730"/>
                </a:lnTo>
                <a:close/>
                <a:moveTo>
                  <a:pt x="27919" y="15730"/>
                </a:moveTo>
                <a:lnTo>
                  <a:pt x="27919" y="19490"/>
                </a:lnTo>
                <a:lnTo>
                  <a:pt x="24129" y="19490"/>
                </a:lnTo>
                <a:lnTo>
                  <a:pt x="24129" y="15730"/>
                </a:lnTo>
                <a:close/>
                <a:moveTo>
                  <a:pt x="31895" y="15730"/>
                </a:moveTo>
                <a:lnTo>
                  <a:pt x="31895" y="19490"/>
                </a:lnTo>
                <a:lnTo>
                  <a:pt x="28104" y="19490"/>
                </a:lnTo>
                <a:lnTo>
                  <a:pt x="28104" y="15730"/>
                </a:lnTo>
                <a:close/>
                <a:moveTo>
                  <a:pt x="35870" y="15730"/>
                </a:moveTo>
                <a:lnTo>
                  <a:pt x="35870" y="19490"/>
                </a:lnTo>
                <a:lnTo>
                  <a:pt x="32079" y="19490"/>
                </a:lnTo>
                <a:lnTo>
                  <a:pt x="32079" y="15730"/>
                </a:lnTo>
                <a:close/>
                <a:moveTo>
                  <a:pt x="39845" y="15730"/>
                </a:moveTo>
                <a:lnTo>
                  <a:pt x="39845" y="19490"/>
                </a:lnTo>
                <a:lnTo>
                  <a:pt x="36054" y="19490"/>
                </a:lnTo>
                <a:lnTo>
                  <a:pt x="36054" y="15730"/>
                </a:lnTo>
                <a:close/>
                <a:moveTo>
                  <a:pt x="43821" y="15730"/>
                </a:moveTo>
                <a:lnTo>
                  <a:pt x="43821" y="19490"/>
                </a:lnTo>
                <a:lnTo>
                  <a:pt x="40029" y="19490"/>
                </a:lnTo>
                <a:lnTo>
                  <a:pt x="40029" y="15730"/>
                </a:lnTo>
                <a:close/>
                <a:moveTo>
                  <a:pt x="47796" y="15730"/>
                </a:moveTo>
                <a:lnTo>
                  <a:pt x="47796" y="19490"/>
                </a:lnTo>
                <a:lnTo>
                  <a:pt x="44005" y="19490"/>
                </a:lnTo>
                <a:lnTo>
                  <a:pt x="44005" y="15730"/>
                </a:lnTo>
                <a:close/>
                <a:moveTo>
                  <a:pt x="51771" y="15730"/>
                </a:moveTo>
                <a:lnTo>
                  <a:pt x="51771" y="19490"/>
                </a:lnTo>
                <a:lnTo>
                  <a:pt x="47980" y="19490"/>
                </a:lnTo>
                <a:lnTo>
                  <a:pt x="47980" y="15730"/>
                </a:lnTo>
                <a:close/>
                <a:moveTo>
                  <a:pt x="55746" y="15730"/>
                </a:moveTo>
                <a:lnTo>
                  <a:pt x="55746" y="19490"/>
                </a:lnTo>
                <a:lnTo>
                  <a:pt x="51956" y="19490"/>
                </a:lnTo>
                <a:lnTo>
                  <a:pt x="51956" y="15730"/>
                </a:lnTo>
                <a:close/>
                <a:moveTo>
                  <a:pt x="59721" y="15730"/>
                </a:moveTo>
                <a:lnTo>
                  <a:pt x="59721" y="19490"/>
                </a:lnTo>
                <a:lnTo>
                  <a:pt x="55931" y="19490"/>
                </a:lnTo>
                <a:lnTo>
                  <a:pt x="55931" y="15730"/>
                </a:lnTo>
                <a:close/>
                <a:moveTo>
                  <a:pt x="63696" y="15730"/>
                </a:moveTo>
                <a:lnTo>
                  <a:pt x="63696" y="19490"/>
                </a:lnTo>
                <a:lnTo>
                  <a:pt x="59906" y="19490"/>
                </a:lnTo>
                <a:lnTo>
                  <a:pt x="59906" y="15730"/>
                </a:lnTo>
                <a:close/>
                <a:moveTo>
                  <a:pt x="67672" y="15730"/>
                </a:moveTo>
                <a:lnTo>
                  <a:pt x="67672" y="19490"/>
                </a:lnTo>
                <a:lnTo>
                  <a:pt x="63881" y="19490"/>
                </a:lnTo>
                <a:lnTo>
                  <a:pt x="63881" y="15730"/>
                </a:lnTo>
                <a:close/>
                <a:moveTo>
                  <a:pt x="71648" y="15730"/>
                </a:moveTo>
                <a:lnTo>
                  <a:pt x="71648" y="19490"/>
                </a:lnTo>
                <a:lnTo>
                  <a:pt x="67857" y="19490"/>
                </a:lnTo>
                <a:lnTo>
                  <a:pt x="67857" y="15730"/>
                </a:lnTo>
                <a:close/>
                <a:moveTo>
                  <a:pt x="75623" y="15730"/>
                </a:moveTo>
                <a:lnTo>
                  <a:pt x="75623" y="19490"/>
                </a:lnTo>
                <a:lnTo>
                  <a:pt x="71832" y="19490"/>
                </a:lnTo>
                <a:lnTo>
                  <a:pt x="71832" y="15730"/>
                </a:lnTo>
                <a:close/>
                <a:moveTo>
                  <a:pt x="79598" y="15730"/>
                </a:moveTo>
                <a:lnTo>
                  <a:pt x="79598" y="19490"/>
                </a:lnTo>
                <a:lnTo>
                  <a:pt x="75807" y="19490"/>
                </a:lnTo>
                <a:lnTo>
                  <a:pt x="75807" y="15730"/>
                </a:lnTo>
                <a:close/>
                <a:moveTo>
                  <a:pt x="83573" y="15730"/>
                </a:moveTo>
                <a:lnTo>
                  <a:pt x="83573" y="19490"/>
                </a:lnTo>
                <a:lnTo>
                  <a:pt x="79782" y="19490"/>
                </a:lnTo>
                <a:lnTo>
                  <a:pt x="79782" y="15730"/>
                </a:lnTo>
                <a:close/>
                <a:moveTo>
                  <a:pt x="87549" y="15730"/>
                </a:moveTo>
                <a:lnTo>
                  <a:pt x="87549" y="19490"/>
                </a:lnTo>
                <a:lnTo>
                  <a:pt x="83757" y="19490"/>
                </a:lnTo>
                <a:lnTo>
                  <a:pt x="83757" y="15730"/>
                </a:lnTo>
                <a:close/>
                <a:moveTo>
                  <a:pt x="91524" y="15730"/>
                </a:moveTo>
                <a:lnTo>
                  <a:pt x="91524" y="19490"/>
                </a:lnTo>
                <a:lnTo>
                  <a:pt x="87733" y="19490"/>
                </a:lnTo>
                <a:lnTo>
                  <a:pt x="87733" y="15730"/>
                </a:lnTo>
                <a:close/>
                <a:moveTo>
                  <a:pt x="95499" y="15730"/>
                </a:moveTo>
                <a:lnTo>
                  <a:pt x="95499" y="19490"/>
                </a:lnTo>
                <a:lnTo>
                  <a:pt x="91708" y="19490"/>
                </a:lnTo>
                <a:lnTo>
                  <a:pt x="91708" y="15730"/>
                </a:lnTo>
                <a:close/>
                <a:moveTo>
                  <a:pt x="99474" y="15730"/>
                </a:moveTo>
                <a:lnTo>
                  <a:pt x="99474" y="19490"/>
                </a:lnTo>
                <a:lnTo>
                  <a:pt x="95684" y="19490"/>
                </a:lnTo>
                <a:lnTo>
                  <a:pt x="95684" y="15730"/>
                </a:lnTo>
                <a:close/>
                <a:moveTo>
                  <a:pt x="103449" y="15730"/>
                </a:moveTo>
                <a:lnTo>
                  <a:pt x="103449" y="19490"/>
                </a:lnTo>
                <a:lnTo>
                  <a:pt x="99659" y="19490"/>
                </a:lnTo>
                <a:lnTo>
                  <a:pt x="99659" y="15730"/>
                </a:lnTo>
                <a:close/>
                <a:moveTo>
                  <a:pt x="107424" y="15730"/>
                </a:moveTo>
                <a:lnTo>
                  <a:pt x="107424" y="19490"/>
                </a:lnTo>
                <a:lnTo>
                  <a:pt x="103634" y="19490"/>
                </a:lnTo>
                <a:lnTo>
                  <a:pt x="103634" y="15730"/>
                </a:lnTo>
                <a:close/>
                <a:moveTo>
                  <a:pt x="111400" y="15730"/>
                </a:moveTo>
                <a:lnTo>
                  <a:pt x="111400" y="19490"/>
                </a:lnTo>
                <a:lnTo>
                  <a:pt x="107609" y="19490"/>
                </a:lnTo>
                <a:lnTo>
                  <a:pt x="107609" y="15730"/>
                </a:lnTo>
                <a:close/>
                <a:moveTo>
                  <a:pt x="115376" y="15730"/>
                </a:moveTo>
                <a:lnTo>
                  <a:pt x="115376" y="19490"/>
                </a:lnTo>
                <a:lnTo>
                  <a:pt x="111585" y="19490"/>
                </a:lnTo>
                <a:lnTo>
                  <a:pt x="111585" y="15730"/>
                </a:lnTo>
                <a:close/>
                <a:moveTo>
                  <a:pt x="119351" y="15730"/>
                </a:moveTo>
                <a:lnTo>
                  <a:pt x="119351" y="19490"/>
                </a:lnTo>
                <a:lnTo>
                  <a:pt x="115560" y="19490"/>
                </a:lnTo>
                <a:lnTo>
                  <a:pt x="115560" y="15730"/>
                </a:lnTo>
                <a:close/>
                <a:moveTo>
                  <a:pt x="123326" y="15730"/>
                </a:moveTo>
                <a:lnTo>
                  <a:pt x="123326" y="19490"/>
                </a:lnTo>
                <a:lnTo>
                  <a:pt x="119535" y="19490"/>
                </a:lnTo>
                <a:lnTo>
                  <a:pt x="119535" y="15730"/>
                </a:lnTo>
                <a:close/>
                <a:moveTo>
                  <a:pt x="127301" y="15730"/>
                </a:moveTo>
                <a:lnTo>
                  <a:pt x="127301" y="19490"/>
                </a:lnTo>
                <a:lnTo>
                  <a:pt x="123510" y="19490"/>
                </a:lnTo>
                <a:lnTo>
                  <a:pt x="123510" y="15730"/>
                </a:lnTo>
                <a:close/>
                <a:moveTo>
                  <a:pt x="131277" y="15730"/>
                </a:moveTo>
                <a:lnTo>
                  <a:pt x="131277" y="19490"/>
                </a:lnTo>
                <a:lnTo>
                  <a:pt x="127485" y="19490"/>
                </a:lnTo>
                <a:lnTo>
                  <a:pt x="127485" y="15730"/>
                </a:lnTo>
                <a:close/>
                <a:moveTo>
                  <a:pt x="135252" y="15730"/>
                </a:moveTo>
                <a:lnTo>
                  <a:pt x="135252" y="19490"/>
                </a:lnTo>
                <a:lnTo>
                  <a:pt x="131461" y="19490"/>
                </a:lnTo>
                <a:lnTo>
                  <a:pt x="131461" y="15730"/>
                </a:lnTo>
                <a:close/>
                <a:moveTo>
                  <a:pt x="139227" y="15730"/>
                </a:moveTo>
                <a:lnTo>
                  <a:pt x="139227" y="19490"/>
                </a:lnTo>
                <a:lnTo>
                  <a:pt x="135436" y="19490"/>
                </a:lnTo>
                <a:lnTo>
                  <a:pt x="135436" y="15730"/>
                </a:lnTo>
                <a:close/>
                <a:moveTo>
                  <a:pt x="143202" y="15730"/>
                </a:moveTo>
                <a:lnTo>
                  <a:pt x="143202" y="19490"/>
                </a:lnTo>
                <a:lnTo>
                  <a:pt x="139411" y="19490"/>
                </a:lnTo>
                <a:lnTo>
                  <a:pt x="139411" y="15730"/>
                </a:lnTo>
                <a:close/>
                <a:moveTo>
                  <a:pt x="147177" y="15730"/>
                </a:moveTo>
                <a:lnTo>
                  <a:pt x="147177" y="19490"/>
                </a:lnTo>
                <a:lnTo>
                  <a:pt x="143387" y="19490"/>
                </a:lnTo>
                <a:lnTo>
                  <a:pt x="143387" y="15730"/>
                </a:lnTo>
                <a:close/>
                <a:moveTo>
                  <a:pt x="151224" y="15730"/>
                </a:moveTo>
                <a:lnTo>
                  <a:pt x="151224" y="19490"/>
                </a:lnTo>
                <a:lnTo>
                  <a:pt x="147362" y="19490"/>
                </a:lnTo>
                <a:lnTo>
                  <a:pt x="147362" y="15730"/>
                </a:lnTo>
                <a:close/>
                <a:moveTo>
                  <a:pt x="4068" y="19673"/>
                </a:moveTo>
                <a:lnTo>
                  <a:pt x="4068" y="23432"/>
                </a:lnTo>
                <a:lnTo>
                  <a:pt x="184" y="23432"/>
                </a:lnTo>
                <a:lnTo>
                  <a:pt x="184" y="19673"/>
                </a:lnTo>
                <a:close/>
                <a:moveTo>
                  <a:pt x="8043" y="19673"/>
                </a:moveTo>
                <a:lnTo>
                  <a:pt x="8043" y="23432"/>
                </a:lnTo>
                <a:lnTo>
                  <a:pt x="4252" y="23432"/>
                </a:lnTo>
                <a:lnTo>
                  <a:pt x="4252" y="19673"/>
                </a:lnTo>
                <a:close/>
                <a:moveTo>
                  <a:pt x="12018" y="19673"/>
                </a:moveTo>
                <a:lnTo>
                  <a:pt x="12018" y="23432"/>
                </a:lnTo>
                <a:lnTo>
                  <a:pt x="8227" y="23432"/>
                </a:lnTo>
                <a:lnTo>
                  <a:pt x="8227" y="19673"/>
                </a:lnTo>
                <a:close/>
                <a:moveTo>
                  <a:pt x="15993" y="19673"/>
                </a:moveTo>
                <a:lnTo>
                  <a:pt x="15993" y="23432"/>
                </a:lnTo>
                <a:lnTo>
                  <a:pt x="12202" y="23432"/>
                </a:lnTo>
                <a:lnTo>
                  <a:pt x="12202" y="19673"/>
                </a:lnTo>
                <a:close/>
                <a:moveTo>
                  <a:pt x="19968" y="19673"/>
                </a:moveTo>
                <a:lnTo>
                  <a:pt x="19968" y="23432"/>
                </a:lnTo>
                <a:lnTo>
                  <a:pt x="16177" y="23432"/>
                </a:lnTo>
                <a:lnTo>
                  <a:pt x="16177" y="19673"/>
                </a:lnTo>
                <a:close/>
                <a:moveTo>
                  <a:pt x="23944" y="19673"/>
                </a:moveTo>
                <a:lnTo>
                  <a:pt x="23944" y="23432"/>
                </a:lnTo>
                <a:lnTo>
                  <a:pt x="20153" y="23432"/>
                </a:lnTo>
                <a:lnTo>
                  <a:pt x="20153" y="19673"/>
                </a:lnTo>
                <a:close/>
                <a:moveTo>
                  <a:pt x="27919" y="19673"/>
                </a:moveTo>
                <a:lnTo>
                  <a:pt x="27919" y="23432"/>
                </a:lnTo>
                <a:lnTo>
                  <a:pt x="24129" y="23432"/>
                </a:lnTo>
                <a:lnTo>
                  <a:pt x="24129" y="19673"/>
                </a:lnTo>
                <a:close/>
                <a:moveTo>
                  <a:pt x="31895" y="19673"/>
                </a:moveTo>
                <a:lnTo>
                  <a:pt x="31895" y="23432"/>
                </a:lnTo>
                <a:lnTo>
                  <a:pt x="28104" y="23432"/>
                </a:lnTo>
                <a:lnTo>
                  <a:pt x="28104" y="19673"/>
                </a:lnTo>
                <a:close/>
                <a:moveTo>
                  <a:pt x="35870" y="19673"/>
                </a:moveTo>
                <a:lnTo>
                  <a:pt x="35870" y="23432"/>
                </a:lnTo>
                <a:lnTo>
                  <a:pt x="32079" y="23432"/>
                </a:lnTo>
                <a:lnTo>
                  <a:pt x="32079" y="19673"/>
                </a:lnTo>
                <a:close/>
                <a:moveTo>
                  <a:pt x="39845" y="19673"/>
                </a:moveTo>
                <a:lnTo>
                  <a:pt x="39845" y="23432"/>
                </a:lnTo>
                <a:lnTo>
                  <a:pt x="36054" y="23432"/>
                </a:lnTo>
                <a:lnTo>
                  <a:pt x="36054" y="19673"/>
                </a:lnTo>
                <a:close/>
                <a:moveTo>
                  <a:pt x="43821" y="19673"/>
                </a:moveTo>
                <a:lnTo>
                  <a:pt x="43821" y="23432"/>
                </a:lnTo>
                <a:lnTo>
                  <a:pt x="40029" y="23432"/>
                </a:lnTo>
                <a:lnTo>
                  <a:pt x="40029" y="19673"/>
                </a:lnTo>
                <a:close/>
                <a:moveTo>
                  <a:pt x="47796" y="19673"/>
                </a:moveTo>
                <a:lnTo>
                  <a:pt x="47796" y="23432"/>
                </a:lnTo>
                <a:lnTo>
                  <a:pt x="44005" y="23432"/>
                </a:lnTo>
                <a:lnTo>
                  <a:pt x="44005" y="19673"/>
                </a:lnTo>
                <a:close/>
                <a:moveTo>
                  <a:pt x="51771" y="19673"/>
                </a:moveTo>
                <a:lnTo>
                  <a:pt x="51771" y="23432"/>
                </a:lnTo>
                <a:lnTo>
                  <a:pt x="47980" y="23432"/>
                </a:lnTo>
                <a:lnTo>
                  <a:pt x="47980" y="19673"/>
                </a:lnTo>
                <a:close/>
                <a:moveTo>
                  <a:pt x="55746" y="19673"/>
                </a:moveTo>
                <a:lnTo>
                  <a:pt x="55746" y="23432"/>
                </a:lnTo>
                <a:lnTo>
                  <a:pt x="51956" y="23432"/>
                </a:lnTo>
                <a:lnTo>
                  <a:pt x="51956" y="19673"/>
                </a:lnTo>
                <a:close/>
                <a:moveTo>
                  <a:pt x="59721" y="19673"/>
                </a:moveTo>
                <a:lnTo>
                  <a:pt x="59721" y="23432"/>
                </a:lnTo>
                <a:lnTo>
                  <a:pt x="55931" y="23432"/>
                </a:lnTo>
                <a:lnTo>
                  <a:pt x="55931" y="19673"/>
                </a:lnTo>
                <a:close/>
                <a:moveTo>
                  <a:pt x="63696" y="19673"/>
                </a:moveTo>
                <a:lnTo>
                  <a:pt x="63696" y="23432"/>
                </a:lnTo>
                <a:lnTo>
                  <a:pt x="59906" y="23432"/>
                </a:lnTo>
                <a:lnTo>
                  <a:pt x="59906" y="19673"/>
                </a:lnTo>
                <a:close/>
                <a:moveTo>
                  <a:pt x="67672" y="19673"/>
                </a:moveTo>
                <a:lnTo>
                  <a:pt x="67672" y="23432"/>
                </a:lnTo>
                <a:lnTo>
                  <a:pt x="63881" y="23432"/>
                </a:lnTo>
                <a:lnTo>
                  <a:pt x="63881" y="19673"/>
                </a:lnTo>
                <a:close/>
                <a:moveTo>
                  <a:pt x="71648" y="19673"/>
                </a:moveTo>
                <a:lnTo>
                  <a:pt x="71648" y="23432"/>
                </a:lnTo>
                <a:lnTo>
                  <a:pt x="67857" y="23432"/>
                </a:lnTo>
                <a:lnTo>
                  <a:pt x="67857" y="19673"/>
                </a:lnTo>
                <a:close/>
                <a:moveTo>
                  <a:pt x="75623" y="19673"/>
                </a:moveTo>
                <a:lnTo>
                  <a:pt x="75623" y="23432"/>
                </a:lnTo>
                <a:lnTo>
                  <a:pt x="71832" y="23432"/>
                </a:lnTo>
                <a:lnTo>
                  <a:pt x="71832" y="19673"/>
                </a:lnTo>
                <a:close/>
                <a:moveTo>
                  <a:pt x="79598" y="19673"/>
                </a:moveTo>
                <a:lnTo>
                  <a:pt x="79598" y="23432"/>
                </a:lnTo>
                <a:lnTo>
                  <a:pt x="75807" y="23432"/>
                </a:lnTo>
                <a:lnTo>
                  <a:pt x="75807" y="19673"/>
                </a:lnTo>
                <a:close/>
                <a:moveTo>
                  <a:pt x="83573" y="19673"/>
                </a:moveTo>
                <a:lnTo>
                  <a:pt x="83573" y="23432"/>
                </a:lnTo>
                <a:lnTo>
                  <a:pt x="79782" y="23432"/>
                </a:lnTo>
                <a:lnTo>
                  <a:pt x="79782" y="19673"/>
                </a:lnTo>
                <a:close/>
                <a:moveTo>
                  <a:pt x="87549" y="19673"/>
                </a:moveTo>
                <a:lnTo>
                  <a:pt x="87549" y="23432"/>
                </a:lnTo>
                <a:lnTo>
                  <a:pt x="83757" y="23432"/>
                </a:lnTo>
                <a:lnTo>
                  <a:pt x="83757" y="19673"/>
                </a:lnTo>
                <a:close/>
                <a:moveTo>
                  <a:pt x="91524" y="19673"/>
                </a:moveTo>
                <a:lnTo>
                  <a:pt x="91524" y="23432"/>
                </a:lnTo>
                <a:lnTo>
                  <a:pt x="87733" y="23432"/>
                </a:lnTo>
                <a:lnTo>
                  <a:pt x="87733" y="19673"/>
                </a:lnTo>
                <a:close/>
                <a:moveTo>
                  <a:pt x="95499" y="19673"/>
                </a:moveTo>
                <a:lnTo>
                  <a:pt x="95499" y="23432"/>
                </a:lnTo>
                <a:lnTo>
                  <a:pt x="91708" y="23432"/>
                </a:lnTo>
                <a:lnTo>
                  <a:pt x="91708" y="19673"/>
                </a:lnTo>
                <a:close/>
                <a:moveTo>
                  <a:pt x="99474" y="19673"/>
                </a:moveTo>
                <a:lnTo>
                  <a:pt x="99474" y="23432"/>
                </a:lnTo>
                <a:lnTo>
                  <a:pt x="95684" y="23432"/>
                </a:lnTo>
                <a:lnTo>
                  <a:pt x="95684" y="19673"/>
                </a:lnTo>
                <a:close/>
                <a:moveTo>
                  <a:pt x="103449" y="19673"/>
                </a:moveTo>
                <a:lnTo>
                  <a:pt x="103449" y="23432"/>
                </a:lnTo>
                <a:lnTo>
                  <a:pt x="99659" y="23432"/>
                </a:lnTo>
                <a:lnTo>
                  <a:pt x="99659" y="19673"/>
                </a:lnTo>
                <a:close/>
                <a:moveTo>
                  <a:pt x="107424" y="19673"/>
                </a:moveTo>
                <a:lnTo>
                  <a:pt x="107424" y="23432"/>
                </a:lnTo>
                <a:lnTo>
                  <a:pt x="103634" y="23432"/>
                </a:lnTo>
                <a:lnTo>
                  <a:pt x="103634" y="19673"/>
                </a:lnTo>
                <a:close/>
                <a:moveTo>
                  <a:pt x="111400" y="19673"/>
                </a:moveTo>
                <a:lnTo>
                  <a:pt x="111400" y="23432"/>
                </a:lnTo>
                <a:lnTo>
                  <a:pt x="107609" y="23432"/>
                </a:lnTo>
                <a:lnTo>
                  <a:pt x="107609" y="19673"/>
                </a:lnTo>
                <a:close/>
                <a:moveTo>
                  <a:pt x="115376" y="19673"/>
                </a:moveTo>
                <a:lnTo>
                  <a:pt x="115376" y="23432"/>
                </a:lnTo>
                <a:lnTo>
                  <a:pt x="111585" y="23432"/>
                </a:lnTo>
                <a:lnTo>
                  <a:pt x="111585" y="19673"/>
                </a:lnTo>
                <a:close/>
                <a:moveTo>
                  <a:pt x="119351" y="19673"/>
                </a:moveTo>
                <a:lnTo>
                  <a:pt x="119351" y="23432"/>
                </a:lnTo>
                <a:lnTo>
                  <a:pt x="115560" y="23432"/>
                </a:lnTo>
                <a:lnTo>
                  <a:pt x="115560" y="19673"/>
                </a:lnTo>
                <a:close/>
                <a:moveTo>
                  <a:pt x="123326" y="19673"/>
                </a:moveTo>
                <a:lnTo>
                  <a:pt x="123326" y="23432"/>
                </a:lnTo>
                <a:lnTo>
                  <a:pt x="119535" y="23432"/>
                </a:lnTo>
                <a:lnTo>
                  <a:pt x="119535" y="19673"/>
                </a:lnTo>
                <a:close/>
                <a:moveTo>
                  <a:pt x="127301" y="19673"/>
                </a:moveTo>
                <a:lnTo>
                  <a:pt x="127301" y="23432"/>
                </a:lnTo>
                <a:lnTo>
                  <a:pt x="123510" y="23432"/>
                </a:lnTo>
                <a:lnTo>
                  <a:pt x="123510" y="19673"/>
                </a:lnTo>
                <a:close/>
                <a:moveTo>
                  <a:pt x="131277" y="19673"/>
                </a:moveTo>
                <a:lnTo>
                  <a:pt x="131277" y="23432"/>
                </a:lnTo>
                <a:lnTo>
                  <a:pt x="127485" y="23432"/>
                </a:lnTo>
                <a:lnTo>
                  <a:pt x="127485" y="19673"/>
                </a:lnTo>
                <a:close/>
                <a:moveTo>
                  <a:pt x="135252" y="19673"/>
                </a:moveTo>
                <a:lnTo>
                  <a:pt x="135252" y="23432"/>
                </a:lnTo>
                <a:lnTo>
                  <a:pt x="131461" y="23432"/>
                </a:lnTo>
                <a:lnTo>
                  <a:pt x="131461" y="19673"/>
                </a:lnTo>
                <a:close/>
                <a:moveTo>
                  <a:pt x="139227" y="19673"/>
                </a:moveTo>
                <a:lnTo>
                  <a:pt x="139227" y="23432"/>
                </a:lnTo>
                <a:lnTo>
                  <a:pt x="135436" y="23432"/>
                </a:lnTo>
                <a:lnTo>
                  <a:pt x="135436" y="19673"/>
                </a:lnTo>
                <a:close/>
                <a:moveTo>
                  <a:pt x="143202" y="19673"/>
                </a:moveTo>
                <a:lnTo>
                  <a:pt x="143202" y="23432"/>
                </a:lnTo>
                <a:lnTo>
                  <a:pt x="139411" y="23432"/>
                </a:lnTo>
                <a:lnTo>
                  <a:pt x="139411" y="19673"/>
                </a:lnTo>
                <a:close/>
                <a:moveTo>
                  <a:pt x="147177" y="19673"/>
                </a:moveTo>
                <a:lnTo>
                  <a:pt x="147177" y="23432"/>
                </a:lnTo>
                <a:lnTo>
                  <a:pt x="143387" y="23432"/>
                </a:lnTo>
                <a:lnTo>
                  <a:pt x="143387" y="19673"/>
                </a:lnTo>
                <a:close/>
                <a:moveTo>
                  <a:pt x="151224" y="19673"/>
                </a:moveTo>
                <a:lnTo>
                  <a:pt x="151224" y="23432"/>
                </a:lnTo>
                <a:lnTo>
                  <a:pt x="147362" y="23432"/>
                </a:lnTo>
                <a:lnTo>
                  <a:pt x="147362" y="19673"/>
                </a:lnTo>
                <a:close/>
                <a:moveTo>
                  <a:pt x="4068" y="23615"/>
                </a:moveTo>
                <a:lnTo>
                  <a:pt x="4068" y="27376"/>
                </a:lnTo>
                <a:lnTo>
                  <a:pt x="184" y="27376"/>
                </a:lnTo>
                <a:lnTo>
                  <a:pt x="184" y="23615"/>
                </a:lnTo>
                <a:close/>
                <a:moveTo>
                  <a:pt x="8043" y="23615"/>
                </a:moveTo>
                <a:lnTo>
                  <a:pt x="8043" y="27376"/>
                </a:lnTo>
                <a:lnTo>
                  <a:pt x="4252" y="27376"/>
                </a:lnTo>
                <a:lnTo>
                  <a:pt x="4252" y="23615"/>
                </a:lnTo>
                <a:close/>
                <a:moveTo>
                  <a:pt x="12018" y="23615"/>
                </a:moveTo>
                <a:lnTo>
                  <a:pt x="12018" y="27376"/>
                </a:lnTo>
                <a:lnTo>
                  <a:pt x="8227" y="27376"/>
                </a:lnTo>
                <a:lnTo>
                  <a:pt x="8227" y="23615"/>
                </a:lnTo>
                <a:close/>
                <a:moveTo>
                  <a:pt x="15993" y="23615"/>
                </a:moveTo>
                <a:lnTo>
                  <a:pt x="15993" y="27376"/>
                </a:lnTo>
                <a:lnTo>
                  <a:pt x="12202" y="27376"/>
                </a:lnTo>
                <a:lnTo>
                  <a:pt x="12202" y="23615"/>
                </a:lnTo>
                <a:close/>
                <a:moveTo>
                  <a:pt x="19968" y="23615"/>
                </a:moveTo>
                <a:lnTo>
                  <a:pt x="19968" y="27376"/>
                </a:lnTo>
                <a:lnTo>
                  <a:pt x="16177" y="27376"/>
                </a:lnTo>
                <a:lnTo>
                  <a:pt x="16177" y="23615"/>
                </a:lnTo>
                <a:close/>
                <a:moveTo>
                  <a:pt x="23944" y="23615"/>
                </a:moveTo>
                <a:lnTo>
                  <a:pt x="23944" y="27376"/>
                </a:lnTo>
                <a:lnTo>
                  <a:pt x="20153" y="27376"/>
                </a:lnTo>
                <a:lnTo>
                  <a:pt x="20153" y="23615"/>
                </a:lnTo>
                <a:close/>
                <a:moveTo>
                  <a:pt x="27919" y="23615"/>
                </a:moveTo>
                <a:lnTo>
                  <a:pt x="27919" y="27376"/>
                </a:lnTo>
                <a:lnTo>
                  <a:pt x="24129" y="27376"/>
                </a:lnTo>
                <a:lnTo>
                  <a:pt x="24129" y="23615"/>
                </a:lnTo>
                <a:close/>
                <a:moveTo>
                  <a:pt x="31895" y="23615"/>
                </a:moveTo>
                <a:lnTo>
                  <a:pt x="31895" y="27376"/>
                </a:lnTo>
                <a:lnTo>
                  <a:pt x="28104" y="27376"/>
                </a:lnTo>
                <a:lnTo>
                  <a:pt x="28104" y="23615"/>
                </a:lnTo>
                <a:close/>
                <a:moveTo>
                  <a:pt x="35870" y="23615"/>
                </a:moveTo>
                <a:lnTo>
                  <a:pt x="35870" y="27376"/>
                </a:lnTo>
                <a:lnTo>
                  <a:pt x="32079" y="27376"/>
                </a:lnTo>
                <a:lnTo>
                  <a:pt x="32079" y="23615"/>
                </a:lnTo>
                <a:close/>
                <a:moveTo>
                  <a:pt x="39845" y="23615"/>
                </a:moveTo>
                <a:lnTo>
                  <a:pt x="39845" y="27376"/>
                </a:lnTo>
                <a:lnTo>
                  <a:pt x="36054" y="27376"/>
                </a:lnTo>
                <a:lnTo>
                  <a:pt x="36054" y="23615"/>
                </a:lnTo>
                <a:close/>
                <a:moveTo>
                  <a:pt x="43821" y="23615"/>
                </a:moveTo>
                <a:lnTo>
                  <a:pt x="43821" y="27376"/>
                </a:lnTo>
                <a:lnTo>
                  <a:pt x="40029" y="27376"/>
                </a:lnTo>
                <a:lnTo>
                  <a:pt x="40029" y="23615"/>
                </a:lnTo>
                <a:close/>
                <a:moveTo>
                  <a:pt x="47796" y="23615"/>
                </a:moveTo>
                <a:lnTo>
                  <a:pt x="47796" y="27376"/>
                </a:lnTo>
                <a:lnTo>
                  <a:pt x="44005" y="27376"/>
                </a:lnTo>
                <a:lnTo>
                  <a:pt x="44005" y="23615"/>
                </a:lnTo>
                <a:close/>
                <a:moveTo>
                  <a:pt x="51771" y="23615"/>
                </a:moveTo>
                <a:lnTo>
                  <a:pt x="51771" y="27376"/>
                </a:lnTo>
                <a:lnTo>
                  <a:pt x="47980" y="27376"/>
                </a:lnTo>
                <a:lnTo>
                  <a:pt x="47980" y="23615"/>
                </a:lnTo>
                <a:close/>
                <a:moveTo>
                  <a:pt x="55746" y="23615"/>
                </a:moveTo>
                <a:lnTo>
                  <a:pt x="55746" y="27376"/>
                </a:lnTo>
                <a:lnTo>
                  <a:pt x="51956" y="27376"/>
                </a:lnTo>
                <a:lnTo>
                  <a:pt x="51956" y="23615"/>
                </a:lnTo>
                <a:close/>
                <a:moveTo>
                  <a:pt x="59721" y="23615"/>
                </a:moveTo>
                <a:lnTo>
                  <a:pt x="59721" y="27376"/>
                </a:lnTo>
                <a:lnTo>
                  <a:pt x="55931" y="27376"/>
                </a:lnTo>
                <a:lnTo>
                  <a:pt x="55931" y="23615"/>
                </a:lnTo>
                <a:close/>
                <a:moveTo>
                  <a:pt x="63696" y="23615"/>
                </a:moveTo>
                <a:lnTo>
                  <a:pt x="63696" y="27376"/>
                </a:lnTo>
                <a:lnTo>
                  <a:pt x="59906" y="27376"/>
                </a:lnTo>
                <a:lnTo>
                  <a:pt x="59906" y="23615"/>
                </a:lnTo>
                <a:close/>
                <a:moveTo>
                  <a:pt x="67672" y="23615"/>
                </a:moveTo>
                <a:lnTo>
                  <a:pt x="67672" y="27376"/>
                </a:lnTo>
                <a:lnTo>
                  <a:pt x="63881" y="27376"/>
                </a:lnTo>
                <a:lnTo>
                  <a:pt x="63881" y="23615"/>
                </a:lnTo>
                <a:close/>
                <a:moveTo>
                  <a:pt x="71648" y="23615"/>
                </a:moveTo>
                <a:lnTo>
                  <a:pt x="71648" y="27376"/>
                </a:lnTo>
                <a:lnTo>
                  <a:pt x="67857" y="27376"/>
                </a:lnTo>
                <a:lnTo>
                  <a:pt x="67857" y="23615"/>
                </a:lnTo>
                <a:close/>
                <a:moveTo>
                  <a:pt x="75623" y="23615"/>
                </a:moveTo>
                <a:lnTo>
                  <a:pt x="75623" y="27376"/>
                </a:lnTo>
                <a:lnTo>
                  <a:pt x="71832" y="27376"/>
                </a:lnTo>
                <a:lnTo>
                  <a:pt x="71832" y="23615"/>
                </a:lnTo>
                <a:close/>
                <a:moveTo>
                  <a:pt x="79598" y="23615"/>
                </a:moveTo>
                <a:lnTo>
                  <a:pt x="79598" y="27376"/>
                </a:lnTo>
                <a:lnTo>
                  <a:pt x="75807" y="27376"/>
                </a:lnTo>
                <a:lnTo>
                  <a:pt x="75807" y="23615"/>
                </a:lnTo>
                <a:close/>
                <a:moveTo>
                  <a:pt x="83573" y="23615"/>
                </a:moveTo>
                <a:lnTo>
                  <a:pt x="83573" y="27376"/>
                </a:lnTo>
                <a:lnTo>
                  <a:pt x="79782" y="27376"/>
                </a:lnTo>
                <a:lnTo>
                  <a:pt x="79782" y="23615"/>
                </a:lnTo>
                <a:close/>
                <a:moveTo>
                  <a:pt x="87549" y="23615"/>
                </a:moveTo>
                <a:lnTo>
                  <a:pt x="87549" y="27376"/>
                </a:lnTo>
                <a:lnTo>
                  <a:pt x="83757" y="27376"/>
                </a:lnTo>
                <a:lnTo>
                  <a:pt x="83757" y="23615"/>
                </a:lnTo>
                <a:close/>
                <a:moveTo>
                  <a:pt x="91524" y="23615"/>
                </a:moveTo>
                <a:lnTo>
                  <a:pt x="91524" y="27376"/>
                </a:lnTo>
                <a:lnTo>
                  <a:pt x="87733" y="27376"/>
                </a:lnTo>
                <a:lnTo>
                  <a:pt x="87733" y="23615"/>
                </a:lnTo>
                <a:close/>
                <a:moveTo>
                  <a:pt x="95499" y="23615"/>
                </a:moveTo>
                <a:lnTo>
                  <a:pt x="95499" y="27376"/>
                </a:lnTo>
                <a:lnTo>
                  <a:pt x="91708" y="27376"/>
                </a:lnTo>
                <a:lnTo>
                  <a:pt x="91708" y="23615"/>
                </a:lnTo>
                <a:close/>
                <a:moveTo>
                  <a:pt x="99474" y="23615"/>
                </a:moveTo>
                <a:lnTo>
                  <a:pt x="99474" y="27376"/>
                </a:lnTo>
                <a:lnTo>
                  <a:pt x="95684" y="27376"/>
                </a:lnTo>
                <a:lnTo>
                  <a:pt x="95684" y="23615"/>
                </a:lnTo>
                <a:close/>
                <a:moveTo>
                  <a:pt x="103449" y="23615"/>
                </a:moveTo>
                <a:lnTo>
                  <a:pt x="103449" y="27376"/>
                </a:lnTo>
                <a:lnTo>
                  <a:pt x="99659" y="27376"/>
                </a:lnTo>
                <a:lnTo>
                  <a:pt x="99659" y="23615"/>
                </a:lnTo>
                <a:close/>
                <a:moveTo>
                  <a:pt x="107424" y="23615"/>
                </a:moveTo>
                <a:lnTo>
                  <a:pt x="107424" y="27376"/>
                </a:lnTo>
                <a:lnTo>
                  <a:pt x="103634" y="27376"/>
                </a:lnTo>
                <a:lnTo>
                  <a:pt x="103634" y="23615"/>
                </a:lnTo>
                <a:close/>
                <a:moveTo>
                  <a:pt x="111400" y="23615"/>
                </a:moveTo>
                <a:lnTo>
                  <a:pt x="111400" y="27376"/>
                </a:lnTo>
                <a:lnTo>
                  <a:pt x="107609" y="27376"/>
                </a:lnTo>
                <a:lnTo>
                  <a:pt x="107609" y="23615"/>
                </a:lnTo>
                <a:close/>
                <a:moveTo>
                  <a:pt x="115376" y="23615"/>
                </a:moveTo>
                <a:lnTo>
                  <a:pt x="115376" y="27376"/>
                </a:lnTo>
                <a:lnTo>
                  <a:pt x="111585" y="27376"/>
                </a:lnTo>
                <a:lnTo>
                  <a:pt x="111585" y="23615"/>
                </a:lnTo>
                <a:close/>
                <a:moveTo>
                  <a:pt x="119351" y="23615"/>
                </a:moveTo>
                <a:lnTo>
                  <a:pt x="119351" y="27376"/>
                </a:lnTo>
                <a:lnTo>
                  <a:pt x="115560" y="27376"/>
                </a:lnTo>
                <a:lnTo>
                  <a:pt x="115560" y="23615"/>
                </a:lnTo>
                <a:close/>
                <a:moveTo>
                  <a:pt x="123326" y="23615"/>
                </a:moveTo>
                <a:lnTo>
                  <a:pt x="123326" y="27376"/>
                </a:lnTo>
                <a:lnTo>
                  <a:pt x="119535" y="27376"/>
                </a:lnTo>
                <a:lnTo>
                  <a:pt x="119535" y="23615"/>
                </a:lnTo>
                <a:close/>
                <a:moveTo>
                  <a:pt x="127301" y="23615"/>
                </a:moveTo>
                <a:lnTo>
                  <a:pt x="127301" y="27376"/>
                </a:lnTo>
                <a:lnTo>
                  <a:pt x="123510" y="27376"/>
                </a:lnTo>
                <a:lnTo>
                  <a:pt x="123510" y="23615"/>
                </a:lnTo>
                <a:close/>
                <a:moveTo>
                  <a:pt x="131277" y="23615"/>
                </a:moveTo>
                <a:lnTo>
                  <a:pt x="131277" y="27376"/>
                </a:lnTo>
                <a:lnTo>
                  <a:pt x="127485" y="27376"/>
                </a:lnTo>
                <a:lnTo>
                  <a:pt x="127485" y="23615"/>
                </a:lnTo>
                <a:close/>
                <a:moveTo>
                  <a:pt x="135252" y="23615"/>
                </a:moveTo>
                <a:lnTo>
                  <a:pt x="135252" y="27376"/>
                </a:lnTo>
                <a:lnTo>
                  <a:pt x="131461" y="27376"/>
                </a:lnTo>
                <a:lnTo>
                  <a:pt x="131461" y="23615"/>
                </a:lnTo>
                <a:close/>
                <a:moveTo>
                  <a:pt x="139227" y="23615"/>
                </a:moveTo>
                <a:lnTo>
                  <a:pt x="139227" y="27376"/>
                </a:lnTo>
                <a:lnTo>
                  <a:pt x="135436" y="27376"/>
                </a:lnTo>
                <a:lnTo>
                  <a:pt x="135436" y="23615"/>
                </a:lnTo>
                <a:close/>
                <a:moveTo>
                  <a:pt x="143202" y="23615"/>
                </a:moveTo>
                <a:lnTo>
                  <a:pt x="143202" y="27376"/>
                </a:lnTo>
                <a:lnTo>
                  <a:pt x="139411" y="27376"/>
                </a:lnTo>
                <a:lnTo>
                  <a:pt x="139411" y="23615"/>
                </a:lnTo>
                <a:close/>
                <a:moveTo>
                  <a:pt x="147177" y="23615"/>
                </a:moveTo>
                <a:lnTo>
                  <a:pt x="147177" y="27376"/>
                </a:lnTo>
                <a:lnTo>
                  <a:pt x="143387" y="27376"/>
                </a:lnTo>
                <a:lnTo>
                  <a:pt x="143387" y="23615"/>
                </a:lnTo>
                <a:close/>
                <a:moveTo>
                  <a:pt x="151224" y="23615"/>
                </a:moveTo>
                <a:lnTo>
                  <a:pt x="151224" y="27376"/>
                </a:lnTo>
                <a:lnTo>
                  <a:pt x="147362" y="27376"/>
                </a:lnTo>
                <a:lnTo>
                  <a:pt x="147362" y="23615"/>
                </a:lnTo>
                <a:close/>
                <a:moveTo>
                  <a:pt x="4068" y="27559"/>
                </a:moveTo>
                <a:lnTo>
                  <a:pt x="4068" y="31318"/>
                </a:lnTo>
                <a:lnTo>
                  <a:pt x="184" y="31318"/>
                </a:lnTo>
                <a:lnTo>
                  <a:pt x="184" y="27559"/>
                </a:lnTo>
                <a:close/>
                <a:moveTo>
                  <a:pt x="8043" y="27559"/>
                </a:moveTo>
                <a:lnTo>
                  <a:pt x="8043" y="31318"/>
                </a:lnTo>
                <a:lnTo>
                  <a:pt x="4252" y="31318"/>
                </a:lnTo>
                <a:lnTo>
                  <a:pt x="4252" y="27559"/>
                </a:lnTo>
                <a:close/>
                <a:moveTo>
                  <a:pt x="12018" y="27559"/>
                </a:moveTo>
                <a:lnTo>
                  <a:pt x="12018" y="31318"/>
                </a:lnTo>
                <a:lnTo>
                  <a:pt x="8227" y="31318"/>
                </a:lnTo>
                <a:lnTo>
                  <a:pt x="8227" y="27559"/>
                </a:lnTo>
                <a:close/>
                <a:moveTo>
                  <a:pt x="15993" y="27559"/>
                </a:moveTo>
                <a:lnTo>
                  <a:pt x="15993" y="31318"/>
                </a:lnTo>
                <a:lnTo>
                  <a:pt x="12202" y="31318"/>
                </a:lnTo>
                <a:lnTo>
                  <a:pt x="12202" y="27559"/>
                </a:lnTo>
                <a:close/>
                <a:moveTo>
                  <a:pt x="19968" y="27559"/>
                </a:moveTo>
                <a:lnTo>
                  <a:pt x="19968" y="31318"/>
                </a:lnTo>
                <a:lnTo>
                  <a:pt x="16177" y="31318"/>
                </a:lnTo>
                <a:lnTo>
                  <a:pt x="16177" y="27559"/>
                </a:lnTo>
                <a:close/>
                <a:moveTo>
                  <a:pt x="23944" y="27559"/>
                </a:moveTo>
                <a:lnTo>
                  <a:pt x="23944" y="31318"/>
                </a:lnTo>
                <a:lnTo>
                  <a:pt x="20153" y="31318"/>
                </a:lnTo>
                <a:lnTo>
                  <a:pt x="20153" y="27559"/>
                </a:lnTo>
                <a:close/>
                <a:moveTo>
                  <a:pt x="27919" y="27559"/>
                </a:moveTo>
                <a:lnTo>
                  <a:pt x="27919" y="31318"/>
                </a:lnTo>
                <a:lnTo>
                  <a:pt x="24129" y="31318"/>
                </a:lnTo>
                <a:lnTo>
                  <a:pt x="24129" y="27559"/>
                </a:lnTo>
                <a:close/>
                <a:moveTo>
                  <a:pt x="31895" y="27559"/>
                </a:moveTo>
                <a:lnTo>
                  <a:pt x="31895" y="31318"/>
                </a:lnTo>
                <a:lnTo>
                  <a:pt x="28104" y="31318"/>
                </a:lnTo>
                <a:lnTo>
                  <a:pt x="28104" y="27559"/>
                </a:lnTo>
                <a:close/>
                <a:moveTo>
                  <a:pt x="35870" y="27559"/>
                </a:moveTo>
                <a:lnTo>
                  <a:pt x="35870" y="31318"/>
                </a:lnTo>
                <a:lnTo>
                  <a:pt x="32079" y="31318"/>
                </a:lnTo>
                <a:lnTo>
                  <a:pt x="32079" y="27559"/>
                </a:lnTo>
                <a:close/>
                <a:moveTo>
                  <a:pt x="39845" y="27559"/>
                </a:moveTo>
                <a:lnTo>
                  <a:pt x="39845" y="31318"/>
                </a:lnTo>
                <a:lnTo>
                  <a:pt x="36054" y="31318"/>
                </a:lnTo>
                <a:lnTo>
                  <a:pt x="36054" y="27559"/>
                </a:lnTo>
                <a:close/>
                <a:moveTo>
                  <a:pt x="43821" y="27559"/>
                </a:moveTo>
                <a:lnTo>
                  <a:pt x="43821" y="31318"/>
                </a:lnTo>
                <a:lnTo>
                  <a:pt x="40029" y="31318"/>
                </a:lnTo>
                <a:lnTo>
                  <a:pt x="40029" y="27559"/>
                </a:lnTo>
                <a:close/>
                <a:moveTo>
                  <a:pt x="47796" y="27559"/>
                </a:moveTo>
                <a:lnTo>
                  <a:pt x="47796" y="31318"/>
                </a:lnTo>
                <a:lnTo>
                  <a:pt x="44005" y="31318"/>
                </a:lnTo>
                <a:lnTo>
                  <a:pt x="44005" y="27559"/>
                </a:lnTo>
                <a:close/>
                <a:moveTo>
                  <a:pt x="51771" y="27559"/>
                </a:moveTo>
                <a:lnTo>
                  <a:pt x="51771" y="31318"/>
                </a:lnTo>
                <a:lnTo>
                  <a:pt x="47980" y="31318"/>
                </a:lnTo>
                <a:lnTo>
                  <a:pt x="47980" y="27559"/>
                </a:lnTo>
                <a:close/>
                <a:moveTo>
                  <a:pt x="55746" y="27559"/>
                </a:moveTo>
                <a:lnTo>
                  <a:pt x="55746" y="31318"/>
                </a:lnTo>
                <a:lnTo>
                  <a:pt x="51956" y="31318"/>
                </a:lnTo>
                <a:lnTo>
                  <a:pt x="51956" y="27559"/>
                </a:lnTo>
                <a:close/>
                <a:moveTo>
                  <a:pt x="59721" y="27559"/>
                </a:moveTo>
                <a:lnTo>
                  <a:pt x="59721" y="31318"/>
                </a:lnTo>
                <a:lnTo>
                  <a:pt x="55931" y="31318"/>
                </a:lnTo>
                <a:lnTo>
                  <a:pt x="55931" y="27559"/>
                </a:lnTo>
                <a:close/>
                <a:moveTo>
                  <a:pt x="63696" y="27559"/>
                </a:moveTo>
                <a:lnTo>
                  <a:pt x="63696" y="31318"/>
                </a:lnTo>
                <a:lnTo>
                  <a:pt x="59906" y="31318"/>
                </a:lnTo>
                <a:lnTo>
                  <a:pt x="59906" y="27559"/>
                </a:lnTo>
                <a:close/>
                <a:moveTo>
                  <a:pt x="67672" y="27559"/>
                </a:moveTo>
                <a:lnTo>
                  <a:pt x="67672" y="31318"/>
                </a:lnTo>
                <a:lnTo>
                  <a:pt x="63881" y="31318"/>
                </a:lnTo>
                <a:lnTo>
                  <a:pt x="63881" y="27559"/>
                </a:lnTo>
                <a:close/>
                <a:moveTo>
                  <a:pt x="71648" y="27559"/>
                </a:moveTo>
                <a:lnTo>
                  <a:pt x="71648" y="31318"/>
                </a:lnTo>
                <a:lnTo>
                  <a:pt x="67857" y="31318"/>
                </a:lnTo>
                <a:lnTo>
                  <a:pt x="67857" y="27559"/>
                </a:lnTo>
                <a:close/>
                <a:moveTo>
                  <a:pt x="75623" y="27559"/>
                </a:moveTo>
                <a:lnTo>
                  <a:pt x="75623" y="31318"/>
                </a:lnTo>
                <a:lnTo>
                  <a:pt x="71832" y="31318"/>
                </a:lnTo>
                <a:lnTo>
                  <a:pt x="71832" y="27559"/>
                </a:lnTo>
                <a:close/>
                <a:moveTo>
                  <a:pt x="79598" y="27559"/>
                </a:moveTo>
                <a:lnTo>
                  <a:pt x="79598" y="31318"/>
                </a:lnTo>
                <a:lnTo>
                  <a:pt x="75807" y="31318"/>
                </a:lnTo>
                <a:lnTo>
                  <a:pt x="75807" y="27559"/>
                </a:lnTo>
                <a:close/>
                <a:moveTo>
                  <a:pt x="83573" y="27559"/>
                </a:moveTo>
                <a:lnTo>
                  <a:pt x="83573" y="31318"/>
                </a:lnTo>
                <a:lnTo>
                  <a:pt x="79782" y="31318"/>
                </a:lnTo>
                <a:lnTo>
                  <a:pt x="79782" y="27559"/>
                </a:lnTo>
                <a:close/>
                <a:moveTo>
                  <a:pt x="87549" y="27559"/>
                </a:moveTo>
                <a:lnTo>
                  <a:pt x="87549" y="31318"/>
                </a:lnTo>
                <a:lnTo>
                  <a:pt x="83757" y="31318"/>
                </a:lnTo>
                <a:lnTo>
                  <a:pt x="83757" y="27559"/>
                </a:lnTo>
                <a:close/>
                <a:moveTo>
                  <a:pt x="91524" y="27559"/>
                </a:moveTo>
                <a:lnTo>
                  <a:pt x="91524" y="31318"/>
                </a:lnTo>
                <a:lnTo>
                  <a:pt x="87733" y="31318"/>
                </a:lnTo>
                <a:lnTo>
                  <a:pt x="87733" y="27559"/>
                </a:lnTo>
                <a:close/>
                <a:moveTo>
                  <a:pt x="95499" y="27559"/>
                </a:moveTo>
                <a:lnTo>
                  <a:pt x="95499" y="31318"/>
                </a:lnTo>
                <a:lnTo>
                  <a:pt x="91708" y="31318"/>
                </a:lnTo>
                <a:lnTo>
                  <a:pt x="91708" y="27559"/>
                </a:lnTo>
                <a:close/>
                <a:moveTo>
                  <a:pt x="99474" y="27559"/>
                </a:moveTo>
                <a:lnTo>
                  <a:pt x="99474" y="31318"/>
                </a:lnTo>
                <a:lnTo>
                  <a:pt x="95684" y="31318"/>
                </a:lnTo>
                <a:lnTo>
                  <a:pt x="95684" y="27559"/>
                </a:lnTo>
                <a:close/>
                <a:moveTo>
                  <a:pt x="103449" y="27559"/>
                </a:moveTo>
                <a:lnTo>
                  <a:pt x="103449" y="31318"/>
                </a:lnTo>
                <a:lnTo>
                  <a:pt x="99659" y="31318"/>
                </a:lnTo>
                <a:lnTo>
                  <a:pt x="99659" y="27559"/>
                </a:lnTo>
                <a:close/>
                <a:moveTo>
                  <a:pt x="107424" y="27559"/>
                </a:moveTo>
                <a:lnTo>
                  <a:pt x="107424" y="31318"/>
                </a:lnTo>
                <a:lnTo>
                  <a:pt x="103634" y="31318"/>
                </a:lnTo>
                <a:lnTo>
                  <a:pt x="103634" y="27559"/>
                </a:lnTo>
                <a:close/>
                <a:moveTo>
                  <a:pt x="111400" y="27559"/>
                </a:moveTo>
                <a:lnTo>
                  <a:pt x="111400" y="31318"/>
                </a:lnTo>
                <a:lnTo>
                  <a:pt x="107609" y="31318"/>
                </a:lnTo>
                <a:lnTo>
                  <a:pt x="107609" y="27559"/>
                </a:lnTo>
                <a:close/>
                <a:moveTo>
                  <a:pt x="115376" y="27559"/>
                </a:moveTo>
                <a:lnTo>
                  <a:pt x="115376" y="31318"/>
                </a:lnTo>
                <a:lnTo>
                  <a:pt x="111585" y="31318"/>
                </a:lnTo>
                <a:lnTo>
                  <a:pt x="111585" y="27559"/>
                </a:lnTo>
                <a:close/>
                <a:moveTo>
                  <a:pt x="119351" y="27559"/>
                </a:moveTo>
                <a:lnTo>
                  <a:pt x="119351" y="31318"/>
                </a:lnTo>
                <a:lnTo>
                  <a:pt x="115560" y="31318"/>
                </a:lnTo>
                <a:lnTo>
                  <a:pt x="115560" y="27559"/>
                </a:lnTo>
                <a:close/>
                <a:moveTo>
                  <a:pt x="123326" y="27559"/>
                </a:moveTo>
                <a:lnTo>
                  <a:pt x="123326" y="31318"/>
                </a:lnTo>
                <a:lnTo>
                  <a:pt x="119535" y="31318"/>
                </a:lnTo>
                <a:lnTo>
                  <a:pt x="119535" y="27559"/>
                </a:lnTo>
                <a:close/>
                <a:moveTo>
                  <a:pt x="127301" y="27559"/>
                </a:moveTo>
                <a:lnTo>
                  <a:pt x="127301" y="31318"/>
                </a:lnTo>
                <a:lnTo>
                  <a:pt x="123510" y="31318"/>
                </a:lnTo>
                <a:lnTo>
                  <a:pt x="123510" y="27559"/>
                </a:lnTo>
                <a:close/>
                <a:moveTo>
                  <a:pt x="131277" y="27559"/>
                </a:moveTo>
                <a:lnTo>
                  <a:pt x="131277" y="31318"/>
                </a:lnTo>
                <a:lnTo>
                  <a:pt x="127485" y="31318"/>
                </a:lnTo>
                <a:lnTo>
                  <a:pt x="127485" y="27559"/>
                </a:lnTo>
                <a:close/>
                <a:moveTo>
                  <a:pt x="135252" y="27559"/>
                </a:moveTo>
                <a:lnTo>
                  <a:pt x="135252" y="31318"/>
                </a:lnTo>
                <a:lnTo>
                  <a:pt x="131461" y="31318"/>
                </a:lnTo>
                <a:lnTo>
                  <a:pt x="131461" y="27559"/>
                </a:lnTo>
                <a:close/>
                <a:moveTo>
                  <a:pt x="139227" y="27559"/>
                </a:moveTo>
                <a:lnTo>
                  <a:pt x="139227" y="31318"/>
                </a:lnTo>
                <a:lnTo>
                  <a:pt x="135436" y="31318"/>
                </a:lnTo>
                <a:lnTo>
                  <a:pt x="135436" y="27559"/>
                </a:lnTo>
                <a:close/>
                <a:moveTo>
                  <a:pt x="143202" y="27559"/>
                </a:moveTo>
                <a:lnTo>
                  <a:pt x="143202" y="31318"/>
                </a:lnTo>
                <a:lnTo>
                  <a:pt x="139411" y="31318"/>
                </a:lnTo>
                <a:lnTo>
                  <a:pt x="139411" y="27559"/>
                </a:lnTo>
                <a:close/>
                <a:moveTo>
                  <a:pt x="147177" y="27559"/>
                </a:moveTo>
                <a:lnTo>
                  <a:pt x="147177" y="31318"/>
                </a:lnTo>
                <a:lnTo>
                  <a:pt x="143387" y="31318"/>
                </a:lnTo>
                <a:lnTo>
                  <a:pt x="143387" y="27559"/>
                </a:lnTo>
                <a:close/>
                <a:moveTo>
                  <a:pt x="151224" y="27559"/>
                </a:moveTo>
                <a:lnTo>
                  <a:pt x="151224" y="31318"/>
                </a:lnTo>
                <a:lnTo>
                  <a:pt x="147362" y="31318"/>
                </a:lnTo>
                <a:lnTo>
                  <a:pt x="147362" y="27559"/>
                </a:lnTo>
                <a:close/>
                <a:moveTo>
                  <a:pt x="4068" y="31501"/>
                </a:moveTo>
                <a:lnTo>
                  <a:pt x="4068" y="35261"/>
                </a:lnTo>
                <a:lnTo>
                  <a:pt x="184" y="35261"/>
                </a:lnTo>
                <a:lnTo>
                  <a:pt x="184" y="31501"/>
                </a:lnTo>
                <a:close/>
                <a:moveTo>
                  <a:pt x="8043" y="31501"/>
                </a:moveTo>
                <a:lnTo>
                  <a:pt x="8043" y="35261"/>
                </a:lnTo>
                <a:lnTo>
                  <a:pt x="4252" y="35261"/>
                </a:lnTo>
                <a:lnTo>
                  <a:pt x="4252" y="31501"/>
                </a:lnTo>
                <a:close/>
                <a:moveTo>
                  <a:pt x="12018" y="31501"/>
                </a:moveTo>
                <a:lnTo>
                  <a:pt x="12018" y="35261"/>
                </a:lnTo>
                <a:lnTo>
                  <a:pt x="8227" y="35261"/>
                </a:lnTo>
                <a:lnTo>
                  <a:pt x="8227" y="31501"/>
                </a:lnTo>
                <a:close/>
                <a:moveTo>
                  <a:pt x="15993" y="31501"/>
                </a:moveTo>
                <a:lnTo>
                  <a:pt x="15993" y="35261"/>
                </a:lnTo>
                <a:lnTo>
                  <a:pt x="12202" y="35261"/>
                </a:lnTo>
                <a:lnTo>
                  <a:pt x="12202" y="31501"/>
                </a:lnTo>
                <a:close/>
                <a:moveTo>
                  <a:pt x="19968" y="31501"/>
                </a:moveTo>
                <a:lnTo>
                  <a:pt x="19968" y="35261"/>
                </a:lnTo>
                <a:lnTo>
                  <a:pt x="16177" y="35261"/>
                </a:lnTo>
                <a:lnTo>
                  <a:pt x="16177" y="31501"/>
                </a:lnTo>
                <a:close/>
                <a:moveTo>
                  <a:pt x="23944" y="31501"/>
                </a:moveTo>
                <a:lnTo>
                  <a:pt x="23944" y="35261"/>
                </a:lnTo>
                <a:lnTo>
                  <a:pt x="20153" y="35261"/>
                </a:lnTo>
                <a:lnTo>
                  <a:pt x="20153" y="31501"/>
                </a:lnTo>
                <a:close/>
                <a:moveTo>
                  <a:pt x="27919" y="31501"/>
                </a:moveTo>
                <a:lnTo>
                  <a:pt x="27919" y="35261"/>
                </a:lnTo>
                <a:lnTo>
                  <a:pt x="24129" y="35261"/>
                </a:lnTo>
                <a:lnTo>
                  <a:pt x="24129" y="31501"/>
                </a:lnTo>
                <a:close/>
                <a:moveTo>
                  <a:pt x="31895" y="31501"/>
                </a:moveTo>
                <a:lnTo>
                  <a:pt x="31895" y="35261"/>
                </a:lnTo>
                <a:lnTo>
                  <a:pt x="28104" y="35261"/>
                </a:lnTo>
                <a:lnTo>
                  <a:pt x="28104" y="31501"/>
                </a:lnTo>
                <a:close/>
                <a:moveTo>
                  <a:pt x="35870" y="31501"/>
                </a:moveTo>
                <a:lnTo>
                  <a:pt x="35870" y="35261"/>
                </a:lnTo>
                <a:lnTo>
                  <a:pt x="32079" y="35261"/>
                </a:lnTo>
                <a:lnTo>
                  <a:pt x="32079" y="31501"/>
                </a:lnTo>
                <a:close/>
                <a:moveTo>
                  <a:pt x="39845" y="31501"/>
                </a:moveTo>
                <a:lnTo>
                  <a:pt x="39845" y="35261"/>
                </a:lnTo>
                <a:lnTo>
                  <a:pt x="36054" y="35261"/>
                </a:lnTo>
                <a:lnTo>
                  <a:pt x="36054" y="31501"/>
                </a:lnTo>
                <a:close/>
                <a:moveTo>
                  <a:pt x="43821" y="31501"/>
                </a:moveTo>
                <a:lnTo>
                  <a:pt x="43821" y="35261"/>
                </a:lnTo>
                <a:lnTo>
                  <a:pt x="40029" y="35261"/>
                </a:lnTo>
                <a:lnTo>
                  <a:pt x="40029" y="31501"/>
                </a:lnTo>
                <a:close/>
                <a:moveTo>
                  <a:pt x="47796" y="31501"/>
                </a:moveTo>
                <a:lnTo>
                  <a:pt x="47796" y="35261"/>
                </a:lnTo>
                <a:lnTo>
                  <a:pt x="44005" y="35261"/>
                </a:lnTo>
                <a:lnTo>
                  <a:pt x="44005" y="31501"/>
                </a:lnTo>
                <a:close/>
                <a:moveTo>
                  <a:pt x="51771" y="31501"/>
                </a:moveTo>
                <a:lnTo>
                  <a:pt x="51771" y="35261"/>
                </a:lnTo>
                <a:lnTo>
                  <a:pt x="47980" y="35261"/>
                </a:lnTo>
                <a:lnTo>
                  <a:pt x="47980" y="31501"/>
                </a:lnTo>
                <a:close/>
                <a:moveTo>
                  <a:pt x="55746" y="31501"/>
                </a:moveTo>
                <a:lnTo>
                  <a:pt x="55746" y="35261"/>
                </a:lnTo>
                <a:lnTo>
                  <a:pt x="51956" y="35261"/>
                </a:lnTo>
                <a:lnTo>
                  <a:pt x="51956" y="31501"/>
                </a:lnTo>
                <a:close/>
                <a:moveTo>
                  <a:pt x="59721" y="31501"/>
                </a:moveTo>
                <a:lnTo>
                  <a:pt x="59721" y="35261"/>
                </a:lnTo>
                <a:lnTo>
                  <a:pt x="55931" y="35261"/>
                </a:lnTo>
                <a:lnTo>
                  <a:pt x="55931" y="31501"/>
                </a:lnTo>
                <a:close/>
                <a:moveTo>
                  <a:pt x="63696" y="31501"/>
                </a:moveTo>
                <a:lnTo>
                  <a:pt x="63696" y="35261"/>
                </a:lnTo>
                <a:lnTo>
                  <a:pt x="59906" y="35261"/>
                </a:lnTo>
                <a:lnTo>
                  <a:pt x="59906" y="31501"/>
                </a:lnTo>
                <a:close/>
                <a:moveTo>
                  <a:pt x="67672" y="31501"/>
                </a:moveTo>
                <a:lnTo>
                  <a:pt x="67672" y="35261"/>
                </a:lnTo>
                <a:lnTo>
                  <a:pt x="63881" y="35261"/>
                </a:lnTo>
                <a:lnTo>
                  <a:pt x="63881" y="31501"/>
                </a:lnTo>
                <a:close/>
                <a:moveTo>
                  <a:pt x="71648" y="31501"/>
                </a:moveTo>
                <a:lnTo>
                  <a:pt x="71648" y="35261"/>
                </a:lnTo>
                <a:lnTo>
                  <a:pt x="67857" y="35261"/>
                </a:lnTo>
                <a:lnTo>
                  <a:pt x="67857" y="31501"/>
                </a:lnTo>
                <a:close/>
                <a:moveTo>
                  <a:pt x="75623" y="31501"/>
                </a:moveTo>
                <a:lnTo>
                  <a:pt x="75623" y="35261"/>
                </a:lnTo>
                <a:lnTo>
                  <a:pt x="71832" y="35261"/>
                </a:lnTo>
                <a:lnTo>
                  <a:pt x="71832" y="31501"/>
                </a:lnTo>
                <a:close/>
                <a:moveTo>
                  <a:pt x="79598" y="31501"/>
                </a:moveTo>
                <a:lnTo>
                  <a:pt x="79598" y="35261"/>
                </a:lnTo>
                <a:lnTo>
                  <a:pt x="75807" y="35261"/>
                </a:lnTo>
                <a:lnTo>
                  <a:pt x="75807" y="31501"/>
                </a:lnTo>
                <a:close/>
                <a:moveTo>
                  <a:pt x="83573" y="31501"/>
                </a:moveTo>
                <a:lnTo>
                  <a:pt x="83573" y="35261"/>
                </a:lnTo>
                <a:lnTo>
                  <a:pt x="79782" y="35261"/>
                </a:lnTo>
                <a:lnTo>
                  <a:pt x="79782" y="31501"/>
                </a:lnTo>
                <a:close/>
                <a:moveTo>
                  <a:pt x="87549" y="31501"/>
                </a:moveTo>
                <a:lnTo>
                  <a:pt x="87549" y="35261"/>
                </a:lnTo>
                <a:lnTo>
                  <a:pt x="83757" y="35261"/>
                </a:lnTo>
                <a:lnTo>
                  <a:pt x="83757" y="31501"/>
                </a:lnTo>
                <a:close/>
                <a:moveTo>
                  <a:pt x="91524" y="31501"/>
                </a:moveTo>
                <a:lnTo>
                  <a:pt x="91524" y="35261"/>
                </a:lnTo>
                <a:lnTo>
                  <a:pt x="87733" y="35261"/>
                </a:lnTo>
                <a:lnTo>
                  <a:pt x="87733" y="31501"/>
                </a:lnTo>
                <a:close/>
                <a:moveTo>
                  <a:pt x="95499" y="31501"/>
                </a:moveTo>
                <a:lnTo>
                  <a:pt x="95499" y="35261"/>
                </a:lnTo>
                <a:lnTo>
                  <a:pt x="91708" y="35261"/>
                </a:lnTo>
                <a:lnTo>
                  <a:pt x="91708" y="31501"/>
                </a:lnTo>
                <a:close/>
                <a:moveTo>
                  <a:pt x="99474" y="31501"/>
                </a:moveTo>
                <a:lnTo>
                  <a:pt x="99474" y="35261"/>
                </a:lnTo>
                <a:lnTo>
                  <a:pt x="95684" y="35261"/>
                </a:lnTo>
                <a:lnTo>
                  <a:pt x="95684" y="31501"/>
                </a:lnTo>
                <a:close/>
                <a:moveTo>
                  <a:pt x="103449" y="31501"/>
                </a:moveTo>
                <a:lnTo>
                  <a:pt x="103449" y="35261"/>
                </a:lnTo>
                <a:lnTo>
                  <a:pt x="99659" y="35261"/>
                </a:lnTo>
                <a:lnTo>
                  <a:pt x="99659" y="31501"/>
                </a:lnTo>
                <a:close/>
                <a:moveTo>
                  <a:pt x="107424" y="31501"/>
                </a:moveTo>
                <a:lnTo>
                  <a:pt x="107424" y="35261"/>
                </a:lnTo>
                <a:lnTo>
                  <a:pt x="103634" y="35261"/>
                </a:lnTo>
                <a:lnTo>
                  <a:pt x="103634" y="31501"/>
                </a:lnTo>
                <a:close/>
                <a:moveTo>
                  <a:pt x="111400" y="31501"/>
                </a:moveTo>
                <a:lnTo>
                  <a:pt x="111400" y="35261"/>
                </a:lnTo>
                <a:lnTo>
                  <a:pt x="107609" y="35261"/>
                </a:lnTo>
                <a:lnTo>
                  <a:pt x="107609" y="31501"/>
                </a:lnTo>
                <a:close/>
                <a:moveTo>
                  <a:pt x="115376" y="31501"/>
                </a:moveTo>
                <a:lnTo>
                  <a:pt x="115376" y="35261"/>
                </a:lnTo>
                <a:lnTo>
                  <a:pt x="111585" y="35261"/>
                </a:lnTo>
                <a:lnTo>
                  <a:pt x="111585" y="31501"/>
                </a:lnTo>
                <a:close/>
                <a:moveTo>
                  <a:pt x="119351" y="31501"/>
                </a:moveTo>
                <a:lnTo>
                  <a:pt x="119351" y="35261"/>
                </a:lnTo>
                <a:lnTo>
                  <a:pt x="115560" y="35261"/>
                </a:lnTo>
                <a:lnTo>
                  <a:pt x="115560" y="31501"/>
                </a:lnTo>
                <a:close/>
                <a:moveTo>
                  <a:pt x="123326" y="31501"/>
                </a:moveTo>
                <a:lnTo>
                  <a:pt x="123326" y="35261"/>
                </a:lnTo>
                <a:lnTo>
                  <a:pt x="119535" y="35261"/>
                </a:lnTo>
                <a:lnTo>
                  <a:pt x="119535" y="31501"/>
                </a:lnTo>
                <a:close/>
                <a:moveTo>
                  <a:pt x="127301" y="31501"/>
                </a:moveTo>
                <a:lnTo>
                  <a:pt x="127301" y="35261"/>
                </a:lnTo>
                <a:lnTo>
                  <a:pt x="123510" y="35261"/>
                </a:lnTo>
                <a:lnTo>
                  <a:pt x="123510" y="31501"/>
                </a:lnTo>
                <a:close/>
                <a:moveTo>
                  <a:pt x="131277" y="31501"/>
                </a:moveTo>
                <a:lnTo>
                  <a:pt x="131277" y="35261"/>
                </a:lnTo>
                <a:lnTo>
                  <a:pt x="127485" y="35261"/>
                </a:lnTo>
                <a:lnTo>
                  <a:pt x="127485" y="31501"/>
                </a:lnTo>
                <a:close/>
                <a:moveTo>
                  <a:pt x="135252" y="31501"/>
                </a:moveTo>
                <a:lnTo>
                  <a:pt x="135252" y="35261"/>
                </a:lnTo>
                <a:lnTo>
                  <a:pt x="131461" y="35261"/>
                </a:lnTo>
                <a:lnTo>
                  <a:pt x="131461" y="31501"/>
                </a:lnTo>
                <a:close/>
                <a:moveTo>
                  <a:pt x="139227" y="31501"/>
                </a:moveTo>
                <a:lnTo>
                  <a:pt x="139227" y="35261"/>
                </a:lnTo>
                <a:lnTo>
                  <a:pt x="135436" y="35261"/>
                </a:lnTo>
                <a:lnTo>
                  <a:pt x="135436" y="31501"/>
                </a:lnTo>
                <a:close/>
                <a:moveTo>
                  <a:pt x="143202" y="31501"/>
                </a:moveTo>
                <a:lnTo>
                  <a:pt x="143202" y="35261"/>
                </a:lnTo>
                <a:lnTo>
                  <a:pt x="139411" y="35261"/>
                </a:lnTo>
                <a:lnTo>
                  <a:pt x="139411" y="31501"/>
                </a:lnTo>
                <a:close/>
                <a:moveTo>
                  <a:pt x="147177" y="31501"/>
                </a:moveTo>
                <a:lnTo>
                  <a:pt x="147177" y="35261"/>
                </a:lnTo>
                <a:lnTo>
                  <a:pt x="143387" y="35261"/>
                </a:lnTo>
                <a:lnTo>
                  <a:pt x="143387" y="31501"/>
                </a:lnTo>
                <a:close/>
                <a:moveTo>
                  <a:pt x="151224" y="31501"/>
                </a:moveTo>
                <a:lnTo>
                  <a:pt x="151224" y="35261"/>
                </a:lnTo>
                <a:lnTo>
                  <a:pt x="147362" y="35261"/>
                </a:lnTo>
                <a:lnTo>
                  <a:pt x="147362" y="31501"/>
                </a:lnTo>
                <a:close/>
                <a:moveTo>
                  <a:pt x="4068" y="35444"/>
                </a:moveTo>
                <a:lnTo>
                  <a:pt x="4068" y="39203"/>
                </a:lnTo>
                <a:lnTo>
                  <a:pt x="184" y="39203"/>
                </a:lnTo>
                <a:lnTo>
                  <a:pt x="184" y="35444"/>
                </a:lnTo>
                <a:close/>
                <a:moveTo>
                  <a:pt x="8043" y="35444"/>
                </a:moveTo>
                <a:lnTo>
                  <a:pt x="8043" y="39203"/>
                </a:lnTo>
                <a:lnTo>
                  <a:pt x="4252" y="39203"/>
                </a:lnTo>
                <a:lnTo>
                  <a:pt x="4252" y="35444"/>
                </a:lnTo>
                <a:close/>
                <a:moveTo>
                  <a:pt x="12018" y="35444"/>
                </a:moveTo>
                <a:lnTo>
                  <a:pt x="12018" y="39203"/>
                </a:lnTo>
                <a:lnTo>
                  <a:pt x="8227" y="39203"/>
                </a:lnTo>
                <a:lnTo>
                  <a:pt x="8227" y="35444"/>
                </a:lnTo>
                <a:close/>
                <a:moveTo>
                  <a:pt x="15993" y="35444"/>
                </a:moveTo>
                <a:lnTo>
                  <a:pt x="15993" y="39203"/>
                </a:lnTo>
                <a:lnTo>
                  <a:pt x="12202" y="39203"/>
                </a:lnTo>
                <a:lnTo>
                  <a:pt x="12202" y="35444"/>
                </a:lnTo>
                <a:close/>
                <a:moveTo>
                  <a:pt x="19968" y="35444"/>
                </a:moveTo>
                <a:lnTo>
                  <a:pt x="19968" y="39203"/>
                </a:lnTo>
                <a:lnTo>
                  <a:pt x="16177" y="39203"/>
                </a:lnTo>
                <a:lnTo>
                  <a:pt x="16177" y="35444"/>
                </a:lnTo>
                <a:close/>
                <a:moveTo>
                  <a:pt x="23944" y="35444"/>
                </a:moveTo>
                <a:lnTo>
                  <a:pt x="23944" y="39203"/>
                </a:lnTo>
                <a:lnTo>
                  <a:pt x="20153" y="39203"/>
                </a:lnTo>
                <a:lnTo>
                  <a:pt x="20153" y="35444"/>
                </a:lnTo>
                <a:close/>
                <a:moveTo>
                  <a:pt x="27919" y="35444"/>
                </a:moveTo>
                <a:lnTo>
                  <a:pt x="27919" y="39203"/>
                </a:lnTo>
                <a:lnTo>
                  <a:pt x="24129" y="39203"/>
                </a:lnTo>
                <a:lnTo>
                  <a:pt x="24129" y="35444"/>
                </a:lnTo>
                <a:close/>
                <a:moveTo>
                  <a:pt x="31895" y="35444"/>
                </a:moveTo>
                <a:lnTo>
                  <a:pt x="31895" y="39203"/>
                </a:lnTo>
                <a:lnTo>
                  <a:pt x="28104" y="39203"/>
                </a:lnTo>
                <a:lnTo>
                  <a:pt x="28104" y="35444"/>
                </a:lnTo>
                <a:close/>
                <a:moveTo>
                  <a:pt x="35870" y="35444"/>
                </a:moveTo>
                <a:lnTo>
                  <a:pt x="35870" y="39203"/>
                </a:lnTo>
                <a:lnTo>
                  <a:pt x="32079" y="39203"/>
                </a:lnTo>
                <a:lnTo>
                  <a:pt x="32079" y="35444"/>
                </a:lnTo>
                <a:close/>
                <a:moveTo>
                  <a:pt x="39845" y="35444"/>
                </a:moveTo>
                <a:lnTo>
                  <a:pt x="39845" y="39203"/>
                </a:lnTo>
                <a:lnTo>
                  <a:pt x="36054" y="39203"/>
                </a:lnTo>
                <a:lnTo>
                  <a:pt x="36054" y="35444"/>
                </a:lnTo>
                <a:close/>
                <a:moveTo>
                  <a:pt x="43821" y="35444"/>
                </a:moveTo>
                <a:lnTo>
                  <a:pt x="43821" y="39203"/>
                </a:lnTo>
                <a:lnTo>
                  <a:pt x="40029" y="39203"/>
                </a:lnTo>
                <a:lnTo>
                  <a:pt x="40029" y="35444"/>
                </a:lnTo>
                <a:close/>
                <a:moveTo>
                  <a:pt x="47796" y="35444"/>
                </a:moveTo>
                <a:lnTo>
                  <a:pt x="47796" y="39203"/>
                </a:lnTo>
                <a:lnTo>
                  <a:pt x="44005" y="39203"/>
                </a:lnTo>
                <a:lnTo>
                  <a:pt x="44005" y="35444"/>
                </a:lnTo>
                <a:close/>
                <a:moveTo>
                  <a:pt x="51771" y="35444"/>
                </a:moveTo>
                <a:lnTo>
                  <a:pt x="51771" y="39203"/>
                </a:lnTo>
                <a:lnTo>
                  <a:pt x="47980" y="39203"/>
                </a:lnTo>
                <a:lnTo>
                  <a:pt x="47980" y="35444"/>
                </a:lnTo>
                <a:close/>
                <a:moveTo>
                  <a:pt x="55746" y="35444"/>
                </a:moveTo>
                <a:lnTo>
                  <a:pt x="55746" y="39203"/>
                </a:lnTo>
                <a:lnTo>
                  <a:pt x="51956" y="39203"/>
                </a:lnTo>
                <a:lnTo>
                  <a:pt x="51956" y="35444"/>
                </a:lnTo>
                <a:close/>
                <a:moveTo>
                  <a:pt x="59721" y="35444"/>
                </a:moveTo>
                <a:lnTo>
                  <a:pt x="59721" y="39203"/>
                </a:lnTo>
                <a:lnTo>
                  <a:pt x="55931" y="39203"/>
                </a:lnTo>
                <a:lnTo>
                  <a:pt x="55931" y="35444"/>
                </a:lnTo>
                <a:close/>
                <a:moveTo>
                  <a:pt x="63696" y="35444"/>
                </a:moveTo>
                <a:lnTo>
                  <a:pt x="63696" y="39203"/>
                </a:lnTo>
                <a:lnTo>
                  <a:pt x="59906" y="39203"/>
                </a:lnTo>
                <a:lnTo>
                  <a:pt x="59906" y="35444"/>
                </a:lnTo>
                <a:close/>
                <a:moveTo>
                  <a:pt x="67672" y="35444"/>
                </a:moveTo>
                <a:lnTo>
                  <a:pt x="67672" y="39203"/>
                </a:lnTo>
                <a:lnTo>
                  <a:pt x="63881" y="39203"/>
                </a:lnTo>
                <a:lnTo>
                  <a:pt x="63881" y="35444"/>
                </a:lnTo>
                <a:close/>
                <a:moveTo>
                  <a:pt x="71648" y="35444"/>
                </a:moveTo>
                <a:lnTo>
                  <a:pt x="71648" y="39203"/>
                </a:lnTo>
                <a:lnTo>
                  <a:pt x="67857" y="39203"/>
                </a:lnTo>
                <a:lnTo>
                  <a:pt x="67857" y="35444"/>
                </a:lnTo>
                <a:close/>
                <a:moveTo>
                  <a:pt x="75623" y="35444"/>
                </a:moveTo>
                <a:lnTo>
                  <a:pt x="75623" y="39203"/>
                </a:lnTo>
                <a:lnTo>
                  <a:pt x="71832" y="39203"/>
                </a:lnTo>
                <a:lnTo>
                  <a:pt x="71832" y="35444"/>
                </a:lnTo>
                <a:close/>
                <a:moveTo>
                  <a:pt x="79598" y="35444"/>
                </a:moveTo>
                <a:lnTo>
                  <a:pt x="79598" y="39203"/>
                </a:lnTo>
                <a:lnTo>
                  <a:pt x="75807" y="39203"/>
                </a:lnTo>
                <a:lnTo>
                  <a:pt x="75807" y="35444"/>
                </a:lnTo>
                <a:close/>
                <a:moveTo>
                  <a:pt x="83573" y="35444"/>
                </a:moveTo>
                <a:lnTo>
                  <a:pt x="83573" y="39203"/>
                </a:lnTo>
                <a:lnTo>
                  <a:pt x="79782" y="39203"/>
                </a:lnTo>
                <a:lnTo>
                  <a:pt x="79782" y="35444"/>
                </a:lnTo>
                <a:close/>
                <a:moveTo>
                  <a:pt x="87549" y="35444"/>
                </a:moveTo>
                <a:lnTo>
                  <a:pt x="87549" y="39203"/>
                </a:lnTo>
                <a:lnTo>
                  <a:pt x="83757" y="39203"/>
                </a:lnTo>
                <a:lnTo>
                  <a:pt x="83757" y="35444"/>
                </a:lnTo>
                <a:close/>
                <a:moveTo>
                  <a:pt x="91524" y="35444"/>
                </a:moveTo>
                <a:lnTo>
                  <a:pt x="91524" y="39203"/>
                </a:lnTo>
                <a:lnTo>
                  <a:pt x="87733" y="39203"/>
                </a:lnTo>
                <a:lnTo>
                  <a:pt x="87733" y="35444"/>
                </a:lnTo>
                <a:close/>
                <a:moveTo>
                  <a:pt x="95499" y="35444"/>
                </a:moveTo>
                <a:lnTo>
                  <a:pt x="95499" y="39203"/>
                </a:lnTo>
                <a:lnTo>
                  <a:pt x="91708" y="39203"/>
                </a:lnTo>
                <a:lnTo>
                  <a:pt x="91708" y="35444"/>
                </a:lnTo>
                <a:close/>
                <a:moveTo>
                  <a:pt x="99474" y="35444"/>
                </a:moveTo>
                <a:lnTo>
                  <a:pt x="99474" y="39203"/>
                </a:lnTo>
                <a:lnTo>
                  <a:pt x="95684" y="39203"/>
                </a:lnTo>
                <a:lnTo>
                  <a:pt x="95684" y="35444"/>
                </a:lnTo>
                <a:close/>
                <a:moveTo>
                  <a:pt x="103449" y="35444"/>
                </a:moveTo>
                <a:lnTo>
                  <a:pt x="103449" y="39203"/>
                </a:lnTo>
                <a:lnTo>
                  <a:pt x="99659" y="39203"/>
                </a:lnTo>
                <a:lnTo>
                  <a:pt x="99659" y="35444"/>
                </a:lnTo>
                <a:close/>
                <a:moveTo>
                  <a:pt x="107424" y="35444"/>
                </a:moveTo>
                <a:lnTo>
                  <a:pt x="107424" y="39203"/>
                </a:lnTo>
                <a:lnTo>
                  <a:pt x="103634" y="39203"/>
                </a:lnTo>
                <a:lnTo>
                  <a:pt x="103634" y="35444"/>
                </a:lnTo>
                <a:close/>
                <a:moveTo>
                  <a:pt x="111400" y="35444"/>
                </a:moveTo>
                <a:lnTo>
                  <a:pt x="111400" y="39203"/>
                </a:lnTo>
                <a:lnTo>
                  <a:pt x="107609" y="39203"/>
                </a:lnTo>
                <a:lnTo>
                  <a:pt x="107609" y="35444"/>
                </a:lnTo>
                <a:close/>
                <a:moveTo>
                  <a:pt x="115376" y="35444"/>
                </a:moveTo>
                <a:lnTo>
                  <a:pt x="115376" y="39203"/>
                </a:lnTo>
                <a:lnTo>
                  <a:pt x="111585" y="39203"/>
                </a:lnTo>
                <a:lnTo>
                  <a:pt x="111585" y="35444"/>
                </a:lnTo>
                <a:close/>
                <a:moveTo>
                  <a:pt x="119351" y="35444"/>
                </a:moveTo>
                <a:lnTo>
                  <a:pt x="119351" y="39203"/>
                </a:lnTo>
                <a:lnTo>
                  <a:pt x="115560" y="39203"/>
                </a:lnTo>
                <a:lnTo>
                  <a:pt x="115560" y="35444"/>
                </a:lnTo>
                <a:close/>
                <a:moveTo>
                  <a:pt x="123326" y="35444"/>
                </a:moveTo>
                <a:lnTo>
                  <a:pt x="123326" y="39203"/>
                </a:lnTo>
                <a:lnTo>
                  <a:pt x="119535" y="39203"/>
                </a:lnTo>
                <a:lnTo>
                  <a:pt x="119535" y="35444"/>
                </a:lnTo>
                <a:close/>
                <a:moveTo>
                  <a:pt x="127301" y="35444"/>
                </a:moveTo>
                <a:lnTo>
                  <a:pt x="127301" y="39203"/>
                </a:lnTo>
                <a:lnTo>
                  <a:pt x="123510" y="39203"/>
                </a:lnTo>
                <a:lnTo>
                  <a:pt x="123510" y="35444"/>
                </a:lnTo>
                <a:close/>
                <a:moveTo>
                  <a:pt x="131277" y="35444"/>
                </a:moveTo>
                <a:lnTo>
                  <a:pt x="131277" y="39203"/>
                </a:lnTo>
                <a:lnTo>
                  <a:pt x="127485" y="39203"/>
                </a:lnTo>
                <a:lnTo>
                  <a:pt x="127485" y="35444"/>
                </a:lnTo>
                <a:close/>
                <a:moveTo>
                  <a:pt x="135252" y="35444"/>
                </a:moveTo>
                <a:lnTo>
                  <a:pt x="135252" y="39203"/>
                </a:lnTo>
                <a:lnTo>
                  <a:pt x="131461" y="39203"/>
                </a:lnTo>
                <a:lnTo>
                  <a:pt x="131461" y="35444"/>
                </a:lnTo>
                <a:close/>
                <a:moveTo>
                  <a:pt x="139227" y="35444"/>
                </a:moveTo>
                <a:lnTo>
                  <a:pt x="139227" y="39203"/>
                </a:lnTo>
                <a:lnTo>
                  <a:pt x="135436" y="39203"/>
                </a:lnTo>
                <a:lnTo>
                  <a:pt x="135436" y="35444"/>
                </a:lnTo>
                <a:close/>
                <a:moveTo>
                  <a:pt x="143202" y="35444"/>
                </a:moveTo>
                <a:lnTo>
                  <a:pt x="143202" y="39203"/>
                </a:lnTo>
                <a:lnTo>
                  <a:pt x="139411" y="39203"/>
                </a:lnTo>
                <a:lnTo>
                  <a:pt x="139411" y="35444"/>
                </a:lnTo>
                <a:close/>
                <a:moveTo>
                  <a:pt x="147177" y="35444"/>
                </a:moveTo>
                <a:lnTo>
                  <a:pt x="147177" y="39203"/>
                </a:lnTo>
                <a:lnTo>
                  <a:pt x="143387" y="39203"/>
                </a:lnTo>
                <a:lnTo>
                  <a:pt x="143387" y="35444"/>
                </a:lnTo>
                <a:close/>
                <a:moveTo>
                  <a:pt x="151224" y="35444"/>
                </a:moveTo>
                <a:lnTo>
                  <a:pt x="151224" y="39203"/>
                </a:lnTo>
                <a:lnTo>
                  <a:pt x="147362" y="39203"/>
                </a:lnTo>
                <a:lnTo>
                  <a:pt x="147362" y="35444"/>
                </a:lnTo>
                <a:close/>
                <a:moveTo>
                  <a:pt x="4068" y="39386"/>
                </a:moveTo>
                <a:lnTo>
                  <a:pt x="4068" y="43147"/>
                </a:lnTo>
                <a:lnTo>
                  <a:pt x="184" y="43147"/>
                </a:lnTo>
                <a:lnTo>
                  <a:pt x="184" y="39386"/>
                </a:lnTo>
                <a:close/>
                <a:moveTo>
                  <a:pt x="8043" y="39386"/>
                </a:moveTo>
                <a:lnTo>
                  <a:pt x="8043" y="43147"/>
                </a:lnTo>
                <a:lnTo>
                  <a:pt x="4252" y="43147"/>
                </a:lnTo>
                <a:lnTo>
                  <a:pt x="4252" y="39386"/>
                </a:lnTo>
                <a:close/>
                <a:moveTo>
                  <a:pt x="12018" y="39386"/>
                </a:moveTo>
                <a:lnTo>
                  <a:pt x="12018" y="43147"/>
                </a:lnTo>
                <a:lnTo>
                  <a:pt x="8227" y="43147"/>
                </a:lnTo>
                <a:lnTo>
                  <a:pt x="8227" y="39386"/>
                </a:lnTo>
                <a:close/>
                <a:moveTo>
                  <a:pt x="15993" y="39386"/>
                </a:moveTo>
                <a:lnTo>
                  <a:pt x="15993" y="43147"/>
                </a:lnTo>
                <a:lnTo>
                  <a:pt x="12202" y="43147"/>
                </a:lnTo>
                <a:lnTo>
                  <a:pt x="12202" y="39386"/>
                </a:lnTo>
                <a:close/>
                <a:moveTo>
                  <a:pt x="19968" y="39386"/>
                </a:moveTo>
                <a:lnTo>
                  <a:pt x="19968" y="43147"/>
                </a:lnTo>
                <a:lnTo>
                  <a:pt x="16177" y="43147"/>
                </a:lnTo>
                <a:lnTo>
                  <a:pt x="16177" y="39386"/>
                </a:lnTo>
                <a:close/>
                <a:moveTo>
                  <a:pt x="23944" y="39386"/>
                </a:moveTo>
                <a:lnTo>
                  <a:pt x="23944" y="43147"/>
                </a:lnTo>
                <a:lnTo>
                  <a:pt x="20153" y="43147"/>
                </a:lnTo>
                <a:lnTo>
                  <a:pt x="20153" y="39386"/>
                </a:lnTo>
                <a:close/>
                <a:moveTo>
                  <a:pt x="27919" y="39386"/>
                </a:moveTo>
                <a:lnTo>
                  <a:pt x="27919" y="43147"/>
                </a:lnTo>
                <a:lnTo>
                  <a:pt x="24129" y="43147"/>
                </a:lnTo>
                <a:lnTo>
                  <a:pt x="24129" y="39386"/>
                </a:lnTo>
                <a:close/>
                <a:moveTo>
                  <a:pt x="31895" y="39386"/>
                </a:moveTo>
                <a:lnTo>
                  <a:pt x="31895" y="43147"/>
                </a:lnTo>
                <a:lnTo>
                  <a:pt x="28104" y="43147"/>
                </a:lnTo>
                <a:lnTo>
                  <a:pt x="28104" y="39386"/>
                </a:lnTo>
                <a:close/>
                <a:moveTo>
                  <a:pt x="35870" y="39386"/>
                </a:moveTo>
                <a:lnTo>
                  <a:pt x="35870" y="43147"/>
                </a:lnTo>
                <a:lnTo>
                  <a:pt x="32079" y="43147"/>
                </a:lnTo>
                <a:lnTo>
                  <a:pt x="32079" y="39386"/>
                </a:lnTo>
                <a:close/>
                <a:moveTo>
                  <a:pt x="39845" y="39386"/>
                </a:moveTo>
                <a:lnTo>
                  <a:pt x="39845" y="43147"/>
                </a:lnTo>
                <a:lnTo>
                  <a:pt x="36054" y="43147"/>
                </a:lnTo>
                <a:lnTo>
                  <a:pt x="36054" y="39386"/>
                </a:lnTo>
                <a:close/>
                <a:moveTo>
                  <a:pt x="43821" y="39386"/>
                </a:moveTo>
                <a:lnTo>
                  <a:pt x="43821" y="43147"/>
                </a:lnTo>
                <a:lnTo>
                  <a:pt x="40029" y="43147"/>
                </a:lnTo>
                <a:lnTo>
                  <a:pt x="40029" y="39386"/>
                </a:lnTo>
                <a:close/>
                <a:moveTo>
                  <a:pt x="47796" y="39386"/>
                </a:moveTo>
                <a:lnTo>
                  <a:pt x="47796" y="43147"/>
                </a:lnTo>
                <a:lnTo>
                  <a:pt x="44005" y="43147"/>
                </a:lnTo>
                <a:lnTo>
                  <a:pt x="44005" y="39386"/>
                </a:lnTo>
                <a:close/>
                <a:moveTo>
                  <a:pt x="51771" y="39386"/>
                </a:moveTo>
                <a:lnTo>
                  <a:pt x="51771" y="43147"/>
                </a:lnTo>
                <a:lnTo>
                  <a:pt x="47980" y="43147"/>
                </a:lnTo>
                <a:lnTo>
                  <a:pt x="47980" y="39386"/>
                </a:lnTo>
                <a:close/>
                <a:moveTo>
                  <a:pt x="55746" y="39386"/>
                </a:moveTo>
                <a:lnTo>
                  <a:pt x="55746" y="43147"/>
                </a:lnTo>
                <a:lnTo>
                  <a:pt x="51956" y="43147"/>
                </a:lnTo>
                <a:lnTo>
                  <a:pt x="51956" y="39386"/>
                </a:lnTo>
                <a:close/>
                <a:moveTo>
                  <a:pt x="59721" y="39386"/>
                </a:moveTo>
                <a:lnTo>
                  <a:pt x="59721" y="43147"/>
                </a:lnTo>
                <a:lnTo>
                  <a:pt x="55931" y="43147"/>
                </a:lnTo>
                <a:lnTo>
                  <a:pt x="55931" y="39386"/>
                </a:lnTo>
                <a:close/>
                <a:moveTo>
                  <a:pt x="63696" y="39386"/>
                </a:moveTo>
                <a:lnTo>
                  <a:pt x="63696" y="43147"/>
                </a:lnTo>
                <a:lnTo>
                  <a:pt x="59906" y="43147"/>
                </a:lnTo>
                <a:lnTo>
                  <a:pt x="59906" y="39386"/>
                </a:lnTo>
                <a:close/>
                <a:moveTo>
                  <a:pt x="67672" y="39386"/>
                </a:moveTo>
                <a:lnTo>
                  <a:pt x="67672" y="43147"/>
                </a:lnTo>
                <a:lnTo>
                  <a:pt x="63881" y="43147"/>
                </a:lnTo>
                <a:lnTo>
                  <a:pt x="63881" y="39386"/>
                </a:lnTo>
                <a:close/>
                <a:moveTo>
                  <a:pt x="71648" y="39386"/>
                </a:moveTo>
                <a:lnTo>
                  <a:pt x="71648" y="43147"/>
                </a:lnTo>
                <a:lnTo>
                  <a:pt x="67857" y="43147"/>
                </a:lnTo>
                <a:lnTo>
                  <a:pt x="67857" y="39386"/>
                </a:lnTo>
                <a:close/>
                <a:moveTo>
                  <a:pt x="75623" y="39386"/>
                </a:moveTo>
                <a:lnTo>
                  <a:pt x="75623" y="43147"/>
                </a:lnTo>
                <a:lnTo>
                  <a:pt x="71832" y="43147"/>
                </a:lnTo>
                <a:lnTo>
                  <a:pt x="71832" y="39386"/>
                </a:lnTo>
                <a:close/>
                <a:moveTo>
                  <a:pt x="79598" y="39386"/>
                </a:moveTo>
                <a:lnTo>
                  <a:pt x="79598" y="43147"/>
                </a:lnTo>
                <a:lnTo>
                  <a:pt x="75807" y="43147"/>
                </a:lnTo>
                <a:lnTo>
                  <a:pt x="75807" y="39386"/>
                </a:lnTo>
                <a:close/>
                <a:moveTo>
                  <a:pt x="83573" y="39386"/>
                </a:moveTo>
                <a:lnTo>
                  <a:pt x="83573" y="43147"/>
                </a:lnTo>
                <a:lnTo>
                  <a:pt x="79782" y="43147"/>
                </a:lnTo>
                <a:lnTo>
                  <a:pt x="79782" y="39386"/>
                </a:lnTo>
                <a:close/>
                <a:moveTo>
                  <a:pt x="87549" y="39386"/>
                </a:moveTo>
                <a:lnTo>
                  <a:pt x="87549" y="43147"/>
                </a:lnTo>
                <a:lnTo>
                  <a:pt x="83757" y="43147"/>
                </a:lnTo>
                <a:lnTo>
                  <a:pt x="83757" y="39386"/>
                </a:lnTo>
                <a:close/>
                <a:moveTo>
                  <a:pt x="91524" y="39386"/>
                </a:moveTo>
                <a:lnTo>
                  <a:pt x="91524" y="43147"/>
                </a:lnTo>
                <a:lnTo>
                  <a:pt x="87733" y="43147"/>
                </a:lnTo>
                <a:lnTo>
                  <a:pt x="87733" y="39386"/>
                </a:lnTo>
                <a:close/>
                <a:moveTo>
                  <a:pt x="95499" y="39386"/>
                </a:moveTo>
                <a:lnTo>
                  <a:pt x="95499" y="43147"/>
                </a:lnTo>
                <a:lnTo>
                  <a:pt x="91708" y="43147"/>
                </a:lnTo>
                <a:lnTo>
                  <a:pt x="91708" y="39386"/>
                </a:lnTo>
                <a:close/>
                <a:moveTo>
                  <a:pt x="99474" y="39386"/>
                </a:moveTo>
                <a:lnTo>
                  <a:pt x="99474" y="43147"/>
                </a:lnTo>
                <a:lnTo>
                  <a:pt x="95684" y="43147"/>
                </a:lnTo>
                <a:lnTo>
                  <a:pt x="95684" y="39386"/>
                </a:lnTo>
                <a:close/>
                <a:moveTo>
                  <a:pt x="103449" y="39386"/>
                </a:moveTo>
                <a:lnTo>
                  <a:pt x="103449" y="43147"/>
                </a:lnTo>
                <a:lnTo>
                  <a:pt x="99659" y="43147"/>
                </a:lnTo>
                <a:lnTo>
                  <a:pt x="99659" y="39386"/>
                </a:lnTo>
                <a:close/>
                <a:moveTo>
                  <a:pt x="107424" y="39386"/>
                </a:moveTo>
                <a:lnTo>
                  <a:pt x="107424" y="43147"/>
                </a:lnTo>
                <a:lnTo>
                  <a:pt x="103634" y="43147"/>
                </a:lnTo>
                <a:lnTo>
                  <a:pt x="103634" y="39386"/>
                </a:lnTo>
                <a:close/>
                <a:moveTo>
                  <a:pt x="111400" y="39386"/>
                </a:moveTo>
                <a:lnTo>
                  <a:pt x="111400" y="43147"/>
                </a:lnTo>
                <a:lnTo>
                  <a:pt x="107609" y="43147"/>
                </a:lnTo>
                <a:lnTo>
                  <a:pt x="107609" y="39386"/>
                </a:lnTo>
                <a:close/>
                <a:moveTo>
                  <a:pt x="115376" y="39386"/>
                </a:moveTo>
                <a:lnTo>
                  <a:pt x="115376" y="43147"/>
                </a:lnTo>
                <a:lnTo>
                  <a:pt x="111585" y="43147"/>
                </a:lnTo>
                <a:lnTo>
                  <a:pt x="111585" y="39386"/>
                </a:lnTo>
                <a:close/>
                <a:moveTo>
                  <a:pt x="119351" y="39386"/>
                </a:moveTo>
                <a:lnTo>
                  <a:pt x="119351" y="43147"/>
                </a:lnTo>
                <a:lnTo>
                  <a:pt x="115560" y="43147"/>
                </a:lnTo>
                <a:lnTo>
                  <a:pt x="115560" y="39386"/>
                </a:lnTo>
                <a:close/>
                <a:moveTo>
                  <a:pt x="123326" y="39386"/>
                </a:moveTo>
                <a:lnTo>
                  <a:pt x="123326" y="43147"/>
                </a:lnTo>
                <a:lnTo>
                  <a:pt x="119535" y="43147"/>
                </a:lnTo>
                <a:lnTo>
                  <a:pt x="119535" y="39386"/>
                </a:lnTo>
                <a:close/>
                <a:moveTo>
                  <a:pt x="127301" y="39386"/>
                </a:moveTo>
                <a:lnTo>
                  <a:pt x="127301" y="43147"/>
                </a:lnTo>
                <a:lnTo>
                  <a:pt x="123510" y="43147"/>
                </a:lnTo>
                <a:lnTo>
                  <a:pt x="123510" y="39386"/>
                </a:lnTo>
                <a:close/>
                <a:moveTo>
                  <a:pt x="131277" y="39386"/>
                </a:moveTo>
                <a:lnTo>
                  <a:pt x="131277" y="43147"/>
                </a:lnTo>
                <a:lnTo>
                  <a:pt x="127485" y="43147"/>
                </a:lnTo>
                <a:lnTo>
                  <a:pt x="127485" y="39386"/>
                </a:lnTo>
                <a:close/>
                <a:moveTo>
                  <a:pt x="135252" y="39386"/>
                </a:moveTo>
                <a:lnTo>
                  <a:pt x="135252" y="43147"/>
                </a:lnTo>
                <a:lnTo>
                  <a:pt x="131461" y="43147"/>
                </a:lnTo>
                <a:lnTo>
                  <a:pt x="131461" y="39386"/>
                </a:lnTo>
                <a:close/>
                <a:moveTo>
                  <a:pt x="139227" y="39386"/>
                </a:moveTo>
                <a:lnTo>
                  <a:pt x="139227" y="43147"/>
                </a:lnTo>
                <a:lnTo>
                  <a:pt x="135436" y="43147"/>
                </a:lnTo>
                <a:lnTo>
                  <a:pt x="135436" y="39386"/>
                </a:lnTo>
                <a:close/>
                <a:moveTo>
                  <a:pt x="143202" y="39386"/>
                </a:moveTo>
                <a:lnTo>
                  <a:pt x="143202" y="43147"/>
                </a:lnTo>
                <a:lnTo>
                  <a:pt x="139411" y="43147"/>
                </a:lnTo>
                <a:lnTo>
                  <a:pt x="139411" y="39386"/>
                </a:lnTo>
                <a:close/>
                <a:moveTo>
                  <a:pt x="147177" y="39386"/>
                </a:moveTo>
                <a:lnTo>
                  <a:pt x="147177" y="43147"/>
                </a:lnTo>
                <a:lnTo>
                  <a:pt x="143387" y="43147"/>
                </a:lnTo>
                <a:lnTo>
                  <a:pt x="143387" y="39386"/>
                </a:lnTo>
                <a:close/>
                <a:moveTo>
                  <a:pt x="151224" y="39386"/>
                </a:moveTo>
                <a:lnTo>
                  <a:pt x="151224" y="43147"/>
                </a:lnTo>
                <a:lnTo>
                  <a:pt x="147362" y="43147"/>
                </a:lnTo>
                <a:lnTo>
                  <a:pt x="147362" y="39386"/>
                </a:lnTo>
                <a:close/>
                <a:moveTo>
                  <a:pt x="4068" y="43330"/>
                </a:moveTo>
                <a:lnTo>
                  <a:pt x="4068" y="47089"/>
                </a:lnTo>
                <a:lnTo>
                  <a:pt x="184" y="47089"/>
                </a:lnTo>
                <a:lnTo>
                  <a:pt x="184" y="43330"/>
                </a:lnTo>
                <a:close/>
                <a:moveTo>
                  <a:pt x="8043" y="43330"/>
                </a:moveTo>
                <a:lnTo>
                  <a:pt x="8043" y="47089"/>
                </a:lnTo>
                <a:lnTo>
                  <a:pt x="4252" y="47089"/>
                </a:lnTo>
                <a:lnTo>
                  <a:pt x="4252" y="43330"/>
                </a:lnTo>
                <a:close/>
                <a:moveTo>
                  <a:pt x="12018" y="43330"/>
                </a:moveTo>
                <a:lnTo>
                  <a:pt x="12018" y="47089"/>
                </a:lnTo>
                <a:lnTo>
                  <a:pt x="8227" y="47089"/>
                </a:lnTo>
                <a:lnTo>
                  <a:pt x="8227" y="43330"/>
                </a:lnTo>
                <a:close/>
                <a:moveTo>
                  <a:pt x="15993" y="43330"/>
                </a:moveTo>
                <a:lnTo>
                  <a:pt x="15993" y="47089"/>
                </a:lnTo>
                <a:lnTo>
                  <a:pt x="12202" y="47089"/>
                </a:lnTo>
                <a:lnTo>
                  <a:pt x="12202" y="43330"/>
                </a:lnTo>
                <a:close/>
                <a:moveTo>
                  <a:pt x="19968" y="43330"/>
                </a:moveTo>
                <a:lnTo>
                  <a:pt x="19968" y="47089"/>
                </a:lnTo>
                <a:lnTo>
                  <a:pt x="16177" y="47089"/>
                </a:lnTo>
                <a:lnTo>
                  <a:pt x="16177" y="43330"/>
                </a:lnTo>
                <a:close/>
                <a:moveTo>
                  <a:pt x="23944" y="43330"/>
                </a:moveTo>
                <a:lnTo>
                  <a:pt x="23944" y="47089"/>
                </a:lnTo>
                <a:lnTo>
                  <a:pt x="20153" y="47089"/>
                </a:lnTo>
                <a:lnTo>
                  <a:pt x="20153" y="43330"/>
                </a:lnTo>
                <a:close/>
                <a:moveTo>
                  <a:pt x="27919" y="43330"/>
                </a:moveTo>
                <a:lnTo>
                  <a:pt x="27919" y="47089"/>
                </a:lnTo>
                <a:lnTo>
                  <a:pt x="24129" y="47089"/>
                </a:lnTo>
                <a:lnTo>
                  <a:pt x="24129" y="43330"/>
                </a:lnTo>
                <a:close/>
                <a:moveTo>
                  <a:pt x="31895" y="43330"/>
                </a:moveTo>
                <a:lnTo>
                  <a:pt x="31895" y="47089"/>
                </a:lnTo>
                <a:lnTo>
                  <a:pt x="28104" y="47089"/>
                </a:lnTo>
                <a:lnTo>
                  <a:pt x="28104" y="43330"/>
                </a:lnTo>
                <a:close/>
                <a:moveTo>
                  <a:pt x="35870" y="43330"/>
                </a:moveTo>
                <a:lnTo>
                  <a:pt x="35870" y="47089"/>
                </a:lnTo>
                <a:lnTo>
                  <a:pt x="32079" y="47089"/>
                </a:lnTo>
                <a:lnTo>
                  <a:pt x="32079" y="43330"/>
                </a:lnTo>
                <a:close/>
                <a:moveTo>
                  <a:pt x="39845" y="43330"/>
                </a:moveTo>
                <a:lnTo>
                  <a:pt x="39845" y="47089"/>
                </a:lnTo>
                <a:lnTo>
                  <a:pt x="36054" y="47089"/>
                </a:lnTo>
                <a:lnTo>
                  <a:pt x="36054" y="43330"/>
                </a:lnTo>
                <a:close/>
                <a:moveTo>
                  <a:pt x="43821" y="43330"/>
                </a:moveTo>
                <a:lnTo>
                  <a:pt x="43821" y="47089"/>
                </a:lnTo>
                <a:lnTo>
                  <a:pt x="40029" y="47089"/>
                </a:lnTo>
                <a:lnTo>
                  <a:pt x="40029" y="43330"/>
                </a:lnTo>
                <a:close/>
                <a:moveTo>
                  <a:pt x="47796" y="43330"/>
                </a:moveTo>
                <a:lnTo>
                  <a:pt x="47796" y="47089"/>
                </a:lnTo>
                <a:lnTo>
                  <a:pt x="44005" y="47089"/>
                </a:lnTo>
                <a:lnTo>
                  <a:pt x="44005" y="43330"/>
                </a:lnTo>
                <a:close/>
                <a:moveTo>
                  <a:pt x="51771" y="43330"/>
                </a:moveTo>
                <a:lnTo>
                  <a:pt x="51771" y="47089"/>
                </a:lnTo>
                <a:lnTo>
                  <a:pt x="47980" y="47089"/>
                </a:lnTo>
                <a:lnTo>
                  <a:pt x="47980" y="43330"/>
                </a:lnTo>
                <a:close/>
                <a:moveTo>
                  <a:pt x="55746" y="43330"/>
                </a:moveTo>
                <a:lnTo>
                  <a:pt x="55746" y="47089"/>
                </a:lnTo>
                <a:lnTo>
                  <a:pt x="51956" y="47089"/>
                </a:lnTo>
                <a:lnTo>
                  <a:pt x="51956" y="43330"/>
                </a:lnTo>
                <a:close/>
                <a:moveTo>
                  <a:pt x="59721" y="43330"/>
                </a:moveTo>
                <a:lnTo>
                  <a:pt x="59721" y="47089"/>
                </a:lnTo>
                <a:lnTo>
                  <a:pt x="55931" y="47089"/>
                </a:lnTo>
                <a:lnTo>
                  <a:pt x="55931" y="43330"/>
                </a:lnTo>
                <a:close/>
                <a:moveTo>
                  <a:pt x="63696" y="43330"/>
                </a:moveTo>
                <a:lnTo>
                  <a:pt x="63696" y="47089"/>
                </a:lnTo>
                <a:lnTo>
                  <a:pt x="59906" y="47089"/>
                </a:lnTo>
                <a:lnTo>
                  <a:pt x="59906" y="43330"/>
                </a:lnTo>
                <a:close/>
                <a:moveTo>
                  <a:pt x="67672" y="43330"/>
                </a:moveTo>
                <a:lnTo>
                  <a:pt x="67672" y="47089"/>
                </a:lnTo>
                <a:lnTo>
                  <a:pt x="63881" y="47089"/>
                </a:lnTo>
                <a:lnTo>
                  <a:pt x="63881" y="43330"/>
                </a:lnTo>
                <a:close/>
                <a:moveTo>
                  <a:pt x="71648" y="43330"/>
                </a:moveTo>
                <a:lnTo>
                  <a:pt x="71648" y="47089"/>
                </a:lnTo>
                <a:lnTo>
                  <a:pt x="67857" y="47089"/>
                </a:lnTo>
                <a:lnTo>
                  <a:pt x="67857" y="43330"/>
                </a:lnTo>
                <a:close/>
                <a:moveTo>
                  <a:pt x="75623" y="43330"/>
                </a:moveTo>
                <a:lnTo>
                  <a:pt x="75623" y="47089"/>
                </a:lnTo>
                <a:lnTo>
                  <a:pt x="71832" y="47089"/>
                </a:lnTo>
                <a:lnTo>
                  <a:pt x="71832" y="43330"/>
                </a:lnTo>
                <a:close/>
                <a:moveTo>
                  <a:pt x="79598" y="43330"/>
                </a:moveTo>
                <a:lnTo>
                  <a:pt x="79598" y="47089"/>
                </a:lnTo>
                <a:lnTo>
                  <a:pt x="75807" y="47089"/>
                </a:lnTo>
                <a:lnTo>
                  <a:pt x="75807" y="43330"/>
                </a:lnTo>
                <a:close/>
                <a:moveTo>
                  <a:pt x="83573" y="43330"/>
                </a:moveTo>
                <a:lnTo>
                  <a:pt x="83573" y="47089"/>
                </a:lnTo>
                <a:lnTo>
                  <a:pt x="79782" y="47089"/>
                </a:lnTo>
                <a:lnTo>
                  <a:pt x="79782" y="43330"/>
                </a:lnTo>
                <a:close/>
                <a:moveTo>
                  <a:pt x="87549" y="43330"/>
                </a:moveTo>
                <a:lnTo>
                  <a:pt x="87549" y="47089"/>
                </a:lnTo>
                <a:lnTo>
                  <a:pt x="83757" y="47089"/>
                </a:lnTo>
                <a:lnTo>
                  <a:pt x="83757" y="43330"/>
                </a:lnTo>
                <a:close/>
                <a:moveTo>
                  <a:pt x="91524" y="43330"/>
                </a:moveTo>
                <a:lnTo>
                  <a:pt x="91524" y="47089"/>
                </a:lnTo>
                <a:lnTo>
                  <a:pt x="87733" y="47089"/>
                </a:lnTo>
                <a:lnTo>
                  <a:pt x="87733" y="43330"/>
                </a:lnTo>
                <a:close/>
                <a:moveTo>
                  <a:pt x="95499" y="43330"/>
                </a:moveTo>
                <a:lnTo>
                  <a:pt x="95499" y="47089"/>
                </a:lnTo>
                <a:lnTo>
                  <a:pt x="91708" y="47089"/>
                </a:lnTo>
                <a:lnTo>
                  <a:pt x="91708" y="43330"/>
                </a:lnTo>
                <a:close/>
                <a:moveTo>
                  <a:pt x="99474" y="43330"/>
                </a:moveTo>
                <a:lnTo>
                  <a:pt x="99474" y="47089"/>
                </a:lnTo>
                <a:lnTo>
                  <a:pt x="95684" y="47089"/>
                </a:lnTo>
                <a:lnTo>
                  <a:pt x="95684" y="43330"/>
                </a:lnTo>
                <a:close/>
                <a:moveTo>
                  <a:pt x="103449" y="43330"/>
                </a:moveTo>
                <a:lnTo>
                  <a:pt x="103449" y="47089"/>
                </a:lnTo>
                <a:lnTo>
                  <a:pt x="99659" y="47089"/>
                </a:lnTo>
                <a:lnTo>
                  <a:pt x="99659" y="43330"/>
                </a:lnTo>
                <a:close/>
                <a:moveTo>
                  <a:pt x="107424" y="43330"/>
                </a:moveTo>
                <a:lnTo>
                  <a:pt x="107424" y="47089"/>
                </a:lnTo>
                <a:lnTo>
                  <a:pt x="103634" y="47089"/>
                </a:lnTo>
                <a:lnTo>
                  <a:pt x="103634" y="43330"/>
                </a:lnTo>
                <a:close/>
                <a:moveTo>
                  <a:pt x="111400" y="43330"/>
                </a:moveTo>
                <a:lnTo>
                  <a:pt x="111400" y="47089"/>
                </a:lnTo>
                <a:lnTo>
                  <a:pt x="107609" y="47089"/>
                </a:lnTo>
                <a:lnTo>
                  <a:pt x="107609" y="43330"/>
                </a:lnTo>
                <a:close/>
                <a:moveTo>
                  <a:pt x="115376" y="43330"/>
                </a:moveTo>
                <a:lnTo>
                  <a:pt x="115376" y="47089"/>
                </a:lnTo>
                <a:lnTo>
                  <a:pt x="111585" y="47089"/>
                </a:lnTo>
                <a:lnTo>
                  <a:pt x="111585" y="43330"/>
                </a:lnTo>
                <a:close/>
                <a:moveTo>
                  <a:pt x="119351" y="43330"/>
                </a:moveTo>
                <a:lnTo>
                  <a:pt x="119351" y="47089"/>
                </a:lnTo>
                <a:lnTo>
                  <a:pt x="115560" y="47089"/>
                </a:lnTo>
                <a:lnTo>
                  <a:pt x="115560" y="43330"/>
                </a:lnTo>
                <a:close/>
                <a:moveTo>
                  <a:pt x="123326" y="43330"/>
                </a:moveTo>
                <a:lnTo>
                  <a:pt x="123326" y="47089"/>
                </a:lnTo>
                <a:lnTo>
                  <a:pt x="119535" y="47089"/>
                </a:lnTo>
                <a:lnTo>
                  <a:pt x="119535" y="43330"/>
                </a:lnTo>
                <a:close/>
                <a:moveTo>
                  <a:pt x="127301" y="43330"/>
                </a:moveTo>
                <a:lnTo>
                  <a:pt x="127301" y="47089"/>
                </a:lnTo>
                <a:lnTo>
                  <a:pt x="123510" y="47089"/>
                </a:lnTo>
                <a:lnTo>
                  <a:pt x="123510" y="43330"/>
                </a:lnTo>
                <a:close/>
                <a:moveTo>
                  <a:pt x="131277" y="43330"/>
                </a:moveTo>
                <a:lnTo>
                  <a:pt x="131277" y="47089"/>
                </a:lnTo>
                <a:lnTo>
                  <a:pt x="127485" y="47089"/>
                </a:lnTo>
                <a:lnTo>
                  <a:pt x="127485" y="43330"/>
                </a:lnTo>
                <a:close/>
                <a:moveTo>
                  <a:pt x="135252" y="43330"/>
                </a:moveTo>
                <a:lnTo>
                  <a:pt x="135252" y="47089"/>
                </a:lnTo>
                <a:lnTo>
                  <a:pt x="131461" y="47089"/>
                </a:lnTo>
                <a:lnTo>
                  <a:pt x="131461" y="43330"/>
                </a:lnTo>
                <a:close/>
                <a:moveTo>
                  <a:pt x="139227" y="43330"/>
                </a:moveTo>
                <a:lnTo>
                  <a:pt x="139227" y="47089"/>
                </a:lnTo>
                <a:lnTo>
                  <a:pt x="135436" y="47089"/>
                </a:lnTo>
                <a:lnTo>
                  <a:pt x="135436" y="43330"/>
                </a:lnTo>
                <a:close/>
                <a:moveTo>
                  <a:pt x="143202" y="43330"/>
                </a:moveTo>
                <a:lnTo>
                  <a:pt x="143202" y="47089"/>
                </a:lnTo>
                <a:lnTo>
                  <a:pt x="139411" y="47089"/>
                </a:lnTo>
                <a:lnTo>
                  <a:pt x="139411" y="43330"/>
                </a:lnTo>
                <a:close/>
                <a:moveTo>
                  <a:pt x="147177" y="43330"/>
                </a:moveTo>
                <a:lnTo>
                  <a:pt x="147177" y="47089"/>
                </a:lnTo>
                <a:lnTo>
                  <a:pt x="143387" y="47089"/>
                </a:lnTo>
                <a:lnTo>
                  <a:pt x="143387" y="43330"/>
                </a:lnTo>
                <a:close/>
                <a:moveTo>
                  <a:pt x="151224" y="43330"/>
                </a:moveTo>
                <a:lnTo>
                  <a:pt x="151224" y="47089"/>
                </a:lnTo>
                <a:lnTo>
                  <a:pt x="147362" y="47089"/>
                </a:lnTo>
                <a:lnTo>
                  <a:pt x="147362" y="43330"/>
                </a:lnTo>
                <a:close/>
                <a:moveTo>
                  <a:pt x="4068" y="47272"/>
                </a:moveTo>
                <a:lnTo>
                  <a:pt x="4068" y="51032"/>
                </a:lnTo>
                <a:lnTo>
                  <a:pt x="184" y="51032"/>
                </a:lnTo>
                <a:lnTo>
                  <a:pt x="184" y="47272"/>
                </a:lnTo>
                <a:close/>
                <a:moveTo>
                  <a:pt x="8043" y="47272"/>
                </a:moveTo>
                <a:lnTo>
                  <a:pt x="8043" y="51032"/>
                </a:lnTo>
                <a:lnTo>
                  <a:pt x="4252" y="51032"/>
                </a:lnTo>
                <a:lnTo>
                  <a:pt x="4252" y="47272"/>
                </a:lnTo>
                <a:close/>
                <a:moveTo>
                  <a:pt x="12018" y="47272"/>
                </a:moveTo>
                <a:lnTo>
                  <a:pt x="12018" y="51032"/>
                </a:lnTo>
                <a:lnTo>
                  <a:pt x="8227" y="51032"/>
                </a:lnTo>
                <a:lnTo>
                  <a:pt x="8227" y="47272"/>
                </a:lnTo>
                <a:close/>
                <a:moveTo>
                  <a:pt x="15993" y="47272"/>
                </a:moveTo>
                <a:lnTo>
                  <a:pt x="15993" y="51032"/>
                </a:lnTo>
                <a:lnTo>
                  <a:pt x="12202" y="51032"/>
                </a:lnTo>
                <a:lnTo>
                  <a:pt x="12202" y="47272"/>
                </a:lnTo>
                <a:close/>
                <a:moveTo>
                  <a:pt x="19968" y="47272"/>
                </a:moveTo>
                <a:lnTo>
                  <a:pt x="19968" y="51032"/>
                </a:lnTo>
                <a:lnTo>
                  <a:pt x="16177" y="51032"/>
                </a:lnTo>
                <a:lnTo>
                  <a:pt x="16177" y="47272"/>
                </a:lnTo>
                <a:close/>
                <a:moveTo>
                  <a:pt x="23944" y="47272"/>
                </a:moveTo>
                <a:lnTo>
                  <a:pt x="23944" y="51032"/>
                </a:lnTo>
                <a:lnTo>
                  <a:pt x="20153" y="51032"/>
                </a:lnTo>
                <a:lnTo>
                  <a:pt x="20153" y="47272"/>
                </a:lnTo>
                <a:close/>
                <a:moveTo>
                  <a:pt x="27919" y="47272"/>
                </a:moveTo>
                <a:lnTo>
                  <a:pt x="27919" y="51032"/>
                </a:lnTo>
                <a:lnTo>
                  <a:pt x="24129" y="51032"/>
                </a:lnTo>
                <a:lnTo>
                  <a:pt x="24129" y="47272"/>
                </a:lnTo>
                <a:close/>
                <a:moveTo>
                  <a:pt x="31895" y="47272"/>
                </a:moveTo>
                <a:lnTo>
                  <a:pt x="31895" y="51032"/>
                </a:lnTo>
                <a:lnTo>
                  <a:pt x="28104" y="51032"/>
                </a:lnTo>
                <a:lnTo>
                  <a:pt x="28104" y="47272"/>
                </a:lnTo>
                <a:close/>
                <a:moveTo>
                  <a:pt x="35870" y="47272"/>
                </a:moveTo>
                <a:lnTo>
                  <a:pt x="35870" y="51032"/>
                </a:lnTo>
                <a:lnTo>
                  <a:pt x="32079" y="51032"/>
                </a:lnTo>
                <a:lnTo>
                  <a:pt x="32079" y="47272"/>
                </a:lnTo>
                <a:close/>
                <a:moveTo>
                  <a:pt x="39845" y="47272"/>
                </a:moveTo>
                <a:lnTo>
                  <a:pt x="39845" y="51032"/>
                </a:lnTo>
                <a:lnTo>
                  <a:pt x="36054" y="51032"/>
                </a:lnTo>
                <a:lnTo>
                  <a:pt x="36054" y="47272"/>
                </a:lnTo>
                <a:close/>
                <a:moveTo>
                  <a:pt x="43821" y="47272"/>
                </a:moveTo>
                <a:lnTo>
                  <a:pt x="43821" y="51032"/>
                </a:lnTo>
                <a:lnTo>
                  <a:pt x="40029" y="51032"/>
                </a:lnTo>
                <a:lnTo>
                  <a:pt x="40029" y="47272"/>
                </a:lnTo>
                <a:close/>
                <a:moveTo>
                  <a:pt x="47796" y="47272"/>
                </a:moveTo>
                <a:lnTo>
                  <a:pt x="47796" y="51032"/>
                </a:lnTo>
                <a:lnTo>
                  <a:pt x="44005" y="51032"/>
                </a:lnTo>
                <a:lnTo>
                  <a:pt x="44005" y="47272"/>
                </a:lnTo>
                <a:close/>
                <a:moveTo>
                  <a:pt x="51771" y="47272"/>
                </a:moveTo>
                <a:lnTo>
                  <a:pt x="51771" y="51032"/>
                </a:lnTo>
                <a:lnTo>
                  <a:pt x="47980" y="51032"/>
                </a:lnTo>
                <a:lnTo>
                  <a:pt x="47980" y="47272"/>
                </a:lnTo>
                <a:close/>
                <a:moveTo>
                  <a:pt x="55746" y="47272"/>
                </a:moveTo>
                <a:lnTo>
                  <a:pt x="55746" y="51032"/>
                </a:lnTo>
                <a:lnTo>
                  <a:pt x="51955" y="51032"/>
                </a:lnTo>
                <a:lnTo>
                  <a:pt x="51955" y="47272"/>
                </a:lnTo>
                <a:close/>
                <a:moveTo>
                  <a:pt x="59721" y="47272"/>
                </a:moveTo>
                <a:lnTo>
                  <a:pt x="59721" y="51032"/>
                </a:lnTo>
                <a:lnTo>
                  <a:pt x="55931" y="51032"/>
                </a:lnTo>
                <a:lnTo>
                  <a:pt x="55931" y="47272"/>
                </a:lnTo>
                <a:close/>
                <a:moveTo>
                  <a:pt x="63696" y="47272"/>
                </a:moveTo>
                <a:lnTo>
                  <a:pt x="63696" y="51032"/>
                </a:lnTo>
                <a:lnTo>
                  <a:pt x="59906" y="51032"/>
                </a:lnTo>
                <a:lnTo>
                  <a:pt x="59906" y="47272"/>
                </a:lnTo>
                <a:close/>
                <a:moveTo>
                  <a:pt x="67672" y="47272"/>
                </a:moveTo>
                <a:lnTo>
                  <a:pt x="67672" y="51032"/>
                </a:lnTo>
                <a:lnTo>
                  <a:pt x="63881" y="51032"/>
                </a:lnTo>
                <a:lnTo>
                  <a:pt x="63881" y="47272"/>
                </a:lnTo>
                <a:close/>
                <a:moveTo>
                  <a:pt x="71648" y="47272"/>
                </a:moveTo>
                <a:lnTo>
                  <a:pt x="71648" y="51032"/>
                </a:lnTo>
                <a:lnTo>
                  <a:pt x="67857" y="51032"/>
                </a:lnTo>
                <a:lnTo>
                  <a:pt x="67857" y="47272"/>
                </a:lnTo>
                <a:close/>
                <a:moveTo>
                  <a:pt x="75623" y="47272"/>
                </a:moveTo>
                <a:lnTo>
                  <a:pt x="75623" y="51032"/>
                </a:lnTo>
                <a:lnTo>
                  <a:pt x="71832" y="51032"/>
                </a:lnTo>
                <a:lnTo>
                  <a:pt x="71832" y="47272"/>
                </a:lnTo>
                <a:close/>
                <a:moveTo>
                  <a:pt x="79598" y="47272"/>
                </a:moveTo>
                <a:lnTo>
                  <a:pt x="79598" y="51032"/>
                </a:lnTo>
                <a:lnTo>
                  <a:pt x="75807" y="51032"/>
                </a:lnTo>
                <a:lnTo>
                  <a:pt x="75807" y="47272"/>
                </a:lnTo>
                <a:close/>
                <a:moveTo>
                  <a:pt x="83573" y="47272"/>
                </a:moveTo>
                <a:lnTo>
                  <a:pt x="83573" y="51032"/>
                </a:lnTo>
                <a:lnTo>
                  <a:pt x="79782" y="51032"/>
                </a:lnTo>
                <a:lnTo>
                  <a:pt x="79782" y="47272"/>
                </a:lnTo>
                <a:close/>
                <a:moveTo>
                  <a:pt x="87549" y="47272"/>
                </a:moveTo>
                <a:lnTo>
                  <a:pt x="87549" y="51032"/>
                </a:lnTo>
                <a:lnTo>
                  <a:pt x="83757" y="51032"/>
                </a:lnTo>
                <a:lnTo>
                  <a:pt x="83757" y="47272"/>
                </a:lnTo>
                <a:close/>
                <a:moveTo>
                  <a:pt x="91524" y="47272"/>
                </a:moveTo>
                <a:lnTo>
                  <a:pt x="91524" y="51032"/>
                </a:lnTo>
                <a:lnTo>
                  <a:pt x="87733" y="51032"/>
                </a:lnTo>
                <a:lnTo>
                  <a:pt x="87733" y="47272"/>
                </a:lnTo>
                <a:close/>
                <a:moveTo>
                  <a:pt x="95499" y="47272"/>
                </a:moveTo>
                <a:lnTo>
                  <a:pt x="95499" y="51032"/>
                </a:lnTo>
                <a:lnTo>
                  <a:pt x="91708" y="51032"/>
                </a:lnTo>
                <a:lnTo>
                  <a:pt x="91708" y="47272"/>
                </a:lnTo>
                <a:close/>
                <a:moveTo>
                  <a:pt x="99474" y="47272"/>
                </a:moveTo>
                <a:lnTo>
                  <a:pt x="99474" y="51032"/>
                </a:lnTo>
                <a:lnTo>
                  <a:pt x="95684" y="51032"/>
                </a:lnTo>
                <a:lnTo>
                  <a:pt x="95684" y="47272"/>
                </a:lnTo>
                <a:close/>
                <a:moveTo>
                  <a:pt x="103449" y="47272"/>
                </a:moveTo>
                <a:lnTo>
                  <a:pt x="103449" y="51032"/>
                </a:lnTo>
                <a:lnTo>
                  <a:pt x="99659" y="51032"/>
                </a:lnTo>
                <a:lnTo>
                  <a:pt x="99659" y="47272"/>
                </a:lnTo>
                <a:close/>
                <a:moveTo>
                  <a:pt x="107424" y="47272"/>
                </a:moveTo>
                <a:lnTo>
                  <a:pt x="107424" y="51032"/>
                </a:lnTo>
                <a:lnTo>
                  <a:pt x="103634" y="51032"/>
                </a:lnTo>
                <a:lnTo>
                  <a:pt x="103634" y="47272"/>
                </a:lnTo>
                <a:close/>
                <a:moveTo>
                  <a:pt x="111400" y="47272"/>
                </a:moveTo>
                <a:lnTo>
                  <a:pt x="111400" y="51032"/>
                </a:lnTo>
                <a:lnTo>
                  <a:pt x="107609" y="51032"/>
                </a:lnTo>
                <a:lnTo>
                  <a:pt x="107609" y="47272"/>
                </a:lnTo>
                <a:close/>
                <a:moveTo>
                  <a:pt x="115376" y="47272"/>
                </a:moveTo>
                <a:lnTo>
                  <a:pt x="115376" y="51032"/>
                </a:lnTo>
                <a:lnTo>
                  <a:pt x="111585" y="51032"/>
                </a:lnTo>
                <a:lnTo>
                  <a:pt x="111585" y="47272"/>
                </a:lnTo>
                <a:close/>
                <a:moveTo>
                  <a:pt x="119351" y="47272"/>
                </a:moveTo>
                <a:lnTo>
                  <a:pt x="119351" y="51032"/>
                </a:lnTo>
                <a:lnTo>
                  <a:pt x="115560" y="51032"/>
                </a:lnTo>
                <a:lnTo>
                  <a:pt x="115560" y="47272"/>
                </a:lnTo>
                <a:close/>
                <a:moveTo>
                  <a:pt x="123326" y="47272"/>
                </a:moveTo>
                <a:lnTo>
                  <a:pt x="123326" y="51032"/>
                </a:lnTo>
                <a:lnTo>
                  <a:pt x="119535" y="51032"/>
                </a:lnTo>
                <a:lnTo>
                  <a:pt x="119535" y="47272"/>
                </a:lnTo>
                <a:close/>
                <a:moveTo>
                  <a:pt x="127301" y="47272"/>
                </a:moveTo>
                <a:lnTo>
                  <a:pt x="127301" y="51032"/>
                </a:lnTo>
                <a:lnTo>
                  <a:pt x="123510" y="51032"/>
                </a:lnTo>
                <a:lnTo>
                  <a:pt x="123510" y="47272"/>
                </a:lnTo>
                <a:close/>
                <a:moveTo>
                  <a:pt x="131277" y="47272"/>
                </a:moveTo>
                <a:lnTo>
                  <a:pt x="131277" y="51032"/>
                </a:lnTo>
                <a:lnTo>
                  <a:pt x="127485" y="51032"/>
                </a:lnTo>
                <a:lnTo>
                  <a:pt x="127485" y="47272"/>
                </a:lnTo>
                <a:close/>
                <a:moveTo>
                  <a:pt x="135252" y="47272"/>
                </a:moveTo>
                <a:lnTo>
                  <a:pt x="135252" y="51032"/>
                </a:lnTo>
                <a:lnTo>
                  <a:pt x="131461" y="51032"/>
                </a:lnTo>
                <a:lnTo>
                  <a:pt x="131461" y="47272"/>
                </a:lnTo>
                <a:close/>
                <a:moveTo>
                  <a:pt x="139227" y="47272"/>
                </a:moveTo>
                <a:lnTo>
                  <a:pt x="139227" y="51032"/>
                </a:lnTo>
                <a:lnTo>
                  <a:pt x="135436" y="51032"/>
                </a:lnTo>
                <a:lnTo>
                  <a:pt x="135436" y="47272"/>
                </a:lnTo>
                <a:close/>
                <a:moveTo>
                  <a:pt x="143202" y="47272"/>
                </a:moveTo>
                <a:lnTo>
                  <a:pt x="143202" y="51032"/>
                </a:lnTo>
                <a:lnTo>
                  <a:pt x="139411" y="51032"/>
                </a:lnTo>
                <a:lnTo>
                  <a:pt x="139411" y="47272"/>
                </a:lnTo>
                <a:close/>
                <a:moveTo>
                  <a:pt x="147177" y="47272"/>
                </a:moveTo>
                <a:lnTo>
                  <a:pt x="147177" y="51032"/>
                </a:lnTo>
                <a:lnTo>
                  <a:pt x="143387" y="51032"/>
                </a:lnTo>
                <a:lnTo>
                  <a:pt x="143387" y="47272"/>
                </a:lnTo>
                <a:close/>
                <a:moveTo>
                  <a:pt x="151224" y="47272"/>
                </a:moveTo>
                <a:lnTo>
                  <a:pt x="151224" y="51032"/>
                </a:lnTo>
                <a:lnTo>
                  <a:pt x="147362" y="51032"/>
                </a:lnTo>
                <a:lnTo>
                  <a:pt x="147362" y="47272"/>
                </a:lnTo>
                <a:close/>
                <a:moveTo>
                  <a:pt x="4068" y="51215"/>
                </a:moveTo>
                <a:lnTo>
                  <a:pt x="4068" y="54974"/>
                </a:lnTo>
                <a:lnTo>
                  <a:pt x="184" y="54974"/>
                </a:lnTo>
                <a:lnTo>
                  <a:pt x="184" y="51215"/>
                </a:lnTo>
                <a:close/>
                <a:moveTo>
                  <a:pt x="8043" y="51215"/>
                </a:moveTo>
                <a:lnTo>
                  <a:pt x="8043" y="54974"/>
                </a:lnTo>
                <a:lnTo>
                  <a:pt x="4252" y="54974"/>
                </a:lnTo>
                <a:lnTo>
                  <a:pt x="4252" y="51215"/>
                </a:lnTo>
                <a:close/>
                <a:moveTo>
                  <a:pt x="12018" y="51215"/>
                </a:moveTo>
                <a:lnTo>
                  <a:pt x="12018" y="54974"/>
                </a:lnTo>
                <a:lnTo>
                  <a:pt x="8227" y="54974"/>
                </a:lnTo>
                <a:lnTo>
                  <a:pt x="8227" y="51215"/>
                </a:lnTo>
                <a:close/>
                <a:moveTo>
                  <a:pt x="15993" y="51215"/>
                </a:moveTo>
                <a:lnTo>
                  <a:pt x="15993" y="54974"/>
                </a:lnTo>
                <a:lnTo>
                  <a:pt x="12202" y="54974"/>
                </a:lnTo>
                <a:lnTo>
                  <a:pt x="12202" y="51215"/>
                </a:lnTo>
                <a:close/>
                <a:moveTo>
                  <a:pt x="19968" y="51215"/>
                </a:moveTo>
                <a:lnTo>
                  <a:pt x="19968" y="54974"/>
                </a:lnTo>
                <a:lnTo>
                  <a:pt x="16177" y="54974"/>
                </a:lnTo>
                <a:lnTo>
                  <a:pt x="16177" y="51215"/>
                </a:lnTo>
                <a:close/>
                <a:moveTo>
                  <a:pt x="23944" y="51215"/>
                </a:moveTo>
                <a:lnTo>
                  <a:pt x="23944" y="54974"/>
                </a:lnTo>
                <a:lnTo>
                  <a:pt x="20153" y="54974"/>
                </a:lnTo>
                <a:lnTo>
                  <a:pt x="20153" y="51215"/>
                </a:lnTo>
                <a:close/>
                <a:moveTo>
                  <a:pt x="27919" y="51215"/>
                </a:moveTo>
                <a:lnTo>
                  <a:pt x="27919" y="54974"/>
                </a:lnTo>
                <a:lnTo>
                  <a:pt x="24129" y="54974"/>
                </a:lnTo>
                <a:lnTo>
                  <a:pt x="24129" y="51215"/>
                </a:lnTo>
                <a:close/>
                <a:moveTo>
                  <a:pt x="31895" y="51215"/>
                </a:moveTo>
                <a:lnTo>
                  <a:pt x="31895" y="54974"/>
                </a:lnTo>
                <a:lnTo>
                  <a:pt x="28104" y="54974"/>
                </a:lnTo>
                <a:lnTo>
                  <a:pt x="28104" y="51215"/>
                </a:lnTo>
                <a:close/>
                <a:moveTo>
                  <a:pt x="35870" y="51215"/>
                </a:moveTo>
                <a:lnTo>
                  <a:pt x="35870" y="54974"/>
                </a:lnTo>
                <a:lnTo>
                  <a:pt x="32079" y="54974"/>
                </a:lnTo>
                <a:lnTo>
                  <a:pt x="32079" y="51215"/>
                </a:lnTo>
                <a:close/>
                <a:moveTo>
                  <a:pt x="39845" y="51215"/>
                </a:moveTo>
                <a:lnTo>
                  <a:pt x="39845" y="54974"/>
                </a:lnTo>
                <a:lnTo>
                  <a:pt x="36054" y="54974"/>
                </a:lnTo>
                <a:lnTo>
                  <a:pt x="36054" y="51215"/>
                </a:lnTo>
                <a:close/>
                <a:moveTo>
                  <a:pt x="43821" y="51215"/>
                </a:moveTo>
                <a:lnTo>
                  <a:pt x="43821" y="54974"/>
                </a:lnTo>
                <a:lnTo>
                  <a:pt x="40029" y="54974"/>
                </a:lnTo>
                <a:lnTo>
                  <a:pt x="40029" y="51215"/>
                </a:lnTo>
                <a:close/>
                <a:moveTo>
                  <a:pt x="47796" y="51215"/>
                </a:moveTo>
                <a:lnTo>
                  <a:pt x="47796" y="54974"/>
                </a:lnTo>
                <a:lnTo>
                  <a:pt x="44005" y="54974"/>
                </a:lnTo>
                <a:lnTo>
                  <a:pt x="44005" y="51215"/>
                </a:lnTo>
                <a:close/>
                <a:moveTo>
                  <a:pt x="51771" y="51215"/>
                </a:moveTo>
                <a:lnTo>
                  <a:pt x="51771" y="54974"/>
                </a:lnTo>
                <a:lnTo>
                  <a:pt x="47980" y="54974"/>
                </a:lnTo>
                <a:lnTo>
                  <a:pt x="47980" y="51215"/>
                </a:lnTo>
                <a:close/>
                <a:moveTo>
                  <a:pt x="55746" y="51215"/>
                </a:moveTo>
                <a:lnTo>
                  <a:pt x="55746" y="54974"/>
                </a:lnTo>
                <a:lnTo>
                  <a:pt x="51955" y="54974"/>
                </a:lnTo>
                <a:lnTo>
                  <a:pt x="51955" y="51215"/>
                </a:lnTo>
                <a:close/>
                <a:moveTo>
                  <a:pt x="59721" y="51215"/>
                </a:moveTo>
                <a:lnTo>
                  <a:pt x="59721" y="54974"/>
                </a:lnTo>
                <a:lnTo>
                  <a:pt x="55931" y="54974"/>
                </a:lnTo>
                <a:lnTo>
                  <a:pt x="55931" y="51215"/>
                </a:lnTo>
                <a:close/>
                <a:moveTo>
                  <a:pt x="63696" y="51215"/>
                </a:moveTo>
                <a:lnTo>
                  <a:pt x="63696" y="54974"/>
                </a:lnTo>
                <a:lnTo>
                  <a:pt x="59906" y="54974"/>
                </a:lnTo>
                <a:lnTo>
                  <a:pt x="59906" y="51215"/>
                </a:lnTo>
                <a:close/>
                <a:moveTo>
                  <a:pt x="67672" y="51215"/>
                </a:moveTo>
                <a:lnTo>
                  <a:pt x="67672" y="54974"/>
                </a:lnTo>
                <a:lnTo>
                  <a:pt x="63881" y="54974"/>
                </a:lnTo>
                <a:lnTo>
                  <a:pt x="63881" y="51215"/>
                </a:lnTo>
                <a:close/>
                <a:moveTo>
                  <a:pt x="71648" y="51215"/>
                </a:moveTo>
                <a:lnTo>
                  <a:pt x="71648" y="54974"/>
                </a:lnTo>
                <a:lnTo>
                  <a:pt x="67857" y="54974"/>
                </a:lnTo>
                <a:lnTo>
                  <a:pt x="67857" y="51215"/>
                </a:lnTo>
                <a:close/>
                <a:moveTo>
                  <a:pt x="75623" y="51215"/>
                </a:moveTo>
                <a:lnTo>
                  <a:pt x="75623" y="54974"/>
                </a:lnTo>
                <a:lnTo>
                  <a:pt x="71832" y="54974"/>
                </a:lnTo>
                <a:lnTo>
                  <a:pt x="71832" y="51215"/>
                </a:lnTo>
                <a:close/>
                <a:moveTo>
                  <a:pt x="79598" y="51215"/>
                </a:moveTo>
                <a:lnTo>
                  <a:pt x="79598" y="54974"/>
                </a:lnTo>
                <a:lnTo>
                  <a:pt x="75807" y="54974"/>
                </a:lnTo>
                <a:lnTo>
                  <a:pt x="75807" y="51215"/>
                </a:lnTo>
                <a:close/>
                <a:moveTo>
                  <a:pt x="83573" y="51215"/>
                </a:moveTo>
                <a:lnTo>
                  <a:pt x="83573" y="54974"/>
                </a:lnTo>
                <a:lnTo>
                  <a:pt x="79782" y="54974"/>
                </a:lnTo>
                <a:lnTo>
                  <a:pt x="79782" y="51215"/>
                </a:lnTo>
                <a:close/>
                <a:moveTo>
                  <a:pt x="87549" y="51215"/>
                </a:moveTo>
                <a:lnTo>
                  <a:pt x="87549" y="54974"/>
                </a:lnTo>
                <a:lnTo>
                  <a:pt x="83757" y="54974"/>
                </a:lnTo>
                <a:lnTo>
                  <a:pt x="83757" y="51215"/>
                </a:lnTo>
                <a:close/>
                <a:moveTo>
                  <a:pt x="91524" y="51215"/>
                </a:moveTo>
                <a:lnTo>
                  <a:pt x="91524" y="54974"/>
                </a:lnTo>
                <a:lnTo>
                  <a:pt x="87733" y="54974"/>
                </a:lnTo>
                <a:lnTo>
                  <a:pt x="87733" y="51215"/>
                </a:lnTo>
                <a:close/>
                <a:moveTo>
                  <a:pt x="95499" y="51215"/>
                </a:moveTo>
                <a:lnTo>
                  <a:pt x="95499" y="54974"/>
                </a:lnTo>
                <a:lnTo>
                  <a:pt x="91708" y="54974"/>
                </a:lnTo>
                <a:lnTo>
                  <a:pt x="91708" y="51215"/>
                </a:lnTo>
                <a:close/>
                <a:moveTo>
                  <a:pt x="99474" y="51215"/>
                </a:moveTo>
                <a:lnTo>
                  <a:pt x="99474" y="54974"/>
                </a:lnTo>
                <a:lnTo>
                  <a:pt x="95684" y="54974"/>
                </a:lnTo>
                <a:lnTo>
                  <a:pt x="95684" y="51215"/>
                </a:lnTo>
                <a:close/>
                <a:moveTo>
                  <a:pt x="103449" y="51215"/>
                </a:moveTo>
                <a:lnTo>
                  <a:pt x="103449" y="54974"/>
                </a:lnTo>
                <a:lnTo>
                  <a:pt x="99659" y="54974"/>
                </a:lnTo>
                <a:lnTo>
                  <a:pt x="99659" y="51215"/>
                </a:lnTo>
                <a:close/>
                <a:moveTo>
                  <a:pt x="107424" y="51215"/>
                </a:moveTo>
                <a:lnTo>
                  <a:pt x="107424" y="54974"/>
                </a:lnTo>
                <a:lnTo>
                  <a:pt x="103634" y="54974"/>
                </a:lnTo>
                <a:lnTo>
                  <a:pt x="103634" y="51215"/>
                </a:lnTo>
                <a:close/>
                <a:moveTo>
                  <a:pt x="111400" y="51215"/>
                </a:moveTo>
                <a:lnTo>
                  <a:pt x="111400" y="54974"/>
                </a:lnTo>
                <a:lnTo>
                  <a:pt x="107609" y="54974"/>
                </a:lnTo>
                <a:lnTo>
                  <a:pt x="107609" y="51215"/>
                </a:lnTo>
                <a:close/>
                <a:moveTo>
                  <a:pt x="115376" y="51215"/>
                </a:moveTo>
                <a:lnTo>
                  <a:pt x="115376" y="54974"/>
                </a:lnTo>
                <a:lnTo>
                  <a:pt x="111585" y="54974"/>
                </a:lnTo>
                <a:lnTo>
                  <a:pt x="111585" y="51215"/>
                </a:lnTo>
                <a:close/>
                <a:moveTo>
                  <a:pt x="119351" y="51215"/>
                </a:moveTo>
                <a:lnTo>
                  <a:pt x="119351" y="54974"/>
                </a:lnTo>
                <a:lnTo>
                  <a:pt x="115560" y="54974"/>
                </a:lnTo>
                <a:lnTo>
                  <a:pt x="115560" y="51215"/>
                </a:lnTo>
                <a:close/>
                <a:moveTo>
                  <a:pt x="123326" y="51215"/>
                </a:moveTo>
                <a:lnTo>
                  <a:pt x="123326" y="54974"/>
                </a:lnTo>
                <a:lnTo>
                  <a:pt x="119535" y="54974"/>
                </a:lnTo>
                <a:lnTo>
                  <a:pt x="119535" y="51215"/>
                </a:lnTo>
                <a:close/>
                <a:moveTo>
                  <a:pt x="127301" y="51215"/>
                </a:moveTo>
                <a:lnTo>
                  <a:pt x="127301" y="54974"/>
                </a:lnTo>
                <a:lnTo>
                  <a:pt x="123510" y="54974"/>
                </a:lnTo>
                <a:lnTo>
                  <a:pt x="123510" y="51215"/>
                </a:lnTo>
                <a:close/>
                <a:moveTo>
                  <a:pt x="131277" y="51215"/>
                </a:moveTo>
                <a:lnTo>
                  <a:pt x="131277" y="54974"/>
                </a:lnTo>
                <a:lnTo>
                  <a:pt x="127485" y="54974"/>
                </a:lnTo>
                <a:lnTo>
                  <a:pt x="127485" y="51215"/>
                </a:lnTo>
                <a:close/>
                <a:moveTo>
                  <a:pt x="135252" y="51215"/>
                </a:moveTo>
                <a:lnTo>
                  <a:pt x="135252" y="54974"/>
                </a:lnTo>
                <a:lnTo>
                  <a:pt x="131461" y="54974"/>
                </a:lnTo>
                <a:lnTo>
                  <a:pt x="131461" y="51215"/>
                </a:lnTo>
                <a:close/>
                <a:moveTo>
                  <a:pt x="139227" y="51215"/>
                </a:moveTo>
                <a:lnTo>
                  <a:pt x="139227" y="54974"/>
                </a:lnTo>
                <a:lnTo>
                  <a:pt x="135436" y="54974"/>
                </a:lnTo>
                <a:lnTo>
                  <a:pt x="135436" y="51215"/>
                </a:lnTo>
                <a:close/>
                <a:moveTo>
                  <a:pt x="143202" y="51215"/>
                </a:moveTo>
                <a:lnTo>
                  <a:pt x="143202" y="54974"/>
                </a:lnTo>
                <a:lnTo>
                  <a:pt x="139411" y="54974"/>
                </a:lnTo>
                <a:lnTo>
                  <a:pt x="139411" y="51215"/>
                </a:lnTo>
                <a:close/>
                <a:moveTo>
                  <a:pt x="147177" y="51215"/>
                </a:moveTo>
                <a:lnTo>
                  <a:pt x="147177" y="54974"/>
                </a:lnTo>
                <a:lnTo>
                  <a:pt x="143387" y="54974"/>
                </a:lnTo>
                <a:lnTo>
                  <a:pt x="143387" y="51215"/>
                </a:lnTo>
                <a:close/>
                <a:moveTo>
                  <a:pt x="151224" y="51215"/>
                </a:moveTo>
                <a:lnTo>
                  <a:pt x="151224" y="54974"/>
                </a:lnTo>
                <a:lnTo>
                  <a:pt x="147362" y="54974"/>
                </a:lnTo>
                <a:lnTo>
                  <a:pt x="147362" y="51215"/>
                </a:lnTo>
                <a:close/>
                <a:moveTo>
                  <a:pt x="4068" y="55157"/>
                </a:moveTo>
                <a:lnTo>
                  <a:pt x="4068" y="58918"/>
                </a:lnTo>
                <a:lnTo>
                  <a:pt x="184" y="58918"/>
                </a:lnTo>
                <a:lnTo>
                  <a:pt x="184" y="55157"/>
                </a:lnTo>
                <a:close/>
                <a:moveTo>
                  <a:pt x="8043" y="55157"/>
                </a:moveTo>
                <a:lnTo>
                  <a:pt x="8043" y="58918"/>
                </a:lnTo>
                <a:lnTo>
                  <a:pt x="4252" y="58918"/>
                </a:lnTo>
                <a:lnTo>
                  <a:pt x="4252" y="55157"/>
                </a:lnTo>
                <a:close/>
                <a:moveTo>
                  <a:pt x="12018" y="55157"/>
                </a:moveTo>
                <a:lnTo>
                  <a:pt x="12018" y="58918"/>
                </a:lnTo>
                <a:lnTo>
                  <a:pt x="8227" y="58918"/>
                </a:lnTo>
                <a:lnTo>
                  <a:pt x="8227" y="55157"/>
                </a:lnTo>
                <a:close/>
                <a:moveTo>
                  <a:pt x="15993" y="55157"/>
                </a:moveTo>
                <a:lnTo>
                  <a:pt x="15993" y="58918"/>
                </a:lnTo>
                <a:lnTo>
                  <a:pt x="12202" y="58918"/>
                </a:lnTo>
                <a:lnTo>
                  <a:pt x="12202" y="55157"/>
                </a:lnTo>
                <a:close/>
                <a:moveTo>
                  <a:pt x="19968" y="55157"/>
                </a:moveTo>
                <a:lnTo>
                  <a:pt x="19968" y="58918"/>
                </a:lnTo>
                <a:lnTo>
                  <a:pt x="16177" y="58918"/>
                </a:lnTo>
                <a:lnTo>
                  <a:pt x="16177" y="55157"/>
                </a:lnTo>
                <a:close/>
                <a:moveTo>
                  <a:pt x="23944" y="55157"/>
                </a:moveTo>
                <a:lnTo>
                  <a:pt x="23944" y="58918"/>
                </a:lnTo>
                <a:lnTo>
                  <a:pt x="20153" y="58918"/>
                </a:lnTo>
                <a:lnTo>
                  <a:pt x="20153" y="55157"/>
                </a:lnTo>
                <a:close/>
                <a:moveTo>
                  <a:pt x="27919" y="55157"/>
                </a:moveTo>
                <a:lnTo>
                  <a:pt x="27919" y="58918"/>
                </a:lnTo>
                <a:lnTo>
                  <a:pt x="24129" y="58918"/>
                </a:lnTo>
                <a:lnTo>
                  <a:pt x="24129" y="55157"/>
                </a:lnTo>
                <a:close/>
                <a:moveTo>
                  <a:pt x="31895" y="55157"/>
                </a:moveTo>
                <a:lnTo>
                  <a:pt x="31895" y="58918"/>
                </a:lnTo>
                <a:lnTo>
                  <a:pt x="28104" y="58918"/>
                </a:lnTo>
                <a:lnTo>
                  <a:pt x="28104" y="55157"/>
                </a:lnTo>
                <a:close/>
                <a:moveTo>
                  <a:pt x="35870" y="55157"/>
                </a:moveTo>
                <a:lnTo>
                  <a:pt x="35870" y="58918"/>
                </a:lnTo>
                <a:lnTo>
                  <a:pt x="32079" y="58918"/>
                </a:lnTo>
                <a:lnTo>
                  <a:pt x="32079" y="55157"/>
                </a:lnTo>
                <a:close/>
                <a:moveTo>
                  <a:pt x="39845" y="55157"/>
                </a:moveTo>
                <a:lnTo>
                  <a:pt x="39845" y="58918"/>
                </a:lnTo>
                <a:lnTo>
                  <a:pt x="36054" y="58918"/>
                </a:lnTo>
                <a:lnTo>
                  <a:pt x="36054" y="55157"/>
                </a:lnTo>
                <a:close/>
                <a:moveTo>
                  <a:pt x="43821" y="55157"/>
                </a:moveTo>
                <a:lnTo>
                  <a:pt x="43821" y="58918"/>
                </a:lnTo>
                <a:lnTo>
                  <a:pt x="40029" y="58918"/>
                </a:lnTo>
                <a:lnTo>
                  <a:pt x="40029" y="55157"/>
                </a:lnTo>
                <a:close/>
                <a:moveTo>
                  <a:pt x="47796" y="55157"/>
                </a:moveTo>
                <a:lnTo>
                  <a:pt x="47796" y="58918"/>
                </a:lnTo>
                <a:lnTo>
                  <a:pt x="44005" y="58918"/>
                </a:lnTo>
                <a:lnTo>
                  <a:pt x="44005" y="55157"/>
                </a:lnTo>
                <a:close/>
                <a:moveTo>
                  <a:pt x="51771" y="55157"/>
                </a:moveTo>
                <a:lnTo>
                  <a:pt x="51771" y="58918"/>
                </a:lnTo>
                <a:lnTo>
                  <a:pt x="47980" y="58918"/>
                </a:lnTo>
                <a:lnTo>
                  <a:pt x="47980" y="55157"/>
                </a:lnTo>
                <a:close/>
                <a:moveTo>
                  <a:pt x="55746" y="55157"/>
                </a:moveTo>
                <a:lnTo>
                  <a:pt x="55746" y="58918"/>
                </a:lnTo>
                <a:lnTo>
                  <a:pt x="51955" y="58918"/>
                </a:lnTo>
                <a:lnTo>
                  <a:pt x="51955" y="55157"/>
                </a:lnTo>
                <a:close/>
                <a:moveTo>
                  <a:pt x="59721" y="55157"/>
                </a:moveTo>
                <a:lnTo>
                  <a:pt x="59721" y="58918"/>
                </a:lnTo>
                <a:lnTo>
                  <a:pt x="55931" y="58918"/>
                </a:lnTo>
                <a:lnTo>
                  <a:pt x="55931" y="55157"/>
                </a:lnTo>
                <a:close/>
                <a:moveTo>
                  <a:pt x="63696" y="55157"/>
                </a:moveTo>
                <a:lnTo>
                  <a:pt x="63696" y="58918"/>
                </a:lnTo>
                <a:lnTo>
                  <a:pt x="59906" y="58918"/>
                </a:lnTo>
                <a:lnTo>
                  <a:pt x="59906" y="55157"/>
                </a:lnTo>
                <a:close/>
                <a:moveTo>
                  <a:pt x="67672" y="55157"/>
                </a:moveTo>
                <a:lnTo>
                  <a:pt x="67672" y="58918"/>
                </a:lnTo>
                <a:lnTo>
                  <a:pt x="63881" y="58918"/>
                </a:lnTo>
                <a:lnTo>
                  <a:pt x="63881" y="55157"/>
                </a:lnTo>
                <a:close/>
                <a:moveTo>
                  <a:pt x="71648" y="55157"/>
                </a:moveTo>
                <a:lnTo>
                  <a:pt x="71648" y="58918"/>
                </a:lnTo>
                <a:lnTo>
                  <a:pt x="67857" y="58918"/>
                </a:lnTo>
                <a:lnTo>
                  <a:pt x="67857" y="55157"/>
                </a:lnTo>
                <a:close/>
                <a:moveTo>
                  <a:pt x="75623" y="55157"/>
                </a:moveTo>
                <a:lnTo>
                  <a:pt x="75623" y="58918"/>
                </a:lnTo>
                <a:lnTo>
                  <a:pt x="71832" y="58918"/>
                </a:lnTo>
                <a:lnTo>
                  <a:pt x="71832" y="55157"/>
                </a:lnTo>
                <a:close/>
                <a:moveTo>
                  <a:pt x="79598" y="55157"/>
                </a:moveTo>
                <a:lnTo>
                  <a:pt x="79598" y="58918"/>
                </a:lnTo>
                <a:lnTo>
                  <a:pt x="75807" y="58918"/>
                </a:lnTo>
                <a:lnTo>
                  <a:pt x="75807" y="55157"/>
                </a:lnTo>
                <a:close/>
                <a:moveTo>
                  <a:pt x="83573" y="55157"/>
                </a:moveTo>
                <a:lnTo>
                  <a:pt x="83573" y="58918"/>
                </a:lnTo>
                <a:lnTo>
                  <a:pt x="79782" y="58918"/>
                </a:lnTo>
                <a:lnTo>
                  <a:pt x="79782" y="55157"/>
                </a:lnTo>
                <a:close/>
                <a:moveTo>
                  <a:pt x="87549" y="55157"/>
                </a:moveTo>
                <a:lnTo>
                  <a:pt x="87549" y="58918"/>
                </a:lnTo>
                <a:lnTo>
                  <a:pt x="83757" y="58918"/>
                </a:lnTo>
                <a:lnTo>
                  <a:pt x="83757" y="55157"/>
                </a:lnTo>
                <a:close/>
                <a:moveTo>
                  <a:pt x="91524" y="55157"/>
                </a:moveTo>
                <a:lnTo>
                  <a:pt x="91524" y="58918"/>
                </a:lnTo>
                <a:lnTo>
                  <a:pt x="87733" y="58918"/>
                </a:lnTo>
                <a:lnTo>
                  <a:pt x="87733" y="55157"/>
                </a:lnTo>
                <a:close/>
                <a:moveTo>
                  <a:pt x="95499" y="55157"/>
                </a:moveTo>
                <a:lnTo>
                  <a:pt x="95499" y="58918"/>
                </a:lnTo>
                <a:lnTo>
                  <a:pt x="91708" y="58918"/>
                </a:lnTo>
                <a:lnTo>
                  <a:pt x="91708" y="55157"/>
                </a:lnTo>
                <a:close/>
                <a:moveTo>
                  <a:pt x="99474" y="55157"/>
                </a:moveTo>
                <a:lnTo>
                  <a:pt x="99474" y="58918"/>
                </a:lnTo>
                <a:lnTo>
                  <a:pt x="95684" y="58918"/>
                </a:lnTo>
                <a:lnTo>
                  <a:pt x="95684" y="55157"/>
                </a:lnTo>
                <a:close/>
                <a:moveTo>
                  <a:pt x="103449" y="55157"/>
                </a:moveTo>
                <a:lnTo>
                  <a:pt x="103449" y="58918"/>
                </a:lnTo>
                <a:lnTo>
                  <a:pt x="99659" y="58918"/>
                </a:lnTo>
                <a:lnTo>
                  <a:pt x="99659" y="55157"/>
                </a:lnTo>
                <a:close/>
                <a:moveTo>
                  <a:pt x="107424" y="55157"/>
                </a:moveTo>
                <a:lnTo>
                  <a:pt x="107424" y="58918"/>
                </a:lnTo>
                <a:lnTo>
                  <a:pt x="103634" y="58918"/>
                </a:lnTo>
                <a:lnTo>
                  <a:pt x="103634" y="55157"/>
                </a:lnTo>
                <a:close/>
                <a:moveTo>
                  <a:pt x="111400" y="55157"/>
                </a:moveTo>
                <a:lnTo>
                  <a:pt x="111400" y="58918"/>
                </a:lnTo>
                <a:lnTo>
                  <a:pt x="107609" y="58918"/>
                </a:lnTo>
                <a:lnTo>
                  <a:pt x="107609" y="55157"/>
                </a:lnTo>
                <a:close/>
                <a:moveTo>
                  <a:pt x="115376" y="55157"/>
                </a:moveTo>
                <a:lnTo>
                  <a:pt x="115376" y="58918"/>
                </a:lnTo>
                <a:lnTo>
                  <a:pt x="111585" y="58918"/>
                </a:lnTo>
                <a:lnTo>
                  <a:pt x="111585" y="55157"/>
                </a:lnTo>
                <a:close/>
                <a:moveTo>
                  <a:pt x="119351" y="55157"/>
                </a:moveTo>
                <a:lnTo>
                  <a:pt x="119351" y="58918"/>
                </a:lnTo>
                <a:lnTo>
                  <a:pt x="115560" y="58918"/>
                </a:lnTo>
                <a:lnTo>
                  <a:pt x="115560" y="55157"/>
                </a:lnTo>
                <a:close/>
                <a:moveTo>
                  <a:pt x="123326" y="55157"/>
                </a:moveTo>
                <a:lnTo>
                  <a:pt x="123326" y="58918"/>
                </a:lnTo>
                <a:lnTo>
                  <a:pt x="119535" y="58918"/>
                </a:lnTo>
                <a:lnTo>
                  <a:pt x="119535" y="55157"/>
                </a:lnTo>
                <a:close/>
                <a:moveTo>
                  <a:pt x="127301" y="55157"/>
                </a:moveTo>
                <a:lnTo>
                  <a:pt x="127301" y="58918"/>
                </a:lnTo>
                <a:lnTo>
                  <a:pt x="123510" y="58918"/>
                </a:lnTo>
                <a:lnTo>
                  <a:pt x="123510" y="55157"/>
                </a:lnTo>
                <a:close/>
                <a:moveTo>
                  <a:pt x="131277" y="55157"/>
                </a:moveTo>
                <a:lnTo>
                  <a:pt x="131277" y="58918"/>
                </a:lnTo>
                <a:lnTo>
                  <a:pt x="127485" y="58918"/>
                </a:lnTo>
                <a:lnTo>
                  <a:pt x="127485" y="55157"/>
                </a:lnTo>
                <a:close/>
                <a:moveTo>
                  <a:pt x="135252" y="55157"/>
                </a:moveTo>
                <a:lnTo>
                  <a:pt x="135252" y="58918"/>
                </a:lnTo>
                <a:lnTo>
                  <a:pt x="131461" y="58918"/>
                </a:lnTo>
                <a:lnTo>
                  <a:pt x="131461" y="55157"/>
                </a:lnTo>
                <a:close/>
                <a:moveTo>
                  <a:pt x="139227" y="55157"/>
                </a:moveTo>
                <a:lnTo>
                  <a:pt x="139227" y="58918"/>
                </a:lnTo>
                <a:lnTo>
                  <a:pt x="135436" y="58918"/>
                </a:lnTo>
                <a:lnTo>
                  <a:pt x="135436" y="55157"/>
                </a:lnTo>
                <a:close/>
                <a:moveTo>
                  <a:pt x="143202" y="55157"/>
                </a:moveTo>
                <a:lnTo>
                  <a:pt x="143202" y="58918"/>
                </a:lnTo>
                <a:lnTo>
                  <a:pt x="139411" y="58918"/>
                </a:lnTo>
                <a:lnTo>
                  <a:pt x="139411" y="55157"/>
                </a:lnTo>
                <a:close/>
                <a:moveTo>
                  <a:pt x="147177" y="55157"/>
                </a:moveTo>
                <a:lnTo>
                  <a:pt x="147177" y="58918"/>
                </a:lnTo>
                <a:lnTo>
                  <a:pt x="143387" y="58918"/>
                </a:lnTo>
                <a:lnTo>
                  <a:pt x="143387" y="55157"/>
                </a:lnTo>
                <a:close/>
                <a:moveTo>
                  <a:pt x="151224" y="55157"/>
                </a:moveTo>
                <a:lnTo>
                  <a:pt x="151224" y="58918"/>
                </a:lnTo>
                <a:lnTo>
                  <a:pt x="147362" y="58918"/>
                </a:lnTo>
                <a:lnTo>
                  <a:pt x="147362" y="55157"/>
                </a:lnTo>
                <a:close/>
                <a:moveTo>
                  <a:pt x="4068" y="59101"/>
                </a:moveTo>
                <a:lnTo>
                  <a:pt x="4068" y="62861"/>
                </a:lnTo>
                <a:lnTo>
                  <a:pt x="184" y="62861"/>
                </a:lnTo>
                <a:lnTo>
                  <a:pt x="184" y="59101"/>
                </a:lnTo>
                <a:close/>
                <a:moveTo>
                  <a:pt x="8043" y="59101"/>
                </a:moveTo>
                <a:lnTo>
                  <a:pt x="8043" y="62861"/>
                </a:lnTo>
                <a:lnTo>
                  <a:pt x="4252" y="62861"/>
                </a:lnTo>
                <a:lnTo>
                  <a:pt x="4252" y="59101"/>
                </a:lnTo>
                <a:close/>
                <a:moveTo>
                  <a:pt x="12018" y="59101"/>
                </a:moveTo>
                <a:lnTo>
                  <a:pt x="12018" y="62861"/>
                </a:lnTo>
                <a:lnTo>
                  <a:pt x="8227" y="62861"/>
                </a:lnTo>
                <a:lnTo>
                  <a:pt x="8227" y="59101"/>
                </a:lnTo>
                <a:close/>
                <a:moveTo>
                  <a:pt x="15993" y="59101"/>
                </a:moveTo>
                <a:lnTo>
                  <a:pt x="15993" y="62861"/>
                </a:lnTo>
                <a:lnTo>
                  <a:pt x="12202" y="62861"/>
                </a:lnTo>
                <a:lnTo>
                  <a:pt x="12202" y="59101"/>
                </a:lnTo>
                <a:close/>
                <a:moveTo>
                  <a:pt x="19968" y="59101"/>
                </a:moveTo>
                <a:lnTo>
                  <a:pt x="19968" y="62861"/>
                </a:lnTo>
                <a:lnTo>
                  <a:pt x="16177" y="62861"/>
                </a:lnTo>
                <a:lnTo>
                  <a:pt x="16177" y="59101"/>
                </a:lnTo>
                <a:close/>
                <a:moveTo>
                  <a:pt x="23944" y="59101"/>
                </a:moveTo>
                <a:lnTo>
                  <a:pt x="23944" y="62861"/>
                </a:lnTo>
                <a:lnTo>
                  <a:pt x="20153" y="62861"/>
                </a:lnTo>
                <a:lnTo>
                  <a:pt x="20153" y="59101"/>
                </a:lnTo>
                <a:close/>
                <a:moveTo>
                  <a:pt x="27919" y="59101"/>
                </a:moveTo>
                <a:lnTo>
                  <a:pt x="27919" y="62861"/>
                </a:lnTo>
                <a:lnTo>
                  <a:pt x="24129" y="62861"/>
                </a:lnTo>
                <a:lnTo>
                  <a:pt x="24129" y="59101"/>
                </a:lnTo>
                <a:close/>
                <a:moveTo>
                  <a:pt x="31895" y="59101"/>
                </a:moveTo>
                <a:lnTo>
                  <a:pt x="31895" y="62861"/>
                </a:lnTo>
                <a:lnTo>
                  <a:pt x="28104" y="62861"/>
                </a:lnTo>
                <a:lnTo>
                  <a:pt x="28104" y="59101"/>
                </a:lnTo>
                <a:close/>
                <a:moveTo>
                  <a:pt x="35870" y="59101"/>
                </a:moveTo>
                <a:lnTo>
                  <a:pt x="35870" y="62861"/>
                </a:lnTo>
                <a:lnTo>
                  <a:pt x="32079" y="62861"/>
                </a:lnTo>
                <a:lnTo>
                  <a:pt x="32079" y="59101"/>
                </a:lnTo>
                <a:close/>
                <a:moveTo>
                  <a:pt x="39845" y="59101"/>
                </a:moveTo>
                <a:lnTo>
                  <a:pt x="39845" y="62861"/>
                </a:lnTo>
                <a:lnTo>
                  <a:pt x="36054" y="62861"/>
                </a:lnTo>
                <a:lnTo>
                  <a:pt x="36054" y="59101"/>
                </a:lnTo>
                <a:close/>
                <a:moveTo>
                  <a:pt x="43821" y="59101"/>
                </a:moveTo>
                <a:lnTo>
                  <a:pt x="43821" y="62861"/>
                </a:lnTo>
                <a:lnTo>
                  <a:pt x="40029" y="62861"/>
                </a:lnTo>
                <a:lnTo>
                  <a:pt x="40029" y="59101"/>
                </a:lnTo>
                <a:close/>
                <a:moveTo>
                  <a:pt x="47796" y="59101"/>
                </a:moveTo>
                <a:lnTo>
                  <a:pt x="47796" y="62861"/>
                </a:lnTo>
                <a:lnTo>
                  <a:pt x="44005" y="62861"/>
                </a:lnTo>
                <a:lnTo>
                  <a:pt x="44005" y="59101"/>
                </a:lnTo>
                <a:close/>
                <a:moveTo>
                  <a:pt x="51771" y="59101"/>
                </a:moveTo>
                <a:lnTo>
                  <a:pt x="51771" y="62861"/>
                </a:lnTo>
                <a:lnTo>
                  <a:pt x="47980" y="62861"/>
                </a:lnTo>
                <a:lnTo>
                  <a:pt x="47980" y="59101"/>
                </a:lnTo>
                <a:close/>
                <a:moveTo>
                  <a:pt x="55746" y="59101"/>
                </a:moveTo>
                <a:lnTo>
                  <a:pt x="55746" y="62861"/>
                </a:lnTo>
                <a:lnTo>
                  <a:pt x="51955" y="62861"/>
                </a:lnTo>
                <a:lnTo>
                  <a:pt x="51955" y="59101"/>
                </a:lnTo>
                <a:close/>
                <a:moveTo>
                  <a:pt x="59721" y="59101"/>
                </a:moveTo>
                <a:lnTo>
                  <a:pt x="59721" y="62861"/>
                </a:lnTo>
                <a:lnTo>
                  <a:pt x="55931" y="62861"/>
                </a:lnTo>
                <a:lnTo>
                  <a:pt x="55931" y="59101"/>
                </a:lnTo>
                <a:close/>
                <a:moveTo>
                  <a:pt x="63696" y="59101"/>
                </a:moveTo>
                <a:lnTo>
                  <a:pt x="63696" y="62861"/>
                </a:lnTo>
                <a:lnTo>
                  <a:pt x="59906" y="62861"/>
                </a:lnTo>
                <a:lnTo>
                  <a:pt x="59906" y="59101"/>
                </a:lnTo>
                <a:close/>
                <a:moveTo>
                  <a:pt x="67672" y="59101"/>
                </a:moveTo>
                <a:lnTo>
                  <a:pt x="67672" y="62861"/>
                </a:lnTo>
                <a:lnTo>
                  <a:pt x="63881" y="62861"/>
                </a:lnTo>
                <a:lnTo>
                  <a:pt x="63881" y="59101"/>
                </a:lnTo>
                <a:close/>
                <a:moveTo>
                  <a:pt x="71648" y="59101"/>
                </a:moveTo>
                <a:lnTo>
                  <a:pt x="71648" y="62861"/>
                </a:lnTo>
                <a:lnTo>
                  <a:pt x="67857" y="62861"/>
                </a:lnTo>
                <a:lnTo>
                  <a:pt x="67857" y="59101"/>
                </a:lnTo>
                <a:close/>
                <a:moveTo>
                  <a:pt x="75623" y="59101"/>
                </a:moveTo>
                <a:lnTo>
                  <a:pt x="75623" y="62861"/>
                </a:lnTo>
                <a:lnTo>
                  <a:pt x="71832" y="62861"/>
                </a:lnTo>
                <a:lnTo>
                  <a:pt x="71832" y="59101"/>
                </a:lnTo>
                <a:close/>
                <a:moveTo>
                  <a:pt x="79598" y="59101"/>
                </a:moveTo>
                <a:lnTo>
                  <a:pt x="79598" y="62861"/>
                </a:lnTo>
                <a:lnTo>
                  <a:pt x="75807" y="62861"/>
                </a:lnTo>
                <a:lnTo>
                  <a:pt x="75807" y="59101"/>
                </a:lnTo>
                <a:close/>
                <a:moveTo>
                  <a:pt x="83573" y="59101"/>
                </a:moveTo>
                <a:lnTo>
                  <a:pt x="83573" y="62861"/>
                </a:lnTo>
                <a:lnTo>
                  <a:pt x="79782" y="62861"/>
                </a:lnTo>
                <a:lnTo>
                  <a:pt x="79782" y="59101"/>
                </a:lnTo>
                <a:close/>
                <a:moveTo>
                  <a:pt x="87549" y="59101"/>
                </a:moveTo>
                <a:lnTo>
                  <a:pt x="87549" y="62861"/>
                </a:lnTo>
                <a:lnTo>
                  <a:pt x="83757" y="62861"/>
                </a:lnTo>
                <a:lnTo>
                  <a:pt x="83757" y="59101"/>
                </a:lnTo>
                <a:close/>
                <a:moveTo>
                  <a:pt x="91524" y="59101"/>
                </a:moveTo>
                <a:lnTo>
                  <a:pt x="91524" y="62861"/>
                </a:lnTo>
                <a:lnTo>
                  <a:pt x="87733" y="62861"/>
                </a:lnTo>
                <a:lnTo>
                  <a:pt x="87733" y="59101"/>
                </a:lnTo>
                <a:close/>
                <a:moveTo>
                  <a:pt x="95499" y="59101"/>
                </a:moveTo>
                <a:lnTo>
                  <a:pt x="95499" y="62861"/>
                </a:lnTo>
                <a:lnTo>
                  <a:pt x="91708" y="62861"/>
                </a:lnTo>
                <a:lnTo>
                  <a:pt x="91708" y="59101"/>
                </a:lnTo>
                <a:close/>
                <a:moveTo>
                  <a:pt x="99474" y="59101"/>
                </a:moveTo>
                <a:lnTo>
                  <a:pt x="99474" y="62861"/>
                </a:lnTo>
                <a:lnTo>
                  <a:pt x="95684" y="62861"/>
                </a:lnTo>
                <a:lnTo>
                  <a:pt x="95684" y="59101"/>
                </a:lnTo>
                <a:close/>
                <a:moveTo>
                  <a:pt x="103449" y="59101"/>
                </a:moveTo>
                <a:lnTo>
                  <a:pt x="103449" y="62861"/>
                </a:lnTo>
                <a:lnTo>
                  <a:pt x="99659" y="62861"/>
                </a:lnTo>
                <a:lnTo>
                  <a:pt x="99659" y="59101"/>
                </a:lnTo>
                <a:close/>
                <a:moveTo>
                  <a:pt x="107424" y="59101"/>
                </a:moveTo>
                <a:lnTo>
                  <a:pt x="107424" y="62861"/>
                </a:lnTo>
                <a:lnTo>
                  <a:pt x="103634" y="62861"/>
                </a:lnTo>
                <a:lnTo>
                  <a:pt x="103634" y="59101"/>
                </a:lnTo>
                <a:close/>
                <a:moveTo>
                  <a:pt x="111400" y="59101"/>
                </a:moveTo>
                <a:lnTo>
                  <a:pt x="111400" y="62861"/>
                </a:lnTo>
                <a:lnTo>
                  <a:pt x="107609" y="62861"/>
                </a:lnTo>
                <a:lnTo>
                  <a:pt x="107609" y="59101"/>
                </a:lnTo>
                <a:close/>
                <a:moveTo>
                  <a:pt x="115376" y="59101"/>
                </a:moveTo>
                <a:lnTo>
                  <a:pt x="115376" y="62861"/>
                </a:lnTo>
                <a:lnTo>
                  <a:pt x="111585" y="62861"/>
                </a:lnTo>
                <a:lnTo>
                  <a:pt x="111585" y="59101"/>
                </a:lnTo>
                <a:close/>
                <a:moveTo>
                  <a:pt x="119351" y="59101"/>
                </a:moveTo>
                <a:lnTo>
                  <a:pt x="119351" y="62861"/>
                </a:lnTo>
                <a:lnTo>
                  <a:pt x="115560" y="62861"/>
                </a:lnTo>
                <a:lnTo>
                  <a:pt x="115560" y="59101"/>
                </a:lnTo>
                <a:close/>
                <a:moveTo>
                  <a:pt x="123326" y="59101"/>
                </a:moveTo>
                <a:lnTo>
                  <a:pt x="123326" y="62861"/>
                </a:lnTo>
                <a:lnTo>
                  <a:pt x="119535" y="62861"/>
                </a:lnTo>
                <a:lnTo>
                  <a:pt x="119535" y="59101"/>
                </a:lnTo>
                <a:close/>
                <a:moveTo>
                  <a:pt x="127301" y="59101"/>
                </a:moveTo>
                <a:lnTo>
                  <a:pt x="127301" y="62861"/>
                </a:lnTo>
                <a:lnTo>
                  <a:pt x="123510" y="62861"/>
                </a:lnTo>
                <a:lnTo>
                  <a:pt x="123510" y="59101"/>
                </a:lnTo>
                <a:close/>
                <a:moveTo>
                  <a:pt x="131277" y="59101"/>
                </a:moveTo>
                <a:lnTo>
                  <a:pt x="131277" y="62861"/>
                </a:lnTo>
                <a:lnTo>
                  <a:pt x="127485" y="62861"/>
                </a:lnTo>
                <a:lnTo>
                  <a:pt x="127485" y="59101"/>
                </a:lnTo>
                <a:close/>
                <a:moveTo>
                  <a:pt x="135252" y="59101"/>
                </a:moveTo>
                <a:lnTo>
                  <a:pt x="135252" y="62861"/>
                </a:lnTo>
                <a:lnTo>
                  <a:pt x="131461" y="62861"/>
                </a:lnTo>
                <a:lnTo>
                  <a:pt x="131461" y="59101"/>
                </a:lnTo>
                <a:close/>
                <a:moveTo>
                  <a:pt x="139227" y="59101"/>
                </a:moveTo>
                <a:lnTo>
                  <a:pt x="139227" y="62861"/>
                </a:lnTo>
                <a:lnTo>
                  <a:pt x="135436" y="62861"/>
                </a:lnTo>
                <a:lnTo>
                  <a:pt x="135436" y="59101"/>
                </a:lnTo>
                <a:close/>
                <a:moveTo>
                  <a:pt x="143202" y="59101"/>
                </a:moveTo>
                <a:lnTo>
                  <a:pt x="143202" y="62861"/>
                </a:lnTo>
                <a:lnTo>
                  <a:pt x="139411" y="62861"/>
                </a:lnTo>
                <a:lnTo>
                  <a:pt x="139411" y="59101"/>
                </a:lnTo>
                <a:close/>
                <a:moveTo>
                  <a:pt x="147177" y="59101"/>
                </a:moveTo>
                <a:lnTo>
                  <a:pt x="147177" y="62861"/>
                </a:lnTo>
                <a:lnTo>
                  <a:pt x="143387" y="62861"/>
                </a:lnTo>
                <a:lnTo>
                  <a:pt x="143387" y="59101"/>
                </a:lnTo>
                <a:close/>
                <a:moveTo>
                  <a:pt x="151224" y="59101"/>
                </a:moveTo>
                <a:lnTo>
                  <a:pt x="151224" y="62861"/>
                </a:lnTo>
                <a:lnTo>
                  <a:pt x="147362" y="62861"/>
                </a:lnTo>
                <a:lnTo>
                  <a:pt x="147362" y="59101"/>
                </a:lnTo>
                <a:close/>
                <a:moveTo>
                  <a:pt x="4068" y="63043"/>
                </a:moveTo>
                <a:lnTo>
                  <a:pt x="4068" y="66803"/>
                </a:lnTo>
                <a:lnTo>
                  <a:pt x="184" y="66803"/>
                </a:lnTo>
                <a:lnTo>
                  <a:pt x="184" y="63043"/>
                </a:lnTo>
                <a:close/>
                <a:moveTo>
                  <a:pt x="8043" y="63043"/>
                </a:moveTo>
                <a:lnTo>
                  <a:pt x="8043" y="66803"/>
                </a:lnTo>
                <a:lnTo>
                  <a:pt x="4252" y="66803"/>
                </a:lnTo>
                <a:lnTo>
                  <a:pt x="4252" y="63043"/>
                </a:lnTo>
                <a:close/>
                <a:moveTo>
                  <a:pt x="12018" y="63043"/>
                </a:moveTo>
                <a:lnTo>
                  <a:pt x="12018" y="66803"/>
                </a:lnTo>
                <a:lnTo>
                  <a:pt x="8227" y="66803"/>
                </a:lnTo>
                <a:lnTo>
                  <a:pt x="8227" y="63043"/>
                </a:lnTo>
                <a:close/>
                <a:moveTo>
                  <a:pt x="15993" y="63043"/>
                </a:moveTo>
                <a:lnTo>
                  <a:pt x="15993" y="66803"/>
                </a:lnTo>
                <a:lnTo>
                  <a:pt x="12202" y="66803"/>
                </a:lnTo>
                <a:lnTo>
                  <a:pt x="12202" y="63043"/>
                </a:lnTo>
                <a:close/>
                <a:moveTo>
                  <a:pt x="19968" y="63043"/>
                </a:moveTo>
                <a:lnTo>
                  <a:pt x="19968" y="66803"/>
                </a:lnTo>
                <a:lnTo>
                  <a:pt x="16177" y="66803"/>
                </a:lnTo>
                <a:lnTo>
                  <a:pt x="16177" y="63043"/>
                </a:lnTo>
                <a:close/>
                <a:moveTo>
                  <a:pt x="23944" y="63043"/>
                </a:moveTo>
                <a:lnTo>
                  <a:pt x="23944" y="66803"/>
                </a:lnTo>
                <a:lnTo>
                  <a:pt x="20153" y="66803"/>
                </a:lnTo>
                <a:lnTo>
                  <a:pt x="20153" y="63043"/>
                </a:lnTo>
                <a:close/>
                <a:moveTo>
                  <a:pt x="27919" y="63043"/>
                </a:moveTo>
                <a:lnTo>
                  <a:pt x="27919" y="66803"/>
                </a:lnTo>
                <a:lnTo>
                  <a:pt x="24129" y="66803"/>
                </a:lnTo>
                <a:lnTo>
                  <a:pt x="24129" y="63043"/>
                </a:lnTo>
                <a:close/>
                <a:moveTo>
                  <a:pt x="31895" y="63043"/>
                </a:moveTo>
                <a:lnTo>
                  <a:pt x="31895" y="66803"/>
                </a:lnTo>
                <a:lnTo>
                  <a:pt x="28104" y="66803"/>
                </a:lnTo>
                <a:lnTo>
                  <a:pt x="28104" y="63043"/>
                </a:lnTo>
                <a:close/>
                <a:moveTo>
                  <a:pt x="35870" y="63043"/>
                </a:moveTo>
                <a:lnTo>
                  <a:pt x="35870" y="66803"/>
                </a:lnTo>
                <a:lnTo>
                  <a:pt x="32079" y="66803"/>
                </a:lnTo>
                <a:lnTo>
                  <a:pt x="32079" y="63043"/>
                </a:lnTo>
                <a:close/>
                <a:moveTo>
                  <a:pt x="39845" y="63043"/>
                </a:moveTo>
                <a:lnTo>
                  <a:pt x="39845" y="66803"/>
                </a:lnTo>
                <a:lnTo>
                  <a:pt x="36054" y="66803"/>
                </a:lnTo>
                <a:lnTo>
                  <a:pt x="36054" y="63043"/>
                </a:lnTo>
                <a:close/>
                <a:moveTo>
                  <a:pt x="43821" y="63043"/>
                </a:moveTo>
                <a:lnTo>
                  <a:pt x="43821" y="66803"/>
                </a:lnTo>
                <a:lnTo>
                  <a:pt x="40029" y="66803"/>
                </a:lnTo>
                <a:lnTo>
                  <a:pt x="40029" y="63043"/>
                </a:lnTo>
                <a:close/>
                <a:moveTo>
                  <a:pt x="47796" y="63043"/>
                </a:moveTo>
                <a:lnTo>
                  <a:pt x="47796" y="66803"/>
                </a:lnTo>
                <a:lnTo>
                  <a:pt x="44005" y="66803"/>
                </a:lnTo>
                <a:lnTo>
                  <a:pt x="44005" y="63043"/>
                </a:lnTo>
                <a:close/>
                <a:moveTo>
                  <a:pt x="51771" y="63043"/>
                </a:moveTo>
                <a:lnTo>
                  <a:pt x="51771" y="66803"/>
                </a:lnTo>
                <a:lnTo>
                  <a:pt x="47980" y="66803"/>
                </a:lnTo>
                <a:lnTo>
                  <a:pt x="47980" y="63043"/>
                </a:lnTo>
                <a:close/>
                <a:moveTo>
                  <a:pt x="55746" y="63043"/>
                </a:moveTo>
                <a:lnTo>
                  <a:pt x="55746" y="66803"/>
                </a:lnTo>
                <a:lnTo>
                  <a:pt x="51955" y="66803"/>
                </a:lnTo>
                <a:lnTo>
                  <a:pt x="51955" y="63043"/>
                </a:lnTo>
                <a:close/>
                <a:moveTo>
                  <a:pt x="59721" y="63043"/>
                </a:moveTo>
                <a:lnTo>
                  <a:pt x="59721" y="66803"/>
                </a:lnTo>
                <a:lnTo>
                  <a:pt x="55931" y="66803"/>
                </a:lnTo>
                <a:lnTo>
                  <a:pt x="55931" y="63043"/>
                </a:lnTo>
                <a:close/>
                <a:moveTo>
                  <a:pt x="63696" y="63043"/>
                </a:moveTo>
                <a:lnTo>
                  <a:pt x="63696" y="66803"/>
                </a:lnTo>
                <a:lnTo>
                  <a:pt x="59906" y="66803"/>
                </a:lnTo>
                <a:lnTo>
                  <a:pt x="59906" y="63043"/>
                </a:lnTo>
                <a:close/>
                <a:moveTo>
                  <a:pt x="67672" y="63043"/>
                </a:moveTo>
                <a:lnTo>
                  <a:pt x="67672" y="66803"/>
                </a:lnTo>
                <a:lnTo>
                  <a:pt x="63881" y="66803"/>
                </a:lnTo>
                <a:lnTo>
                  <a:pt x="63881" y="63043"/>
                </a:lnTo>
                <a:close/>
                <a:moveTo>
                  <a:pt x="71648" y="63043"/>
                </a:moveTo>
                <a:lnTo>
                  <a:pt x="71648" y="66803"/>
                </a:lnTo>
                <a:lnTo>
                  <a:pt x="67857" y="66803"/>
                </a:lnTo>
                <a:lnTo>
                  <a:pt x="67857" y="63043"/>
                </a:lnTo>
                <a:close/>
                <a:moveTo>
                  <a:pt x="75623" y="63043"/>
                </a:moveTo>
                <a:lnTo>
                  <a:pt x="75623" y="66803"/>
                </a:lnTo>
                <a:lnTo>
                  <a:pt x="71832" y="66803"/>
                </a:lnTo>
                <a:lnTo>
                  <a:pt x="71832" y="63043"/>
                </a:lnTo>
                <a:close/>
                <a:moveTo>
                  <a:pt x="79598" y="63043"/>
                </a:moveTo>
                <a:lnTo>
                  <a:pt x="79598" y="66803"/>
                </a:lnTo>
                <a:lnTo>
                  <a:pt x="75807" y="66803"/>
                </a:lnTo>
                <a:lnTo>
                  <a:pt x="75807" y="63043"/>
                </a:lnTo>
                <a:close/>
                <a:moveTo>
                  <a:pt x="83573" y="63043"/>
                </a:moveTo>
                <a:lnTo>
                  <a:pt x="83573" y="66803"/>
                </a:lnTo>
                <a:lnTo>
                  <a:pt x="79782" y="66803"/>
                </a:lnTo>
                <a:lnTo>
                  <a:pt x="79782" y="63043"/>
                </a:lnTo>
                <a:close/>
                <a:moveTo>
                  <a:pt x="87549" y="63043"/>
                </a:moveTo>
                <a:lnTo>
                  <a:pt x="87549" y="66803"/>
                </a:lnTo>
                <a:lnTo>
                  <a:pt x="83757" y="66803"/>
                </a:lnTo>
                <a:lnTo>
                  <a:pt x="83757" y="63043"/>
                </a:lnTo>
                <a:close/>
                <a:moveTo>
                  <a:pt x="91524" y="63043"/>
                </a:moveTo>
                <a:lnTo>
                  <a:pt x="91524" y="66803"/>
                </a:lnTo>
                <a:lnTo>
                  <a:pt x="87733" y="66803"/>
                </a:lnTo>
                <a:lnTo>
                  <a:pt x="87733" y="63043"/>
                </a:lnTo>
                <a:close/>
                <a:moveTo>
                  <a:pt x="95499" y="63043"/>
                </a:moveTo>
                <a:lnTo>
                  <a:pt x="95499" y="66803"/>
                </a:lnTo>
                <a:lnTo>
                  <a:pt x="91708" y="66803"/>
                </a:lnTo>
                <a:lnTo>
                  <a:pt x="91708" y="63043"/>
                </a:lnTo>
                <a:close/>
                <a:moveTo>
                  <a:pt x="99474" y="63043"/>
                </a:moveTo>
                <a:lnTo>
                  <a:pt x="99474" y="66803"/>
                </a:lnTo>
                <a:lnTo>
                  <a:pt x="95684" y="66803"/>
                </a:lnTo>
                <a:lnTo>
                  <a:pt x="95684" y="63043"/>
                </a:lnTo>
                <a:close/>
                <a:moveTo>
                  <a:pt x="103449" y="63043"/>
                </a:moveTo>
                <a:lnTo>
                  <a:pt x="103449" y="66803"/>
                </a:lnTo>
                <a:lnTo>
                  <a:pt x="99659" y="66803"/>
                </a:lnTo>
                <a:lnTo>
                  <a:pt x="99659" y="63043"/>
                </a:lnTo>
                <a:close/>
                <a:moveTo>
                  <a:pt x="107424" y="63043"/>
                </a:moveTo>
                <a:lnTo>
                  <a:pt x="107424" y="66803"/>
                </a:lnTo>
                <a:lnTo>
                  <a:pt x="103634" y="66803"/>
                </a:lnTo>
                <a:lnTo>
                  <a:pt x="103634" y="63043"/>
                </a:lnTo>
                <a:close/>
                <a:moveTo>
                  <a:pt x="111400" y="63043"/>
                </a:moveTo>
                <a:lnTo>
                  <a:pt x="111400" y="66803"/>
                </a:lnTo>
                <a:lnTo>
                  <a:pt x="107609" y="66803"/>
                </a:lnTo>
                <a:lnTo>
                  <a:pt x="107609" y="63043"/>
                </a:lnTo>
                <a:close/>
                <a:moveTo>
                  <a:pt x="115376" y="63043"/>
                </a:moveTo>
                <a:lnTo>
                  <a:pt x="115376" y="66803"/>
                </a:lnTo>
                <a:lnTo>
                  <a:pt x="111585" y="66803"/>
                </a:lnTo>
                <a:lnTo>
                  <a:pt x="111585" y="63043"/>
                </a:lnTo>
                <a:close/>
                <a:moveTo>
                  <a:pt x="119351" y="63044"/>
                </a:moveTo>
                <a:lnTo>
                  <a:pt x="119351" y="66803"/>
                </a:lnTo>
                <a:lnTo>
                  <a:pt x="115560" y="66803"/>
                </a:lnTo>
                <a:lnTo>
                  <a:pt x="115560" y="63044"/>
                </a:lnTo>
                <a:close/>
                <a:moveTo>
                  <a:pt x="123326" y="63044"/>
                </a:moveTo>
                <a:lnTo>
                  <a:pt x="123326" y="66803"/>
                </a:lnTo>
                <a:lnTo>
                  <a:pt x="119535" y="66803"/>
                </a:lnTo>
                <a:lnTo>
                  <a:pt x="119535" y="63044"/>
                </a:lnTo>
                <a:close/>
                <a:moveTo>
                  <a:pt x="127301" y="63044"/>
                </a:moveTo>
                <a:lnTo>
                  <a:pt x="127301" y="66803"/>
                </a:lnTo>
                <a:lnTo>
                  <a:pt x="123510" y="66803"/>
                </a:lnTo>
                <a:lnTo>
                  <a:pt x="123510" y="63044"/>
                </a:lnTo>
                <a:close/>
                <a:moveTo>
                  <a:pt x="131277" y="63044"/>
                </a:moveTo>
                <a:lnTo>
                  <a:pt x="131277" y="66803"/>
                </a:lnTo>
                <a:lnTo>
                  <a:pt x="127485" y="66803"/>
                </a:lnTo>
                <a:lnTo>
                  <a:pt x="127485" y="63044"/>
                </a:lnTo>
                <a:close/>
                <a:moveTo>
                  <a:pt x="135252" y="63044"/>
                </a:moveTo>
                <a:lnTo>
                  <a:pt x="135252" y="66803"/>
                </a:lnTo>
                <a:lnTo>
                  <a:pt x="131461" y="66803"/>
                </a:lnTo>
                <a:lnTo>
                  <a:pt x="131461" y="63044"/>
                </a:lnTo>
                <a:close/>
                <a:moveTo>
                  <a:pt x="139227" y="63044"/>
                </a:moveTo>
                <a:lnTo>
                  <a:pt x="139227" y="66803"/>
                </a:lnTo>
                <a:lnTo>
                  <a:pt x="135436" y="66803"/>
                </a:lnTo>
                <a:lnTo>
                  <a:pt x="135436" y="63044"/>
                </a:lnTo>
                <a:close/>
                <a:moveTo>
                  <a:pt x="143202" y="63044"/>
                </a:moveTo>
                <a:lnTo>
                  <a:pt x="143202" y="66803"/>
                </a:lnTo>
                <a:lnTo>
                  <a:pt x="139411" y="66803"/>
                </a:lnTo>
                <a:lnTo>
                  <a:pt x="139411" y="63044"/>
                </a:lnTo>
                <a:close/>
                <a:moveTo>
                  <a:pt x="147177" y="63044"/>
                </a:moveTo>
                <a:lnTo>
                  <a:pt x="147177" y="66803"/>
                </a:lnTo>
                <a:lnTo>
                  <a:pt x="143387" y="66803"/>
                </a:lnTo>
                <a:lnTo>
                  <a:pt x="143387" y="63044"/>
                </a:lnTo>
                <a:close/>
                <a:moveTo>
                  <a:pt x="151224" y="63044"/>
                </a:moveTo>
                <a:lnTo>
                  <a:pt x="151224" y="66803"/>
                </a:lnTo>
                <a:lnTo>
                  <a:pt x="147362" y="66803"/>
                </a:lnTo>
                <a:lnTo>
                  <a:pt x="147362" y="63044"/>
                </a:lnTo>
                <a:close/>
                <a:moveTo>
                  <a:pt x="4068" y="66986"/>
                </a:moveTo>
                <a:lnTo>
                  <a:pt x="4068" y="70746"/>
                </a:lnTo>
                <a:lnTo>
                  <a:pt x="184" y="70746"/>
                </a:lnTo>
                <a:lnTo>
                  <a:pt x="184" y="66986"/>
                </a:lnTo>
                <a:close/>
                <a:moveTo>
                  <a:pt x="8043" y="66986"/>
                </a:moveTo>
                <a:lnTo>
                  <a:pt x="8043" y="70746"/>
                </a:lnTo>
                <a:lnTo>
                  <a:pt x="4252" y="70746"/>
                </a:lnTo>
                <a:lnTo>
                  <a:pt x="4252" y="66986"/>
                </a:lnTo>
                <a:close/>
                <a:moveTo>
                  <a:pt x="12018" y="66986"/>
                </a:moveTo>
                <a:lnTo>
                  <a:pt x="12018" y="70746"/>
                </a:lnTo>
                <a:lnTo>
                  <a:pt x="8227" y="70746"/>
                </a:lnTo>
                <a:lnTo>
                  <a:pt x="8227" y="66986"/>
                </a:lnTo>
                <a:close/>
                <a:moveTo>
                  <a:pt x="15993" y="66986"/>
                </a:moveTo>
                <a:lnTo>
                  <a:pt x="15993" y="70746"/>
                </a:lnTo>
                <a:lnTo>
                  <a:pt x="12202" y="70746"/>
                </a:lnTo>
                <a:lnTo>
                  <a:pt x="12202" y="66986"/>
                </a:lnTo>
                <a:close/>
                <a:moveTo>
                  <a:pt x="19968" y="66986"/>
                </a:moveTo>
                <a:lnTo>
                  <a:pt x="19968" y="70746"/>
                </a:lnTo>
                <a:lnTo>
                  <a:pt x="16177" y="70746"/>
                </a:lnTo>
                <a:lnTo>
                  <a:pt x="16177" y="66986"/>
                </a:lnTo>
                <a:close/>
                <a:moveTo>
                  <a:pt x="23944" y="66986"/>
                </a:moveTo>
                <a:lnTo>
                  <a:pt x="23944" y="70746"/>
                </a:lnTo>
                <a:lnTo>
                  <a:pt x="20153" y="70746"/>
                </a:lnTo>
                <a:lnTo>
                  <a:pt x="20153" y="66986"/>
                </a:lnTo>
                <a:close/>
                <a:moveTo>
                  <a:pt x="27919" y="66986"/>
                </a:moveTo>
                <a:lnTo>
                  <a:pt x="27919" y="70746"/>
                </a:lnTo>
                <a:lnTo>
                  <a:pt x="24129" y="70746"/>
                </a:lnTo>
                <a:lnTo>
                  <a:pt x="24129" y="66986"/>
                </a:lnTo>
                <a:close/>
                <a:moveTo>
                  <a:pt x="31895" y="66986"/>
                </a:moveTo>
                <a:lnTo>
                  <a:pt x="31895" y="70746"/>
                </a:lnTo>
                <a:lnTo>
                  <a:pt x="28104" y="70746"/>
                </a:lnTo>
                <a:lnTo>
                  <a:pt x="28104" y="66986"/>
                </a:lnTo>
                <a:close/>
                <a:moveTo>
                  <a:pt x="35870" y="66986"/>
                </a:moveTo>
                <a:lnTo>
                  <a:pt x="35870" y="70746"/>
                </a:lnTo>
                <a:lnTo>
                  <a:pt x="32079" y="70746"/>
                </a:lnTo>
                <a:lnTo>
                  <a:pt x="32079" y="66986"/>
                </a:lnTo>
                <a:close/>
                <a:moveTo>
                  <a:pt x="39845" y="66986"/>
                </a:moveTo>
                <a:lnTo>
                  <a:pt x="39845" y="70746"/>
                </a:lnTo>
                <a:lnTo>
                  <a:pt x="36054" y="70746"/>
                </a:lnTo>
                <a:lnTo>
                  <a:pt x="36054" y="66986"/>
                </a:lnTo>
                <a:close/>
                <a:moveTo>
                  <a:pt x="43821" y="66986"/>
                </a:moveTo>
                <a:lnTo>
                  <a:pt x="43821" y="70746"/>
                </a:lnTo>
                <a:lnTo>
                  <a:pt x="40029" y="70746"/>
                </a:lnTo>
                <a:lnTo>
                  <a:pt x="40029" y="66986"/>
                </a:lnTo>
                <a:close/>
                <a:moveTo>
                  <a:pt x="47796" y="66986"/>
                </a:moveTo>
                <a:lnTo>
                  <a:pt x="47796" y="70746"/>
                </a:lnTo>
                <a:lnTo>
                  <a:pt x="44005" y="70746"/>
                </a:lnTo>
                <a:lnTo>
                  <a:pt x="44005" y="66986"/>
                </a:lnTo>
                <a:close/>
                <a:moveTo>
                  <a:pt x="51771" y="66986"/>
                </a:moveTo>
                <a:lnTo>
                  <a:pt x="51771" y="70746"/>
                </a:lnTo>
                <a:lnTo>
                  <a:pt x="47980" y="70746"/>
                </a:lnTo>
                <a:lnTo>
                  <a:pt x="47980" y="66986"/>
                </a:lnTo>
                <a:close/>
                <a:moveTo>
                  <a:pt x="55746" y="66986"/>
                </a:moveTo>
                <a:lnTo>
                  <a:pt x="55746" y="70746"/>
                </a:lnTo>
                <a:lnTo>
                  <a:pt x="51955" y="70746"/>
                </a:lnTo>
                <a:lnTo>
                  <a:pt x="51955" y="66986"/>
                </a:lnTo>
                <a:close/>
                <a:moveTo>
                  <a:pt x="59721" y="66986"/>
                </a:moveTo>
                <a:lnTo>
                  <a:pt x="59721" y="70746"/>
                </a:lnTo>
                <a:lnTo>
                  <a:pt x="55931" y="70746"/>
                </a:lnTo>
                <a:lnTo>
                  <a:pt x="55931" y="66986"/>
                </a:lnTo>
                <a:close/>
                <a:moveTo>
                  <a:pt x="63696" y="66986"/>
                </a:moveTo>
                <a:lnTo>
                  <a:pt x="63696" y="70746"/>
                </a:lnTo>
                <a:lnTo>
                  <a:pt x="59906" y="70746"/>
                </a:lnTo>
                <a:lnTo>
                  <a:pt x="59906" y="66986"/>
                </a:lnTo>
                <a:close/>
                <a:moveTo>
                  <a:pt x="67672" y="66986"/>
                </a:moveTo>
                <a:lnTo>
                  <a:pt x="67672" y="70746"/>
                </a:lnTo>
                <a:lnTo>
                  <a:pt x="63881" y="70746"/>
                </a:lnTo>
                <a:lnTo>
                  <a:pt x="63881" y="66986"/>
                </a:lnTo>
                <a:close/>
                <a:moveTo>
                  <a:pt x="71648" y="66986"/>
                </a:moveTo>
                <a:lnTo>
                  <a:pt x="71648" y="70746"/>
                </a:lnTo>
                <a:lnTo>
                  <a:pt x="67857" y="70746"/>
                </a:lnTo>
                <a:lnTo>
                  <a:pt x="67857" y="66986"/>
                </a:lnTo>
                <a:close/>
                <a:moveTo>
                  <a:pt x="75623" y="66986"/>
                </a:moveTo>
                <a:lnTo>
                  <a:pt x="75623" y="70746"/>
                </a:lnTo>
                <a:lnTo>
                  <a:pt x="71832" y="70746"/>
                </a:lnTo>
                <a:lnTo>
                  <a:pt x="71832" y="66986"/>
                </a:lnTo>
                <a:close/>
                <a:moveTo>
                  <a:pt x="79598" y="66986"/>
                </a:moveTo>
                <a:lnTo>
                  <a:pt x="79598" y="70746"/>
                </a:lnTo>
                <a:lnTo>
                  <a:pt x="75807" y="70746"/>
                </a:lnTo>
                <a:lnTo>
                  <a:pt x="75807" y="66986"/>
                </a:lnTo>
                <a:close/>
                <a:moveTo>
                  <a:pt x="83573" y="66986"/>
                </a:moveTo>
                <a:lnTo>
                  <a:pt x="83573" y="70746"/>
                </a:lnTo>
                <a:lnTo>
                  <a:pt x="79782" y="70746"/>
                </a:lnTo>
                <a:lnTo>
                  <a:pt x="79782" y="66986"/>
                </a:lnTo>
                <a:close/>
                <a:moveTo>
                  <a:pt x="87549" y="66986"/>
                </a:moveTo>
                <a:lnTo>
                  <a:pt x="87549" y="70746"/>
                </a:lnTo>
                <a:lnTo>
                  <a:pt x="83757" y="70746"/>
                </a:lnTo>
                <a:lnTo>
                  <a:pt x="83757" y="66986"/>
                </a:lnTo>
                <a:close/>
                <a:moveTo>
                  <a:pt x="91524" y="66986"/>
                </a:moveTo>
                <a:lnTo>
                  <a:pt x="91524" y="70746"/>
                </a:lnTo>
                <a:lnTo>
                  <a:pt x="87733" y="70746"/>
                </a:lnTo>
                <a:lnTo>
                  <a:pt x="87733" y="66986"/>
                </a:lnTo>
                <a:close/>
                <a:moveTo>
                  <a:pt x="95499" y="66986"/>
                </a:moveTo>
                <a:lnTo>
                  <a:pt x="95499" y="70746"/>
                </a:lnTo>
                <a:lnTo>
                  <a:pt x="91708" y="70746"/>
                </a:lnTo>
                <a:lnTo>
                  <a:pt x="91708" y="66986"/>
                </a:lnTo>
                <a:close/>
                <a:moveTo>
                  <a:pt x="99474" y="66986"/>
                </a:moveTo>
                <a:lnTo>
                  <a:pt x="99474" y="70746"/>
                </a:lnTo>
                <a:lnTo>
                  <a:pt x="95684" y="70746"/>
                </a:lnTo>
                <a:lnTo>
                  <a:pt x="95684" y="66986"/>
                </a:lnTo>
                <a:close/>
                <a:moveTo>
                  <a:pt x="103449" y="66986"/>
                </a:moveTo>
                <a:lnTo>
                  <a:pt x="103449" y="70746"/>
                </a:lnTo>
                <a:lnTo>
                  <a:pt x="99659" y="70746"/>
                </a:lnTo>
                <a:lnTo>
                  <a:pt x="99659" y="66986"/>
                </a:lnTo>
                <a:close/>
                <a:moveTo>
                  <a:pt x="107424" y="66986"/>
                </a:moveTo>
                <a:lnTo>
                  <a:pt x="107424" y="70746"/>
                </a:lnTo>
                <a:lnTo>
                  <a:pt x="103634" y="70746"/>
                </a:lnTo>
                <a:lnTo>
                  <a:pt x="103634" y="66986"/>
                </a:lnTo>
                <a:close/>
                <a:moveTo>
                  <a:pt x="111400" y="66986"/>
                </a:moveTo>
                <a:lnTo>
                  <a:pt x="111400" y="70746"/>
                </a:lnTo>
                <a:lnTo>
                  <a:pt x="107609" y="70746"/>
                </a:lnTo>
                <a:lnTo>
                  <a:pt x="107609" y="66986"/>
                </a:lnTo>
                <a:close/>
                <a:moveTo>
                  <a:pt x="115376" y="66986"/>
                </a:moveTo>
                <a:lnTo>
                  <a:pt x="115376" y="70746"/>
                </a:lnTo>
                <a:lnTo>
                  <a:pt x="111585" y="70746"/>
                </a:lnTo>
                <a:lnTo>
                  <a:pt x="111585" y="66986"/>
                </a:lnTo>
                <a:close/>
                <a:moveTo>
                  <a:pt x="119351" y="66986"/>
                </a:moveTo>
                <a:lnTo>
                  <a:pt x="119351" y="70746"/>
                </a:lnTo>
                <a:lnTo>
                  <a:pt x="115560" y="70746"/>
                </a:lnTo>
                <a:lnTo>
                  <a:pt x="115560" y="66986"/>
                </a:lnTo>
                <a:close/>
                <a:moveTo>
                  <a:pt x="123326" y="66986"/>
                </a:moveTo>
                <a:lnTo>
                  <a:pt x="123326" y="70746"/>
                </a:lnTo>
                <a:lnTo>
                  <a:pt x="119535" y="70746"/>
                </a:lnTo>
                <a:lnTo>
                  <a:pt x="119535" y="66986"/>
                </a:lnTo>
                <a:close/>
                <a:moveTo>
                  <a:pt x="127301" y="66986"/>
                </a:moveTo>
                <a:lnTo>
                  <a:pt x="127301" y="70746"/>
                </a:lnTo>
                <a:lnTo>
                  <a:pt x="123510" y="70746"/>
                </a:lnTo>
                <a:lnTo>
                  <a:pt x="123510" y="66986"/>
                </a:lnTo>
                <a:close/>
                <a:moveTo>
                  <a:pt x="131277" y="66986"/>
                </a:moveTo>
                <a:lnTo>
                  <a:pt x="131277" y="70746"/>
                </a:lnTo>
                <a:lnTo>
                  <a:pt x="127485" y="70746"/>
                </a:lnTo>
                <a:lnTo>
                  <a:pt x="127485" y="66986"/>
                </a:lnTo>
                <a:close/>
                <a:moveTo>
                  <a:pt x="135252" y="66986"/>
                </a:moveTo>
                <a:lnTo>
                  <a:pt x="135252" y="70746"/>
                </a:lnTo>
                <a:lnTo>
                  <a:pt x="131461" y="70746"/>
                </a:lnTo>
                <a:lnTo>
                  <a:pt x="131461" y="66986"/>
                </a:lnTo>
                <a:close/>
                <a:moveTo>
                  <a:pt x="139227" y="66986"/>
                </a:moveTo>
                <a:lnTo>
                  <a:pt x="139227" y="70746"/>
                </a:lnTo>
                <a:lnTo>
                  <a:pt x="135436" y="70746"/>
                </a:lnTo>
                <a:lnTo>
                  <a:pt x="135436" y="66986"/>
                </a:lnTo>
                <a:close/>
                <a:moveTo>
                  <a:pt x="143202" y="66986"/>
                </a:moveTo>
                <a:lnTo>
                  <a:pt x="143202" y="70746"/>
                </a:lnTo>
                <a:lnTo>
                  <a:pt x="139411" y="70746"/>
                </a:lnTo>
                <a:lnTo>
                  <a:pt x="139411" y="66986"/>
                </a:lnTo>
                <a:close/>
                <a:moveTo>
                  <a:pt x="147177" y="66986"/>
                </a:moveTo>
                <a:lnTo>
                  <a:pt x="147177" y="70746"/>
                </a:lnTo>
                <a:lnTo>
                  <a:pt x="143387" y="70746"/>
                </a:lnTo>
                <a:lnTo>
                  <a:pt x="143387" y="66986"/>
                </a:lnTo>
                <a:close/>
                <a:moveTo>
                  <a:pt x="151224" y="66986"/>
                </a:moveTo>
                <a:lnTo>
                  <a:pt x="151224" y="70746"/>
                </a:lnTo>
                <a:lnTo>
                  <a:pt x="147362" y="70746"/>
                </a:lnTo>
                <a:lnTo>
                  <a:pt x="147362" y="66986"/>
                </a:lnTo>
                <a:close/>
                <a:moveTo>
                  <a:pt x="4068" y="70929"/>
                </a:moveTo>
                <a:lnTo>
                  <a:pt x="4068" y="74689"/>
                </a:lnTo>
                <a:lnTo>
                  <a:pt x="184" y="74689"/>
                </a:lnTo>
                <a:lnTo>
                  <a:pt x="184" y="70929"/>
                </a:lnTo>
                <a:close/>
                <a:moveTo>
                  <a:pt x="8043" y="70929"/>
                </a:moveTo>
                <a:lnTo>
                  <a:pt x="8043" y="74689"/>
                </a:lnTo>
                <a:lnTo>
                  <a:pt x="4252" y="74689"/>
                </a:lnTo>
                <a:lnTo>
                  <a:pt x="4252" y="70929"/>
                </a:lnTo>
                <a:close/>
                <a:moveTo>
                  <a:pt x="12018" y="70929"/>
                </a:moveTo>
                <a:lnTo>
                  <a:pt x="12018" y="74689"/>
                </a:lnTo>
                <a:lnTo>
                  <a:pt x="8227" y="74689"/>
                </a:lnTo>
                <a:lnTo>
                  <a:pt x="8227" y="70929"/>
                </a:lnTo>
                <a:close/>
                <a:moveTo>
                  <a:pt x="15993" y="70929"/>
                </a:moveTo>
                <a:lnTo>
                  <a:pt x="15993" y="74689"/>
                </a:lnTo>
                <a:lnTo>
                  <a:pt x="12202" y="74689"/>
                </a:lnTo>
                <a:lnTo>
                  <a:pt x="12202" y="70929"/>
                </a:lnTo>
                <a:close/>
                <a:moveTo>
                  <a:pt x="19968" y="70929"/>
                </a:moveTo>
                <a:lnTo>
                  <a:pt x="19968" y="74689"/>
                </a:lnTo>
                <a:lnTo>
                  <a:pt x="16177" y="74689"/>
                </a:lnTo>
                <a:lnTo>
                  <a:pt x="16177" y="70929"/>
                </a:lnTo>
                <a:close/>
                <a:moveTo>
                  <a:pt x="23944" y="70929"/>
                </a:moveTo>
                <a:lnTo>
                  <a:pt x="23944" y="74689"/>
                </a:lnTo>
                <a:lnTo>
                  <a:pt x="20153" y="74689"/>
                </a:lnTo>
                <a:lnTo>
                  <a:pt x="20153" y="70929"/>
                </a:lnTo>
                <a:close/>
                <a:moveTo>
                  <a:pt x="27919" y="70929"/>
                </a:moveTo>
                <a:lnTo>
                  <a:pt x="27919" y="74689"/>
                </a:lnTo>
                <a:lnTo>
                  <a:pt x="24129" y="74689"/>
                </a:lnTo>
                <a:lnTo>
                  <a:pt x="24129" y="70929"/>
                </a:lnTo>
                <a:close/>
                <a:moveTo>
                  <a:pt x="31895" y="70929"/>
                </a:moveTo>
                <a:lnTo>
                  <a:pt x="31895" y="74689"/>
                </a:lnTo>
                <a:lnTo>
                  <a:pt x="28104" y="74689"/>
                </a:lnTo>
                <a:lnTo>
                  <a:pt x="28104" y="70929"/>
                </a:lnTo>
                <a:close/>
                <a:moveTo>
                  <a:pt x="35870" y="70929"/>
                </a:moveTo>
                <a:lnTo>
                  <a:pt x="35870" y="74689"/>
                </a:lnTo>
                <a:lnTo>
                  <a:pt x="32079" y="74689"/>
                </a:lnTo>
                <a:lnTo>
                  <a:pt x="32079" y="70929"/>
                </a:lnTo>
                <a:close/>
                <a:moveTo>
                  <a:pt x="39845" y="70929"/>
                </a:moveTo>
                <a:lnTo>
                  <a:pt x="39845" y="74689"/>
                </a:lnTo>
                <a:lnTo>
                  <a:pt x="36054" y="74689"/>
                </a:lnTo>
                <a:lnTo>
                  <a:pt x="36054" y="70929"/>
                </a:lnTo>
                <a:close/>
                <a:moveTo>
                  <a:pt x="43821" y="70929"/>
                </a:moveTo>
                <a:lnTo>
                  <a:pt x="43821" y="74689"/>
                </a:lnTo>
                <a:lnTo>
                  <a:pt x="40029" y="74689"/>
                </a:lnTo>
                <a:lnTo>
                  <a:pt x="40029" y="70929"/>
                </a:lnTo>
                <a:close/>
                <a:moveTo>
                  <a:pt x="47796" y="70929"/>
                </a:moveTo>
                <a:lnTo>
                  <a:pt x="47796" y="74689"/>
                </a:lnTo>
                <a:lnTo>
                  <a:pt x="44005" y="74689"/>
                </a:lnTo>
                <a:lnTo>
                  <a:pt x="44005" y="70929"/>
                </a:lnTo>
                <a:close/>
                <a:moveTo>
                  <a:pt x="51771" y="70929"/>
                </a:moveTo>
                <a:lnTo>
                  <a:pt x="51771" y="74689"/>
                </a:lnTo>
                <a:lnTo>
                  <a:pt x="47980" y="74689"/>
                </a:lnTo>
                <a:lnTo>
                  <a:pt x="47980" y="70929"/>
                </a:lnTo>
                <a:close/>
                <a:moveTo>
                  <a:pt x="55746" y="70929"/>
                </a:moveTo>
                <a:lnTo>
                  <a:pt x="55746" y="74689"/>
                </a:lnTo>
                <a:lnTo>
                  <a:pt x="51955" y="74689"/>
                </a:lnTo>
                <a:lnTo>
                  <a:pt x="51955" y="70929"/>
                </a:lnTo>
                <a:close/>
                <a:moveTo>
                  <a:pt x="59721" y="70929"/>
                </a:moveTo>
                <a:lnTo>
                  <a:pt x="59721" y="74689"/>
                </a:lnTo>
                <a:lnTo>
                  <a:pt x="55931" y="74689"/>
                </a:lnTo>
                <a:lnTo>
                  <a:pt x="55931" y="70929"/>
                </a:lnTo>
                <a:close/>
                <a:moveTo>
                  <a:pt x="63696" y="70929"/>
                </a:moveTo>
                <a:lnTo>
                  <a:pt x="63696" y="74689"/>
                </a:lnTo>
                <a:lnTo>
                  <a:pt x="59906" y="74689"/>
                </a:lnTo>
                <a:lnTo>
                  <a:pt x="59906" y="70929"/>
                </a:lnTo>
                <a:close/>
                <a:moveTo>
                  <a:pt x="67672" y="70929"/>
                </a:moveTo>
                <a:lnTo>
                  <a:pt x="67672" y="74689"/>
                </a:lnTo>
                <a:lnTo>
                  <a:pt x="63881" y="74689"/>
                </a:lnTo>
                <a:lnTo>
                  <a:pt x="63881" y="70929"/>
                </a:lnTo>
                <a:close/>
                <a:moveTo>
                  <a:pt x="71648" y="70929"/>
                </a:moveTo>
                <a:lnTo>
                  <a:pt x="71648" y="74689"/>
                </a:lnTo>
                <a:lnTo>
                  <a:pt x="67857" y="74689"/>
                </a:lnTo>
                <a:lnTo>
                  <a:pt x="67857" y="70929"/>
                </a:lnTo>
                <a:close/>
                <a:moveTo>
                  <a:pt x="75623" y="70929"/>
                </a:moveTo>
                <a:lnTo>
                  <a:pt x="75623" y="74689"/>
                </a:lnTo>
                <a:lnTo>
                  <a:pt x="71832" y="74689"/>
                </a:lnTo>
                <a:lnTo>
                  <a:pt x="71832" y="70929"/>
                </a:lnTo>
                <a:close/>
                <a:moveTo>
                  <a:pt x="79598" y="70929"/>
                </a:moveTo>
                <a:lnTo>
                  <a:pt x="79598" y="74689"/>
                </a:lnTo>
                <a:lnTo>
                  <a:pt x="75807" y="74689"/>
                </a:lnTo>
                <a:lnTo>
                  <a:pt x="75807" y="70929"/>
                </a:lnTo>
                <a:close/>
                <a:moveTo>
                  <a:pt x="83573" y="70929"/>
                </a:moveTo>
                <a:lnTo>
                  <a:pt x="83573" y="74689"/>
                </a:lnTo>
                <a:lnTo>
                  <a:pt x="79782" y="74689"/>
                </a:lnTo>
                <a:lnTo>
                  <a:pt x="79782" y="70929"/>
                </a:lnTo>
                <a:close/>
                <a:moveTo>
                  <a:pt x="87549" y="70929"/>
                </a:moveTo>
                <a:lnTo>
                  <a:pt x="87549" y="74689"/>
                </a:lnTo>
                <a:lnTo>
                  <a:pt x="83757" y="74689"/>
                </a:lnTo>
                <a:lnTo>
                  <a:pt x="83757" y="70929"/>
                </a:lnTo>
                <a:close/>
                <a:moveTo>
                  <a:pt x="91524" y="70929"/>
                </a:moveTo>
                <a:lnTo>
                  <a:pt x="91524" y="74689"/>
                </a:lnTo>
                <a:lnTo>
                  <a:pt x="87733" y="74689"/>
                </a:lnTo>
                <a:lnTo>
                  <a:pt x="87733" y="70929"/>
                </a:lnTo>
                <a:close/>
                <a:moveTo>
                  <a:pt x="95499" y="70929"/>
                </a:moveTo>
                <a:lnTo>
                  <a:pt x="95499" y="74689"/>
                </a:lnTo>
                <a:lnTo>
                  <a:pt x="91708" y="74689"/>
                </a:lnTo>
                <a:lnTo>
                  <a:pt x="91708" y="70929"/>
                </a:lnTo>
                <a:close/>
                <a:moveTo>
                  <a:pt x="99474" y="70929"/>
                </a:moveTo>
                <a:lnTo>
                  <a:pt x="99474" y="74689"/>
                </a:lnTo>
                <a:lnTo>
                  <a:pt x="95684" y="74689"/>
                </a:lnTo>
                <a:lnTo>
                  <a:pt x="95684" y="70929"/>
                </a:lnTo>
                <a:close/>
                <a:moveTo>
                  <a:pt x="103449" y="70929"/>
                </a:moveTo>
                <a:lnTo>
                  <a:pt x="103449" y="74689"/>
                </a:lnTo>
                <a:lnTo>
                  <a:pt x="99659" y="74689"/>
                </a:lnTo>
                <a:lnTo>
                  <a:pt x="99659" y="70929"/>
                </a:lnTo>
                <a:close/>
                <a:moveTo>
                  <a:pt x="107424" y="70929"/>
                </a:moveTo>
                <a:lnTo>
                  <a:pt x="107424" y="74689"/>
                </a:lnTo>
                <a:lnTo>
                  <a:pt x="103634" y="74689"/>
                </a:lnTo>
                <a:lnTo>
                  <a:pt x="103634" y="70929"/>
                </a:lnTo>
                <a:close/>
                <a:moveTo>
                  <a:pt x="111400" y="70929"/>
                </a:moveTo>
                <a:lnTo>
                  <a:pt x="111400" y="74689"/>
                </a:lnTo>
                <a:lnTo>
                  <a:pt x="107609" y="74689"/>
                </a:lnTo>
                <a:lnTo>
                  <a:pt x="107609" y="70929"/>
                </a:lnTo>
                <a:close/>
                <a:moveTo>
                  <a:pt x="115376" y="70929"/>
                </a:moveTo>
                <a:lnTo>
                  <a:pt x="115376" y="74689"/>
                </a:lnTo>
                <a:lnTo>
                  <a:pt x="111585" y="74689"/>
                </a:lnTo>
                <a:lnTo>
                  <a:pt x="111585" y="70929"/>
                </a:lnTo>
                <a:close/>
                <a:moveTo>
                  <a:pt x="119351" y="70929"/>
                </a:moveTo>
                <a:lnTo>
                  <a:pt x="119351" y="74689"/>
                </a:lnTo>
                <a:lnTo>
                  <a:pt x="115560" y="74689"/>
                </a:lnTo>
                <a:lnTo>
                  <a:pt x="115560" y="70929"/>
                </a:lnTo>
                <a:close/>
                <a:moveTo>
                  <a:pt x="123326" y="70929"/>
                </a:moveTo>
                <a:lnTo>
                  <a:pt x="123326" y="74689"/>
                </a:lnTo>
                <a:lnTo>
                  <a:pt x="119535" y="74689"/>
                </a:lnTo>
                <a:lnTo>
                  <a:pt x="119535" y="70929"/>
                </a:lnTo>
                <a:close/>
                <a:moveTo>
                  <a:pt x="127301" y="70929"/>
                </a:moveTo>
                <a:lnTo>
                  <a:pt x="127301" y="74689"/>
                </a:lnTo>
                <a:lnTo>
                  <a:pt x="123510" y="74689"/>
                </a:lnTo>
                <a:lnTo>
                  <a:pt x="123510" y="70929"/>
                </a:lnTo>
                <a:close/>
                <a:moveTo>
                  <a:pt x="131277" y="70929"/>
                </a:moveTo>
                <a:lnTo>
                  <a:pt x="131277" y="74689"/>
                </a:lnTo>
                <a:lnTo>
                  <a:pt x="127485" y="74689"/>
                </a:lnTo>
                <a:lnTo>
                  <a:pt x="127485" y="70929"/>
                </a:lnTo>
                <a:close/>
                <a:moveTo>
                  <a:pt x="135252" y="70929"/>
                </a:moveTo>
                <a:lnTo>
                  <a:pt x="135252" y="74689"/>
                </a:lnTo>
                <a:lnTo>
                  <a:pt x="131461" y="74689"/>
                </a:lnTo>
                <a:lnTo>
                  <a:pt x="131461" y="70929"/>
                </a:lnTo>
                <a:close/>
                <a:moveTo>
                  <a:pt x="139227" y="70929"/>
                </a:moveTo>
                <a:lnTo>
                  <a:pt x="139227" y="74689"/>
                </a:lnTo>
                <a:lnTo>
                  <a:pt x="135436" y="74689"/>
                </a:lnTo>
                <a:lnTo>
                  <a:pt x="135436" y="70929"/>
                </a:lnTo>
                <a:close/>
                <a:moveTo>
                  <a:pt x="143202" y="70929"/>
                </a:moveTo>
                <a:lnTo>
                  <a:pt x="143202" y="74689"/>
                </a:lnTo>
                <a:lnTo>
                  <a:pt x="139411" y="74689"/>
                </a:lnTo>
                <a:lnTo>
                  <a:pt x="139411" y="70929"/>
                </a:lnTo>
                <a:close/>
                <a:moveTo>
                  <a:pt x="147177" y="70929"/>
                </a:moveTo>
                <a:lnTo>
                  <a:pt x="147177" y="74689"/>
                </a:lnTo>
                <a:lnTo>
                  <a:pt x="143387" y="74689"/>
                </a:lnTo>
                <a:lnTo>
                  <a:pt x="143387" y="70929"/>
                </a:lnTo>
                <a:close/>
                <a:moveTo>
                  <a:pt x="151224" y="70929"/>
                </a:moveTo>
                <a:lnTo>
                  <a:pt x="151224" y="74689"/>
                </a:lnTo>
                <a:lnTo>
                  <a:pt x="147362" y="74689"/>
                </a:lnTo>
                <a:lnTo>
                  <a:pt x="147362" y="70929"/>
                </a:lnTo>
                <a:close/>
                <a:moveTo>
                  <a:pt x="4068" y="74872"/>
                </a:moveTo>
                <a:lnTo>
                  <a:pt x="4068" y="78632"/>
                </a:lnTo>
                <a:lnTo>
                  <a:pt x="184" y="78632"/>
                </a:lnTo>
                <a:lnTo>
                  <a:pt x="184" y="74872"/>
                </a:lnTo>
                <a:close/>
                <a:moveTo>
                  <a:pt x="8043" y="74872"/>
                </a:moveTo>
                <a:lnTo>
                  <a:pt x="8043" y="78632"/>
                </a:lnTo>
                <a:lnTo>
                  <a:pt x="4252" y="78632"/>
                </a:lnTo>
                <a:lnTo>
                  <a:pt x="4252" y="74872"/>
                </a:lnTo>
                <a:close/>
                <a:moveTo>
                  <a:pt x="12018" y="74872"/>
                </a:moveTo>
                <a:lnTo>
                  <a:pt x="12018" y="78632"/>
                </a:lnTo>
                <a:lnTo>
                  <a:pt x="8227" y="78632"/>
                </a:lnTo>
                <a:lnTo>
                  <a:pt x="8227" y="74872"/>
                </a:lnTo>
                <a:close/>
                <a:moveTo>
                  <a:pt x="15993" y="74872"/>
                </a:moveTo>
                <a:lnTo>
                  <a:pt x="15993" y="78632"/>
                </a:lnTo>
                <a:lnTo>
                  <a:pt x="12202" y="78632"/>
                </a:lnTo>
                <a:lnTo>
                  <a:pt x="12202" y="74872"/>
                </a:lnTo>
                <a:close/>
                <a:moveTo>
                  <a:pt x="19968" y="74872"/>
                </a:moveTo>
                <a:lnTo>
                  <a:pt x="19968" y="78632"/>
                </a:lnTo>
                <a:lnTo>
                  <a:pt x="16177" y="78632"/>
                </a:lnTo>
                <a:lnTo>
                  <a:pt x="16177" y="74872"/>
                </a:lnTo>
                <a:close/>
                <a:moveTo>
                  <a:pt x="23944" y="74872"/>
                </a:moveTo>
                <a:lnTo>
                  <a:pt x="23944" y="78632"/>
                </a:lnTo>
                <a:lnTo>
                  <a:pt x="20153" y="78632"/>
                </a:lnTo>
                <a:lnTo>
                  <a:pt x="20153" y="74872"/>
                </a:lnTo>
                <a:close/>
                <a:moveTo>
                  <a:pt x="27919" y="74872"/>
                </a:moveTo>
                <a:lnTo>
                  <a:pt x="27919" y="78632"/>
                </a:lnTo>
                <a:lnTo>
                  <a:pt x="24129" y="78632"/>
                </a:lnTo>
                <a:lnTo>
                  <a:pt x="24129" y="74872"/>
                </a:lnTo>
                <a:close/>
                <a:moveTo>
                  <a:pt x="31895" y="74872"/>
                </a:moveTo>
                <a:lnTo>
                  <a:pt x="31895" y="78632"/>
                </a:lnTo>
                <a:lnTo>
                  <a:pt x="28104" y="78632"/>
                </a:lnTo>
                <a:lnTo>
                  <a:pt x="28104" y="74872"/>
                </a:lnTo>
                <a:close/>
                <a:moveTo>
                  <a:pt x="35870" y="74872"/>
                </a:moveTo>
                <a:lnTo>
                  <a:pt x="35870" y="78632"/>
                </a:lnTo>
                <a:lnTo>
                  <a:pt x="32079" y="78632"/>
                </a:lnTo>
                <a:lnTo>
                  <a:pt x="32079" y="74872"/>
                </a:lnTo>
                <a:close/>
                <a:moveTo>
                  <a:pt x="39845" y="74872"/>
                </a:moveTo>
                <a:lnTo>
                  <a:pt x="39845" y="78632"/>
                </a:lnTo>
                <a:lnTo>
                  <a:pt x="36054" y="78632"/>
                </a:lnTo>
                <a:lnTo>
                  <a:pt x="36054" y="74872"/>
                </a:lnTo>
                <a:close/>
                <a:moveTo>
                  <a:pt x="43821" y="74872"/>
                </a:moveTo>
                <a:lnTo>
                  <a:pt x="43821" y="78632"/>
                </a:lnTo>
                <a:lnTo>
                  <a:pt x="40029" y="78632"/>
                </a:lnTo>
                <a:lnTo>
                  <a:pt x="40029" y="74872"/>
                </a:lnTo>
                <a:close/>
                <a:moveTo>
                  <a:pt x="47796" y="74872"/>
                </a:moveTo>
                <a:lnTo>
                  <a:pt x="47796" y="78632"/>
                </a:lnTo>
                <a:lnTo>
                  <a:pt x="44005" y="78632"/>
                </a:lnTo>
                <a:lnTo>
                  <a:pt x="44005" y="74872"/>
                </a:lnTo>
                <a:close/>
                <a:moveTo>
                  <a:pt x="51771" y="74872"/>
                </a:moveTo>
                <a:lnTo>
                  <a:pt x="51771" y="78632"/>
                </a:lnTo>
                <a:lnTo>
                  <a:pt x="47980" y="78632"/>
                </a:lnTo>
                <a:lnTo>
                  <a:pt x="47980" y="74872"/>
                </a:lnTo>
                <a:close/>
                <a:moveTo>
                  <a:pt x="55746" y="74872"/>
                </a:moveTo>
                <a:lnTo>
                  <a:pt x="55746" y="78632"/>
                </a:lnTo>
                <a:lnTo>
                  <a:pt x="51955" y="78632"/>
                </a:lnTo>
                <a:lnTo>
                  <a:pt x="51955" y="74872"/>
                </a:lnTo>
                <a:close/>
                <a:moveTo>
                  <a:pt x="59721" y="74872"/>
                </a:moveTo>
                <a:lnTo>
                  <a:pt x="59721" y="78632"/>
                </a:lnTo>
                <a:lnTo>
                  <a:pt x="55931" y="78632"/>
                </a:lnTo>
                <a:lnTo>
                  <a:pt x="55931" y="74872"/>
                </a:lnTo>
                <a:close/>
                <a:moveTo>
                  <a:pt x="63696" y="74872"/>
                </a:moveTo>
                <a:lnTo>
                  <a:pt x="63696" y="78632"/>
                </a:lnTo>
                <a:lnTo>
                  <a:pt x="59906" y="78632"/>
                </a:lnTo>
                <a:lnTo>
                  <a:pt x="59906" y="74872"/>
                </a:lnTo>
                <a:close/>
                <a:moveTo>
                  <a:pt x="67672" y="74872"/>
                </a:moveTo>
                <a:lnTo>
                  <a:pt x="67672" y="78632"/>
                </a:lnTo>
                <a:lnTo>
                  <a:pt x="63881" y="78632"/>
                </a:lnTo>
                <a:lnTo>
                  <a:pt x="63881" y="74872"/>
                </a:lnTo>
                <a:close/>
                <a:moveTo>
                  <a:pt x="71648" y="74872"/>
                </a:moveTo>
                <a:lnTo>
                  <a:pt x="71648" y="78632"/>
                </a:lnTo>
                <a:lnTo>
                  <a:pt x="67857" y="78632"/>
                </a:lnTo>
                <a:lnTo>
                  <a:pt x="67857" y="74872"/>
                </a:lnTo>
                <a:close/>
                <a:moveTo>
                  <a:pt x="75623" y="74872"/>
                </a:moveTo>
                <a:lnTo>
                  <a:pt x="75623" y="78632"/>
                </a:lnTo>
                <a:lnTo>
                  <a:pt x="71832" y="78632"/>
                </a:lnTo>
                <a:lnTo>
                  <a:pt x="71832" y="74872"/>
                </a:lnTo>
                <a:close/>
                <a:moveTo>
                  <a:pt x="79598" y="74872"/>
                </a:moveTo>
                <a:lnTo>
                  <a:pt x="79598" y="78632"/>
                </a:lnTo>
                <a:lnTo>
                  <a:pt x="75807" y="78632"/>
                </a:lnTo>
                <a:lnTo>
                  <a:pt x="75807" y="74872"/>
                </a:lnTo>
                <a:close/>
                <a:moveTo>
                  <a:pt x="83573" y="74872"/>
                </a:moveTo>
                <a:lnTo>
                  <a:pt x="83573" y="78632"/>
                </a:lnTo>
                <a:lnTo>
                  <a:pt x="79782" y="78632"/>
                </a:lnTo>
                <a:lnTo>
                  <a:pt x="79782" y="74872"/>
                </a:lnTo>
                <a:close/>
                <a:moveTo>
                  <a:pt x="87549" y="74872"/>
                </a:moveTo>
                <a:lnTo>
                  <a:pt x="87549" y="78632"/>
                </a:lnTo>
                <a:lnTo>
                  <a:pt x="83757" y="78632"/>
                </a:lnTo>
                <a:lnTo>
                  <a:pt x="83757" y="74872"/>
                </a:lnTo>
                <a:close/>
                <a:moveTo>
                  <a:pt x="91524" y="74872"/>
                </a:moveTo>
                <a:lnTo>
                  <a:pt x="91524" y="78632"/>
                </a:lnTo>
                <a:lnTo>
                  <a:pt x="87733" y="78632"/>
                </a:lnTo>
                <a:lnTo>
                  <a:pt x="87733" y="74872"/>
                </a:lnTo>
                <a:close/>
                <a:moveTo>
                  <a:pt x="95499" y="74872"/>
                </a:moveTo>
                <a:lnTo>
                  <a:pt x="95499" y="78632"/>
                </a:lnTo>
                <a:lnTo>
                  <a:pt x="91708" y="78632"/>
                </a:lnTo>
                <a:lnTo>
                  <a:pt x="91708" y="74872"/>
                </a:lnTo>
                <a:close/>
                <a:moveTo>
                  <a:pt x="99474" y="74872"/>
                </a:moveTo>
                <a:lnTo>
                  <a:pt x="99474" y="78632"/>
                </a:lnTo>
                <a:lnTo>
                  <a:pt x="95684" y="78632"/>
                </a:lnTo>
                <a:lnTo>
                  <a:pt x="95684" y="74872"/>
                </a:lnTo>
                <a:close/>
                <a:moveTo>
                  <a:pt x="103449" y="74872"/>
                </a:moveTo>
                <a:lnTo>
                  <a:pt x="103449" y="78632"/>
                </a:lnTo>
                <a:lnTo>
                  <a:pt x="99659" y="78632"/>
                </a:lnTo>
                <a:lnTo>
                  <a:pt x="99659" y="74872"/>
                </a:lnTo>
                <a:close/>
                <a:moveTo>
                  <a:pt x="107424" y="74872"/>
                </a:moveTo>
                <a:lnTo>
                  <a:pt x="107424" y="78632"/>
                </a:lnTo>
                <a:lnTo>
                  <a:pt x="103634" y="78632"/>
                </a:lnTo>
                <a:lnTo>
                  <a:pt x="103634" y="74872"/>
                </a:lnTo>
                <a:close/>
                <a:moveTo>
                  <a:pt x="111400" y="74872"/>
                </a:moveTo>
                <a:lnTo>
                  <a:pt x="111400" y="78632"/>
                </a:lnTo>
                <a:lnTo>
                  <a:pt x="107609" y="78632"/>
                </a:lnTo>
                <a:lnTo>
                  <a:pt x="107609" y="74872"/>
                </a:lnTo>
                <a:close/>
                <a:moveTo>
                  <a:pt x="115376" y="74872"/>
                </a:moveTo>
                <a:lnTo>
                  <a:pt x="115376" y="78632"/>
                </a:lnTo>
                <a:lnTo>
                  <a:pt x="111585" y="78632"/>
                </a:lnTo>
                <a:lnTo>
                  <a:pt x="111585" y="74872"/>
                </a:lnTo>
                <a:close/>
                <a:moveTo>
                  <a:pt x="119351" y="74872"/>
                </a:moveTo>
                <a:lnTo>
                  <a:pt x="119351" y="78632"/>
                </a:lnTo>
                <a:lnTo>
                  <a:pt x="115560" y="78632"/>
                </a:lnTo>
                <a:lnTo>
                  <a:pt x="115560" y="74872"/>
                </a:lnTo>
                <a:close/>
                <a:moveTo>
                  <a:pt x="123326" y="74872"/>
                </a:moveTo>
                <a:lnTo>
                  <a:pt x="123326" y="78632"/>
                </a:lnTo>
                <a:lnTo>
                  <a:pt x="119535" y="78632"/>
                </a:lnTo>
                <a:lnTo>
                  <a:pt x="119535" y="74872"/>
                </a:lnTo>
                <a:close/>
                <a:moveTo>
                  <a:pt x="127301" y="74872"/>
                </a:moveTo>
                <a:lnTo>
                  <a:pt x="127301" y="78632"/>
                </a:lnTo>
                <a:lnTo>
                  <a:pt x="123510" y="78632"/>
                </a:lnTo>
                <a:lnTo>
                  <a:pt x="123510" y="74872"/>
                </a:lnTo>
                <a:close/>
                <a:moveTo>
                  <a:pt x="131277" y="74872"/>
                </a:moveTo>
                <a:lnTo>
                  <a:pt x="131277" y="78632"/>
                </a:lnTo>
                <a:lnTo>
                  <a:pt x="127485" y="78632"/>
                </a:lnTo>
                <a:lnTo>
                  <a:pt x="127485" y="74872"/>
                </a:lnTo>
                <a:close/>
                <a:moveTo>
                  <a:pt x="135252" y="74872"/>
                </a:moveTo>
                <a:lnTo>
                  <a:pt x="135252" y="78632"/>
                </a:lnTo>
                <a:lnTo>
                  <a:pt x="131461" y="78632"/>
                </a:lnTo>
                <a:lnTo>
                  <a:pt x="131461" y="74872"/>
                </a:lnTo>
                <a:close/>
                <a:moveTo>
                  <a:pt x="139227" y="74872"/>
                </a:moveTo>
                <a:lnTo>
                  <a:pt x="139227" y="78632"/>
                </a:lnTo>
                <a:lnTo>
                  <a:pt x="135436" y="78632"/>
                </a:lnTo>
                <a:lnTo>
                  <a:pt x="135436" y="74872"/>
                </a:lnTo>
                <a:close/>
                <a:moveTo>
                  <a:pt x="143202" y="74872"/>
                </a:moveTo>
                <a:lnTo>
                  <a:pt x="143202" y="78632"/>
                </a:lnTo>
                <a:lnTo>
                  <a:pt x="139411" y="78632"/>
                </a:lnTo>
                <a:lnTo>
                  <a:pt x="139411" y="74872"/>
                </a:lnTo>
                <a:close/>
                <a:moveTo>
                  <a:pt x="147177" y="74872"/>
                </a:moveTo>
                <a:lnTo>
                  <a:pt x="147177" y="78632"/>
                </a:lnTo>
                <a:lnTo>
                  <a:pt x="143387" y="78632"/>
                </a:lnTo>
                <a:lnTo>
                  <a:pt x="143387" y="74872"/>
                </a:lnTo>
                <a:close/>
                <a:moveTo>
                  <a:pt x="151224" y="74872"/>
                </a:moveTo>
                <a:lnTo>
                  <a:pt x="151224" y="78632"/>
                </a:lnTo>
                <a:lnTo>
                  <a:pt x="147362" y="78632"/>
                </a:lnTo>
                <a:lnTo>
                  <a:pt x="147362" y="74872"/>
                </a:lnTo>
                <a:close/>
                <a:moveTo>
                  <a:pt x="4068" y="78815"/>
                </a:moveTo>
                <a:lnTo>
                  <a:pt x="4068" y="82574"/>
                </a:lnTo>
                <a:lnTo>
                  <a:pt x="184" y="82574"/>
                </a:lnTo>
                <a:lnTo>
                  <a:pt x="184" y="78815"/>
                </a:lnTo>
                <a:close/>
                <a:moveTo>
                  <a:pt x="8043" y="78815"/>
                </a:moveTo>
                <a:lnTo>
                  <a:pt x="8043" y="82574"/>
                </a:lnTo>
                <a:lnTo>
                  <a:pt x="4252" y="82574"/>
                </a:lnTo>
                <a:lnTo>
                  <a:pt x="4252" y="78815"/>
                </a:lnTo>
                <a:close/>
                <a:moveTo>
                  <a:pt x="12018" y="78815"/>
                </a:moveTo>
                <a:lnTo>
                  <a:pt x="12018" y="82574"/>
                </a:lnTo>
                <a:lnTo>
                  <a:pt x="8227" y="82574"/>
                </a:lnTo>
                <a:lnTo>
                  <a:pt x="8227" y="78815"/>
                </a:lnTo>
                <a:close/>
                <a:moveTo>
                  <a:pt x="15993" y="78815"/>
                </a:moveTo>
                <a:lnTo>
                  <a:pt x="15993" y="82574"/>
                </a:lnTo>
                <a:lnTo>
                  <a:pt x="12202" y="82574"/>
                </a:lnTo>
                <a:lnTo>
                  <a:pt x="12202" y="78815"/>
                </a:lnTo>
                <a:close/>
                <a:moveTo>
                  <a:pt x="19968" y="78815"/>
                </a:moveTo>
                <a:lnTo>
                  <a:pt x="19968" y="82574"/>
                </a:lnTo>
                <a:lnTo>
                  <a:pt x="16177" y="82574"/>
                </a:lnTo>
                <a:lnTo>
                  <a:pt x="16177" y="78815"/>
                </a:lnTo>
                <a:close/>
                <a:moveTo>
                  <a:pt x="23944" y="78815"/>
                </a:moveTo>
                <a:lnTo>
                  <a:pt x="23944" y="82574"/>
                </a:lnTo>
                <a:lnTo>
                  <a:pt x="20152" y="82574"/>
                </a:lnTo>
                <a:lnTo>
                  <a:pt x="20152" y="78815"/>
                </a:lnTo>
                <a:close/>
                <a:moveTo>
                  <a:pt x="27919" y="78815"/>
                </a:moveTo>
                <a:lnTo>
                  <a:pt x="27919" y="82574"/>
                </a:lnTo>
                <a:lnTo>
                  <a:pt x="24129" y="82574"/>
                </a:lnTo>
                <a:lnTo>
                  <a:pt x="24129" y="78815"/>
                </a:lnTo>
                <a:close/>
                <a:moveTo>
                  <a:pt x="31895" y="78815"/>
                </a:moveTo>
                <a:lnTo>
                  <a:pt x="31895" y="82574"/>
                </a:lnTo>
                <a:lnTo>
                  <a:pt x="28104" y="82574"/>
                </a:lnTo>
                <a:lnTo>
                  <a:pt x="28104" y="78815"/>
                </a:lnTo>
                <a:close/>
                <a:moveTo>
                  <a:pt x="35870" y="78815"/>
                </a:moveTo>
                <a:lnTo>
                  <a:pt x="35870" y="82574"/>
                </a:lnTo>
                <a:lnTo>
                  <a:pt x="32079" y="82574"/>
                </a:lnTo>
                <a:lnTo>
                  <a:pt x="32079" y="78815"/>
                </a:lnTo>
                <a:close/>
                <a:moveTo>
                  <a:pt x="39845" y="78815"/>
                </a:moveTo>
                <a:lnTo>
                  <a:pt x="39845" y="82574"/>
                </a:lnTo>
                <a:lnTo>
                  <a:pt x="36054" y="82574"/>
                </a:lnTo>
                <a:lnTo>
                  <a:pt x="36054" y="78815"/>
                </a:lnTo>
                <a:close/>
                <a:moveTo>
                  <a:pt x="43821" y="78815"/>
                </a:moveTo>
                <a:lnTo>
                  <a:pt x="43821" y="82574"/>
                </a:lnTo>
                <a:lnTo>
                  <a:pt x="40029" y="82574"/>
                </a:lnTo>
                <a:lnTo>
                  <a:pt x="40029" y="78815"/>
                </a:lnTo>
                <a:close/>
                <a:moveTo>
                  <a:pt x="47796" y="78815"/>
                </a:moveTo>
                <a:lnTo>
                  <a:pt x="47796" y="82574"/>
                </a:lnTo>
                <a:lnTo>
                  <a:pt x="44005" y="82574"/>
                </a:lnTo>
                <a:lnTo>
                  <a:pt x="44005" y="78815"/>
                </a:lnTo>
                <a:close/>
                <a:moveTo>
                  <a:pt x="51771" y="78815"/>
                </a:moveTo>
                <a:lnTo>
                  <a:pt x="51771" y="82574"/>
                </a:lnTo>
                <a:lnTo>
                  <a:pt x="47980" y="82574"/>
                </a:lnTo>
                <a:lnTo>
                  <a:pt x="47980" y="78815"/>
                </a:lnTo>
                <a:close/>
                <a:moveTo>
                  <a:pt x="55746" y="78815"/>
                </a:moveTo>
                <a:lnTo>
                  <a:pt x="55746" y="82574"/>
                </a:lnTo>
                <a:lnTo>
                  <a:pt x="51955" y="82574"/>
                </a:lnTo>
                <a:lnTo>
                  <a:pt x="51955" y="78815"/>
                </a:lnTo>
                <a:close/>
                <a:moveTo>
                  <a:pt x="59721" y="78815"/>
                </a:moveTo>
                <a:lnTo>
                  <a:pt x="59721" y="82574"/>
                </a:lnTo>
                <a:lnTo>
                  <a:pt x="55931" y="82574"/>
                </a:lnTo>
                <a:lnTo>
                  <a:pt x="55931" y="78815"/>
                </a:lnTo>
                <a:close/>
                <a:moveTo>
                  <a:pt x="63696" y="78815"/>
                </a:moveTo>
                <a:lnTo>
                  <a:pt x="63696" y="82574"/>
                </a:lnTo>
                <a:lnTo>
                  <a:pt x="59906" y="82574"/>
                </a:lnTo>
                <a:lnTo>
                  <a:pt x="59906" y="78815"/>
                </a:lnTo>
                <a:close/>
                <a:moveTo>
                  <a:pt x="67672" y="78815"/>
                </a:moveTo>
                <a:lnTo>
                  <a:pt x="67672" y="82574"/>
                </a:lnTo>
                <a:lnTo>
                  <a:pt x="63881" y="82574"/>
                </a:lnTo>
                <a:lnTo>
                  <a:pt x="63881" y="78815"/>
                </a:lnTo>
                <a:close/>
                <a:moveTo>
                  <a:pt x="71648" y="78815"/>
                </a:moveTo>
                <a:lnTo>
                  <a:pt x="71648" y="82574"/>
                </a:lnTo>
                <a:lnTo>
                  <a:pt x="67857" y="82574"/>
                </a:lnTo>
                <a:lnTo>
                  <a:pt x="67857" y="78815"/>
                </a:lnTo>
                <a:close/>
                <a:moveTo>
                  <a:pt x="75623" y="78815"/>
                </a:moveTo>
                <a:lnTo>
                  <a:pt x="75623" y="82574"/>
                </a:lnTo>
                <a:lnTo>
                  <a:pt x="71832" y="82574"/>
                </a:lnTo>
                <a:lnTo>
                  <a:pt x="71832" y="78815"/>
                </a:lnTo>
                <a:close/>
                <a:moveTo>
                  <a:pt x="79598" y="78815"/>
                </a:moveTo>
                <a:lnTo>
                  <a:pt x="79598" y="82574"/>
                </a:lnTo>
                <a:lnTo>
                  <a:pt x="75807" y="82574"/>
                </a:lnTo>
                <a:lnTo>
                  <a:pt x="75807" y="78815"/>
                </a:lnTo>
                <a:close/>
                <a:moveTo>
                  <a:pt x="83573" y="78815"/>
                </a:moveTo>
                <a:lnTo>
                  <a:pt x="83573" y="82574"/>
                </a:lnTo>
                <a:lnTo>
                  <a:pt x="79782" y="82574"/>
                </a:lnTo>
                <a:lnTo>
                  <a:pt x="79782" y="78815"/>
                </a:lnTo>
                <a:close/>
                <a:moveTo>
                  <a:pt x="87549" y="78815"/>
                </a:moveTo>
                <a:lnTo>
                  <a:pt x="87549" y="82574"/>
                </a:lnTo>
                <a:lnTo>
                  <a:pt x="83757" y="82574"/>
                </a:lnTo>
                <a:lnTo>
                  <a:pt x="83757" y="78815"/>
                </a:lnTo>
                <a:close/>
                <a:moveTo>
                  <a:pt x="91524" y="78815"/>
                </a:moveTo>
                <a:lnTo>
                  <a:pt x="91524" y="82574"/>
                </a:lnTo>
                <a:lnTo>
                  <a:pt x="87733" y="82574"/>
                </a:lnTo>
                <a:lnTo>
                  <a:pt x="87733" y="78815"/>
                </a:lnTo>
                <a:close/>
                <a:moveTo>
                  <a:pt x="95499" y="78815"/>
                </a:moveTo>
                <a:lnTo>
                  <a:pt x="95499" y="82574"/>
                </a:lnTo>
                <a:lnTo>
                  <a:pt x="91708" y="82574"/>
                </a:lnTo>
                <a:lnTo>
                  <a:pt x="91708" y="78815"/>
                </a:lnTo>
                <a:close/>
                <a:moveTo>
                  <a:pt x="99474" y="78815"/>
                </a:moveTo>
                <a:lnTo>
                  <a:pt x="99474" y="82574"/>
                </a:lnTo>
                <a:lnTo>
                  <a:pt x="95684" y="82574"/>
                </a:lnTo>
                <a:lnTo>
                  <a:pt x="95684" y="78815"/>
                </a:lnTo>
                <a:close/>
                <a:moveTo>
                  <a:pt x="103449" y="78815"/>
                </a:moveTo>
                <a:lnTo>
                  <a:pt x="103449" y="82574"/>
                </a:lnTo>
                <a:lnTo>
                  <a:pt x="99659" y="82574"/>
                </a:lnTo>
                <a:lnTo>
                  <a:pt x="99659" y="78815"/>
                </a:lnTo>
                <a:close/>
                <a:moveTo>
                  <a:pt x="107424" y="78815"/>
                </a:moveTo>
                <a:lnTo>
                  <a:pt x="107424" y="82574"/>
                </a:lnTo>
                <a:lnTo>
                  <a:pt x="103634" y="82574"/>
                </a:lnTo>
                <a:lnTo>
                  <a:pt x="103634" y="78815"/>
                </a:lnTo>
                <a:close/>
                <a:moveTo>
                  <a:pt x="111400" y="78815"/>
                </a:moveTo>
                <a:lnTo>
                  <a:pt x="111400" y="82574"/>
                </a:lnTo>
                <a:lnTo>
                  <a:pt x="107609" y="82574"/>
                </a:lnTo>
                <a:lnTo>
                  <a:pt x="107609" y="78815"/>
                </a:lnTo>
                <a:close/>
                <a:moveTo>
                  <a:pt x="115376" y="78815"/>
                </a:moveTo>
                <a:lnTo>
                  <a:pt x="115376" y="82574"/>
                </a:lnTo>
                <a:lnTo>
                  <a:pt x="111585" y="82574"/>
                </a:lnTo>
                <a:lnTo>
                  <a:pt x="111585" y="78815"/>
                </a:lnTo>
                <a:close/>
                <a:moveTo>
                  <a:pt x="119351" y="78815"/>
                </a:moveTo>
                <a:lnTo>
                  <a:pt x="119351" y="82574"/>
                </a:lnTo>
                <a:lnTo>
                  <a:pt x="115560" y="82574"/>
                </a:lnTo>
                <a:lnTo>
                  <a:pt x="115560" y="78815"/>
                </a:lnTo>
                <a:close/>
                <a:moveTo>
                  <a:pt x="123326" y="78815"/>
                </a:moveTo>
                <a:lnTo>
                  <a:pt x="123326" y="82574"/>
                </a:lnTo>
                <a:lnTo>
                  <a:pt x="119535" y="82574"/>
                </a:lnTo>
                <a:lnTo>
                  <a:pt x="119535" y="78815"/>
                </a:lnTo>
                <a:close/>
                <a:moveTo>
                  <a:pt x="127301" y="78815"/>
                </a:moveTo>
                <a:lnTo>
                  <a:pt x="127301" y="82574"/>
                </a:lnTo>
                <a:lnTo>
                  <a:pt x="123510" y="82574"/>
                </a:lnTo>
                <a:lnTo>
                  <a:pt x="123510" y="78815"/>
                </a:lnTo>
                <a:close/>
                <a:moveTo>
                  <a:pt x="131277" y="78815"/>
                </a:moveTo>
                <a:lnTo>
                  <a:pt x="131277" y="82574"/>
                </a:lnTo>
                <a:lnTo>
                  <a:pt x="127485" y="82574"/>
                </a:lnTo>
                <a:lnTo>
                  <a:pt x="127485" y="78815"/>
                </a:lnTo>
                <a:close/>
                <a:moveTo>
                  <a:pt x="135252" y="78815"/>
                </a:moveTo>
                <a:lnTo>
                  <a:pt x="135252" y="82574"/>
                </a:lnTo>
                <a:lnTo>
                  <a:pt x="131461" y="82574"/>
                </a:lnTo>
                <a:lnTo>
                  <a:pt x="131461" y="78815"/>
                </a:lnTo>
                <a:close/>
                <a:moveTo>
                  <a:pt x="139227" y="78815"/>
                </a:moveTo>
                <a:lnTo>
                  <a:pt x="139227" y="82574"/>
                </a:lnTo>
                <a:lnTo>
                  <a:pt x="135436" y="82574"/>
                </a:lnTo>
                <a:lnTo>
                  <a:pt x="135436" y="78815"/>
                </a:lnTo>
                <a:close/>
                <a:moveTo>
                  <a:pt x="143202" y="78815"/>
                </a:moveTo>
                <a:lnTo>
                  <a:pt x="143202" y="82574"/>
                </a:lnTo>
                <a:lnTo>
                  <a:pt x="139411" y="82574"/>
                </a:lnTo>
                <a:lnTo>
                  <a:pt x="139411" y="78815"/>
                </a:lnTo>
                <a:close/>
                <a:moveTo>
                  <a:pt x="147177" y="78815"/>
                </a:moveTo>
                <a:lnTo>
                  <a:pt x="147177" y="82574"/>
                </a:lnTo>
                <a:lnTo>
                  <a:pt x="143387" y="82574"/>
                </a:lnTo>
                <a:lnTo>
                  <a:pt x="143387" y="78815"/>
                </a:lnTo>
                <a:close/>
                <a:moveTo>
                  <a:pt x="151224" y="78815"/>
                </a:moveTo>
                <a:lnTo>
                  <a:pt x="151224" y="82574"/>
                </a:lnTo>
                <a:lnTo>
                  <a:pt x="147362" y="82574"/>
                </a:lnTo>
                <a:lnTo>
                  <a:pt x="147362" y="78815"/>
                </a:lnTo>
                <a:close/>
                <a:moveTo>
                  <a:pt x="4068" y="82757"/>
                </a:moveTo>
                <a:lnTo>
                  <a:pt x="4068" y="86517"/>
                </a:lnTo>
                <a:lnTo>
                  <a:pt x="184" y="86517"/>
                </a:lnTo>
                <a:lnTo>
                  <a:pt x="184" y="82757"/>
                </a:lnTo>
                <a:close/>
                <a:moveTo>
                  <a:pt x="8043" y="82757"/>
                </a:moveTo>
                <a:lnTo>
                  <a:pt x="8043" y="86517"/>
                </a:lnTo>
                <a:lnTo>
                  <a:pt x="4252" y="86517"/>
                </a:lnTo>
                <a:lnTo>
                  <a:pt x="4252" y="82757"/>
                </a:lnTo>
                <a:close/>
                <a:moveTo>
                  <a:pt x="12018" y="82757"/>
                </a:moveTo>
                <a:lnTo>
                  <a:pt x="12018" y="86517"/>
                </a:lnTo>
                <a:lnTo>
                  <a:pt x="8227" y="86517"/>
                </a:lnTo>
                <a:lnTo>
                  <a:pt x="8227" y="82757"/>
                </a:lnTo>
                <a:close/>
                <a:moveTo>
                  <a:pt x="15993" y="82757"/>
                </a:moveTo>
                <a:lnTo>
                  <a:pt x="15993" y="86517"/>
                </a:lnTo>
                <a:lnTo>
                  <a:pt x="12202" y="86517"/>
                </a:lnTo>
                <a:lnTo>
                  <a:pt x="12202" y="82757"/>
                </a:lnTo>
                <a:close/>
                <a:moveTo>
                  <a:pt x="19968" y="82757"/>
                </a:moveTo>
                <a:lnTo>
                  <a:pt x="19968" y="86517"/>
                </a:lnTo>
                <a:lnTo>
                  <a:pt x="16177" y="86517"/>
                </a:lnTo>
                <a:lnTo>
                  <a:pt x="16177" y="82757"/>
                </a:lnTo>
                <a:close/>
                <a:moveTo>
                  <a:pt x="23944" y="82757"/>
                </a:moveTo>
                <a:lnTo>
                  <a:pt x="23944" y="86517"/>
                </a:lnTo>
                <a:lnTo>
                  <a:pt x="20152" y="86517"/>
                </a:lnTo>
                <a:lnTo>
                  <a:pt x="20152" y="82757"/>
                </a:lnTo>
                <a:close/>
                <a:moveTo>
                  <a:pt x="27919" y="82757"/>
                </a:moveTo>
                <a:lnTo>
                  <a:pt x="27919" y="86517"/>
                </a:lnTo>
                <a:lnTo>
                  <a:pt x="24129" y="86517"/>
                </a:lnTo>
                <a:lnTo>
                  <a:pt x="24129" y="82757"/>
                </a:lnTo>
                <a:close/>
                <a:moveTo>
                  <a:pt x="31895" y="82757"/>
                </a:moveTo>
                <a:lnTo>
                  <a:pt x="31895" y="86517"/>
                </a:lnTo>
                <a:lnTo>
                  <a:pt x="28104" y="86517"/>
                </a:lnTo>
                <a:lnTo>
                  <a:pt x="28104" y="82757"/>
                </a:lnTo>
                <a:close/>
                <a:moveTo>
                  <a:pt x="35870" y="82757"/>
                </a:moveTo>
                <a:lnTo>
                  <a:pt x="35870" y="86517"/>
                </a:lnTo>
                <a:lnTo>
                  <a:pt x="32079" y="86517"/>
                </a:lnTo>
                <a:lnTo>
                  <a:pt x="32079" y="82757"/>
                </a:lnTo>
                <a:close/>
                <a:moveTo>
                  <a:pt x="39845" y="82757"/>
                </a:moveTo>
                <a:lnTo>
                  <a:pt x="39845" y="86517"/>
                </a:lnTo>
                <a:lnTo>
                  <a:pt x="36054" y="86517"/>
                </a:lnTo>
                <a:lnTo>
                  <a:pt x="36054" y="82757"/>
                </a:lnTo>
                <a:close/>
                <a:moveTo>
                  <a:pt x="43821" y="82757"/>
                </a:moveTo>
                <a:lnTo>
                  <a:pt x="43821" y="86517"/>
                </a:lnTo>
                <a:lnTo>
                  <a:pt x="40029" y="86517"/>
                </a:lnTo>
                <a:lnTo>
                  <a:pt x="40029" y="82757"/>
                </a:lnTo>
                <a:close/>
                <a:moveTo>
                  <a:pt x="47796" y="82757"/>
                </a:moveTo>
                <a:lnTo>
                  <a:pt x="47796" y="86517"/>
                </a:lnTo>
                <a:lnTo>
                  <a:pt x="44005" y="86517"/>
                </a:lnTo>
                <a:lnTo>
                  <a:pt x="44005" y="82757"/>
                </a:lnTo>
                <a:close/>
                <a:moveTo>
                  <a:pt x="51771" y="82757"/>
                </a:moveTo>
                <a:lnTo>
                  <a:pt x="51771" y="86517"/>
                </a:lnTo>
                <a:lnTo>
                  <a:pt x="47980" y="86517"/>
                </a:lnTo>
                <a:lnTo>
                  <a:pt x="47980" y="82757"/>
                </a:lnTo>
                <a:close/>
                <a:moveTo>
                  <a:pt x="55746" y="82757"/>
                </a:moveTo>
                <a:lnTo>
                  <a:pt x="55746" y="86517"/>
                </a:lnTo>
                <a:lnTo>
                  <a:pt x="51955" y="86517"/>
                </a:lnTo>
                <a:lnTo>
                  <a:pt x="51955" y="82757"/>
                </a:lnTo>
                <a:close/>
                <a:moveTo>
                  <a:pt x="59721" y="82757"/>
                </a:moveTo>
                <a:lnTo>
                  <a:pt x="59721" y="86517"/>
                </a:lnTo>
                <a:lnTo>
                  <a:pt x="55931" y="86517"/>
                </a:lnTo>
                <a:lnTo>
                  <a:pt x="55931" y="82757"/>
                </a:lnTo>
                <a:close/>
                <a:moveTo>
                  <a:pt x="63696" y="82757"/>
                </a:moveTo>
                <a:lnTo>
                  <a:pt x="63696" y="86517"/>
                </a:lnTo>
                <a:lnTo>
                  <a:pt x="59906" y="86517"/>
                </a:lnTo>
                <a:lnTo>
                  <a:pt x="59906" y="82757"/>
                </a:lnTo>
                <a:close/>
                <a:moveTo>
                  <a:pt x="67672" y="82757"/>
                </a:moveTo>
                <a:lnTo>
                  <a:pt x="67672" y="86517"/>
                </a:lnTo>
                <a:lnTo>
                  <a:pt x="63881" y="86517"/>
                </a:lnTo>
                <a:lnTo>
                  <a:pt x="63881" y="82757"/>
                </a:lnTo>
                <a:close/>
                <a:moveTo>
                  <a:pt x="71648" y="82757"/>
                </a:moveTo>
                <a:lnTo>
                  <a:pt x="71648" y="86517"/>
                </a:lnTo>
                <a:lnTo>
                  <a:pt x="67857" y="86517"/>
                </a:lnTo>
                <a:lnTo>
                  <a:pt x="67857" y="82757"/>
                </a:lnTo>
                <a:close/>
                <a:moveTo>
                  <a:pt x="75623" y="82757"/>
                </a:moveTo>
                <a:lnTo>
                  <a:pt x="75623" y="86517"/>
                </a:lnTo>
                <a:lnTo>
                  <a:pt x="71832" y="86517"/>
                </a:lnTo>
                <a:lnTo>
                  <a:pt x="71832" y="82757"/>
                </a:lnTo>
                <a:close/>
                <a:moveTo>
                  <a:pt x="79598" y="82757"/>
                </a:moveTo>
                <a:lnTo>
                  <a:pt x="79598" y="86517"/>
                </a:lnTo>
                <a:lnTo>
                  <a:pt x="75807" y="86517"/>
                </a:lnTo>
                <a:lnTo>
                  <a:pt x="75807" y="82757"/>
                </a:lnTo>
                <a:close/>
                <a:moveTo>
                  <a:pt x="83573" y="82757"/>
                </a:moveTo>
                <a:lnTo>
                  <a:pt x="83573" y="86517"/>
                </a:lnTo>
                <a:lnTo>
                  <a:pt x="79782" y="86517"/>
                </a:lnTo>
                <a:lnTo>
                  <a:pt x="79782" y="82757"/>
                </a:lnTo>
                <a:close/>
                <a:moveTo>
                  <a:pt x="87549" y="82757"/>
                </a:moveTo>
                <a:lnTo>
                  <a:pt x="87549" y="86517"/>
                </a:lnTo>
                <a:lnTo>
                  <a:pt x="83757" y="86517"/>
                </a:lnTo>
                <a:lnTo>
                  <a:pt x="83757" y="82757"/>
                </a:lnTo>
                <a:close/>
                <a:moveTo>
                  <a:pt x="91524" y="82757"/>
                </a:moveTo>
                <a:lnTo>
                  <a:pt x="91524" y="86517"/>
                </a:lnTo>
                <a:lnTo>
                  <a:pt x="87733" y="86517"/>
                </a:lnTo>
                <a:lnTo>
                  <a:pt x="87733" y="82757"/>
                </a:lnTo>
                <a:close/>
                <a:moveTo>
                  <a:pt x="95499" y="82757"/>
                </a:moveTo>
                <a:lnTo>
                  <a:pt x="95499" y="86517"/>
                </a:lnTo>
                <a:lnTo>
                  <a:pt x="91708" y="86517"/>
                </a:lnTo>
                <a:lnTo>
                  <a:pt x="91708" y="82757"/>
                </a:lnTo>
                <a:close/>
                <a:moveTo>
                  <a:pt x="99474" y="82757"/>
                </a:moveTo>
                <a:lnTo>
                  <a:pt x="99474" y="86517"/>
                </a:lnTo>
                <a:lnTo>
                  <a:pt x="95684" y="86517"/>
                </a:lnTo>
                <a:lnTo>
                  <a:pt x="95684" y="82757"/>
                </a:lnTo>
                <a:close/>
                <a:moveTo>
                  <a:pt x="103449" y="82757"/>
                </a:moveTo>
                <a:lnTo>
                  <a:pt x="103449" y="86517"/>
                </a:lnTo>
                <a:lnTo>
                  <a:pt x="99659" y="86517"/>
                </a:lnTo>
                <a:lnTo>
                  <a:pt x="99659" y="82757"/>
                </a:lnTo>
                <a:close/>
                <a:moveTo>
                  <a:pt x="107424" y="82757"/>
                </a:moveTo>
                <a:lnTo>
                  <a:pt x="107424" y="86517"/>
                </a:lnTo>
                <a:lnTo>
                  <a:pt x="103634" y="86517"/>
                </a:lnTo>
                <a:lnTo>
                  <a:pt x="103634" y="82757"/>
                </a:lnTo>
                <a:close/>
                <a:moveTo>
                  <a:pt x="111400" y="82757"/>
                </a:moveTo>
                <a:lnTo>
                  <a:pt x="111400" y="86517"/>
                </a:lnTo>
                <a:lnTo>
                  <a:pt x="107609" y="86517"/>
                </a:lnTo>
                <a:lnTo>
                  <a:pt x="107609" y="82757"/>
                </a:lnTo>
                <a:close/>
                <a:moveTo>
                  <a:pt x="115376" y="82757"/>
                </a:moveTo>
                <a:lnTo>
                  <a:pt x="115376" y="86517"/>
                </a:lnTo>
                <a:lnTo>
                  <a:pt x="111585" y="86517"/>
                </a:lnTo>
                <a:lnTo>
                  <a:pt x="111585" y="82757"/>
                </a:lnTo>
                <a:close/>
                <a:moveTo>
                  <a:pt x="119351" y="82757"/>
                </a:moveTo>
                <a:lnTo>
                  <a:pt x="119351" y="86517"/>
                </a:lnTo>
                <a:lnTo>
                  <a:pt x="115560" y="86517"/>
                </a:lnTo>
                <a:lnTo>
                  <a:pt x="115560" y="82757"/>
                </a:lnTo>
                <a:close/>
                <a:moveTo>
                  <a:pt x="123326" y="82757"/>
                </a:moveTo>
                <a:lnTo>
                  <a:pt x="123326" y="86517"/>
                </a:lnTo>
                <a:lnTo>
                  <a:pt x="119535" y="86517"/>
                </a:lnTo>
                <a:lnTo>
                  <a:pt x="119535" y="82757"/>
                </a:lnTo>
                <a:close/>
                <a:moveTo>
                  <a:pt x="127301" y="82757"/>
                </a:moveTo>
                <a:lnTo>
                  <a:pt x="127301" y="86517"/>
                </a:lnTo>
                <a:lnTo>
                  <a:pt x="123510" y="86517"/>
                </a:lnTo>
                <a:lnTo>
                  <a:pt x="123510" y="82757"/>
                </a:lnTo>
                <a:close/>
                <a:moveTo>
                  <a:pt x="131277" y="82757"/>
                </a:moveTo>
                <a:lnTo>
                  <a:pt x="131277" y="86517"/>
                </a:lnTo>
                <a:lnTo>
                  <a:pt x="127485" y="86517"/>
                </a:lnTo>
                <a:lnTo>
                  <a:pt x="127485" y="82757"/>
                </a:lnTo>
                <a:close/>
                <a:moveTo>
                  <a:pt x="135252" y="82757"/>
                </a:moveTo>
                <a:lnTo>
                  <a:pt x="135252" y="86517"/>
                </a:lnTo>
                <a:lnTo>
                  <a:pt x="131461" y="86517"/>
                </a:lnTo>
                <a:lnTo>
                  <a:pt x="131461" y="82757"/>
                </a:lnTo>
                <a:close/>
                <a:moveTo>
                  <a:pt x="139227" y="82757"/>
                </a:moveTo>
                <a:lnTo>
                  <a:pt x="139227" y="86517"/>
                </a:lnTo>
                <a:lnTo>
                  <a:pt x="135436" y="86517"/>
                </a:lnTo>
                <a:lnTo>
                  <a:pt x="135436" y="82757"/>
                </a:lnTo>
                <a:close/>
                <a:moveTo>
                  <a:pt x="143202" y="82757"/>
                </a:moveTo>
                <a:lnTo>
                  <a:pt x="143202" y="86517"/>
                </a:lnTo>
                <a:lnTo>
                  <a:pt x="139411" y="86517"/>
                </a:lnTo>
                <a:lnTo>
                  <a:pt x="139411" y="82757"/>
                </a:lnTo>
                <a:close/>
                <a:moveTo>
                  <a:pt x="147177" y="82757"/>
                </a:moveTo>
                <a:lnTo>
                  <a:pt x="147177" y="86517"/>
                </a:lnTo>
                <a:lnTo>
                  <a:pt x="143387" y="86517"/>
                </a:lnTo>
                <a:lnTo>
                  <a:pt x="143387" y="82757"/>
                </a:lnTo>
                <a:close/>
                <a:moveTo>
                  <a:pt x="151224" y="82757"/>
                </a:moveTo>
                <a:lnTo>
                  <a:pt x="151224" y="86517"/>
                </a:lnTo>
                <a:lnTo>
                  <a:pt x="147362" y="86517"/>
                </a:lnTo>
                <a:lnTo>
                  <a:pt x="147362" y="82757"/>
                </a:lnTo>
                <a:close/>
                <a:moveTo>
                  <a:pt x="4068" y="86700"/>
                </a:moveTo>
                <a:lnTo>
                  <a:pt x="4068" y="90460"/>
                </a:lnTo>
                <a:lnTo>
                  <a:pt x="184" y="90460"/>
                </a:lnTo>
                <a:lnTo>
                  <a:pt x="184" y="86700"/>
                </a:lnTo>
                <a:close/>
                <a:moveTo>
                  <a:pt x="8043" y="86700"/>
                </a:moveTo>
                <a:lnTo>
                  <a:pt x="8043" y="90460"/>
                </a:lnTo>
                <a:lnTo>
                  <a:pt x="4252" y="90460"/>
                </a:lnTo>
                <a:lnTo>
                  <a:pt x="4252" y="86700"/>
                </a:lnTo>
                <a:close/>
                <a:moveTo>
                  <a:pt x="12018" y="86700"/>
                </a:moveTo>
                <a:lnTo>
                  <a:pt x="12018" y="90460"/>
                </a:lnTo>
                <a:lnTo>
                  <a:pt x="8227" y="90460"/>
                </a:lnTo>
                <a:lnTo>
                  <a:pt x="8227" y="86700"/>
                </a:lnTo>
                <a:close/>
                <a:moveTo>
                  <a:pt x="15993" y="86700"/>
                </a:moveTo>
                <a:lnTo>
                  <a:pt x="15993" y="90460"/>
                </a:lnTo>
                <a:lnTo>
                  <a:pt x="12202" y="90460"/>
                </a:lnTo>
                <a:lnTo>
                  <a:pt x="12202" y="86700"/>
                </a:lnTo>
                <a:close/>
                <a:moveTo>
                  <a:pt x="19968" y="86700"/>
                </a:moveTo>
                <a:lnTo>
                  <a:pt x="19968" y="90460"/>
                </a:lnTo>
                <a:lnTo>
                  <a:pt x="16177" y="90460"/>
                </a:lnTo>
                <a:lnTo>
                  <a:pt x="16177" y="86700"/>
                </a:lnTo>
                <a:close/>
                <a:moveTo>
                  <a:pt x="23944" y="86700"/>
                </a:moveTo>
                <a:lnTo>
                  <a:pt x="23944" y="90460"/>
                </a:lnTo>
                <a:lnTo>
                  <a:pt x="20152" y="90460"/>
                </a:lnTo>
                <a:lnTo>
                  <a:pt x="20152" y="86700"/>
                </a:lnTo>
                <a:close/>
                <a:moveTo>
                  <a:pt x="27919" y="86700"/>
                </a:moveTo>
                <a:lnTo>
                  <a:pt x="27919" y="90460"/>
                </a:lnTo>
                <a:lnTo>
                  <a:pt x="24129" y="90460"/>
                </a:lnTo>
                <a:lnTo>
                  <a:pt x="24129" y="86700"/>
                </a:lnTo>
                <a:close/>
                <a:moveTo>
                  <a:pt x="31895" y="86700"/>
                </a:moveTo>
                <a:lnTo>
                  <a:pt x="31895" y="90460"/>
                </a:lnTo>
                <a:lnTo>
                  <a:pt x="28104" y="90460"/>
                </a:lnTo>
                <a:lnTo>
                  <a:pt x="28104" y="86700"/>
                </a:lnTo>
                <a:close/>
                <a:moveTo>
                  <a:pt x="35870" y="86700"/>
                </a:moveTo>
                <a:lnTo>
                  <a:pt x="35870" y="90460"/>
                </a:lnTo>
                <a:lnTo>
                  <a:pt x="32079" y="90460"/>
                </a:lnTo>
                <a:lnTo>
                  <a:pt x="32079" y="86700"/>
                </a:lnTo>
                <a:close/>
                <a:moveTo>
                  <a:pt x="39845" y="86700"/>
                </a:moveTo>
                <a:lnTo>
                  <a:pt x="39845" y="90460"/>
                </a:lnTo>
                <a:lnTo>
                  <a:pt x="36054" y="90460"/>
                </a:lnTo>
                <a:lnTo>
                  <a:pt x="36054" y="86700"/>
                </a:lnTo>
                <a:close/>
                <a:moveTo>
                  <a:pt x="43821" y="86700"/>
                </a:moveTo>
                <a:lnTo>
                  <a:pt x="43821" y="90460"/>
                </a:lnTo>
                <a:lnTo>
                  <a:pt x="40029" y="90460"/>
                </a:lnTo>
                <a:lnTo>
                  <a:pt x="40029" y="86700"/>
                </a:lnTo>
                <a:close/>
                <a:moveTo>
                  <a:pt x="47796" y="86700"/>
                </a:moveTo>
                <a:lnTo>
                  <a:pt x="47796" y="90460"/>
                </a:lnTo>
                <a:lnTo>
                  <a:pt x="44005" y="90460"/>
                </a:lnTo>
                <a:lnTo>
                  <a:pt x="44005" y="86700"/>
                </a:lnTo>
                <a:close/>
                <a:moveTo>
                  <a:pt x="51771" y="86700"/>
                </a:moveTo>
                <a:lnTo>
                  <a:pt x="51771" y="90460"/>
                </a:lnTo>
                <a:lnTo>
                  <a:pt x="47980" y="90460"/>
                </a:lnTo>
                <a:lnTo>
                  <a:pt x="47980" y="86700"/>
                </a:lnTo>
                <a:close/>
                <a:moveTo>
                  <a:pt x="55746" y="86700"/>
                </a:moveTo>
                <a:lnTo>
                  <a:pt x="55746" y="90460"/>
                </a:lnTo>
                <a:lnTo>
                  <a:pt x="51955" y="90460"/>
                </a:lnTo>
                <a:lnTo>
                  <a:pt x="51955" y="86700"/>
                </a:lnTo>
                <a:close/>
                <a:moveTo>
                  <a:pt x="59721" y="86700"/>
                </a:moveTo>
                <a:lnTo>
                  <a:pt x="59721" y="90460"/>
                </a:lnTo>
                <a:lnTo>
                  <a:pt x="55931" y="90460"/>
                </a:lnTo>
                <a:lnTo>
                  <a:pt x="55931" y="86700"/>
                </a:lnTo>
                <a:close/>
                <a:moveTo>
                  <a:pt x="63696" y="86700"/>
                </a:moveTo>
                <a:lnTo>
                  <a:pt x="63696" y="90460"/>
                </a:lnTo>
                <a:lnTo>
                  <a:pt x="59906" y="90460"/>
                </a:lnTo>
                <a:lnTo>
                  <a:pt x="59906" y="86700"/>
                </a:lnTo>
                <a:close/>
                <a:moveTo>
                  <a:pt x="67672" y="86700"/>
                </a:moveTo>
                <a:lnTo>
                  <a:pt x="67672" y="90460"/>
                </a:lnTo>
                <a:lnTo>
                  <a:pt x="63881" y="90460"/>
                </a:lnTo>
                <a:lnTo>
                  <a:pt x="63881" y="86700"/>
                </a:lnTo>
                <a:close/>
                <a:moveTo>
                  <a:pt x="71648" y="86700"/>
                </a:moveTo>
                <a:lnTo>
                  <a:pt x="71648" y="90460"/>
                </a:lnTo>
                <a:lnTo>
                  <a:pt x="67857" y="90460"/>
                </a:lnTo>
                <a:lnTo>
                  <a:pt x="67857" y="86700"/>
                </a:lnTo>
                <a:close/>
                <a:moveTo>
                  <a:pt x="75623" y="86700"/>
                </a:moveTo>
                <a:lnTo>
                  <a:pt x="75623" y="90460"/>
                </a:lnTo>
                <a:lnTo>
                  <a:pt x="71832" y="90460"/>
                </a:lnTo>
                <a:lnTo>
                  <a:pt x="71832" y="86700"/>
                </a:lnTo>
                <a:close/>
                <a:moveTo>
                  <a:pt x="79598" y="86700"/>
                </a:moveTo>
                <a:lnTo>
                  <a:pt x="79598" y="90460"/>
                </a:lnTo>
                <a:lnTo>
                  <a:pt x="75807" y="90460"/>
                </a:lnTo>
                <a:lnTo>
                  <a:pt x="75807" y="86700"/>
                </a:lnTo>
                <a:close/>
                <a:moveTo>
                  <a:pt x="83573" y="86700"/>
                </a:moveTo>
                <a:lnTo>
                  <a:pt x="83573" y="90460"/>
                </a:lnTo>
                <a:lnTo>
                  <a:pt x="79782" y="90460"/>
                </a:lnTo>
                <a:lnTo>
                  <a:pt x="79782" y="86700"/>
                </a:lnTo>
                <a:close/>
                <a:moveTo>
                  <a:pt x="87549" y="86700"/>
                </a:moveTo>
                <a:lnTo>
                  <a:pt x="87549" y="90460"/>
                </a:lnTo>
                <a:lnTo>
                  <a:pt x="83757" y="90460"/>
                </a:lnTo>
                <a:lnTo>
                  <a:pt x="83757" y="86700"/>
                </a:lnTo>
                <a:close/>
                <a:moveTo>
                  <a:pt x="91524" y="86700"/>
                </a:moveTo>
                <a:lnTo>
                  <a:pt x="91524" y="90460"/>
                </a:lnTo>
                <a:lnTo>
                  <a:pt x="87733" y="90460"/>
                </a:lnTo>
                <a:lnTo>
                  <a:pt x="87733" y="86700"/>
                </a:lnTo>
                <a:close/>
                <a:moveTo>
                  <a:pt x="95499" y="86700"/>
                </a:moveTo>
                <a:lnTo>
                  <a:pt x="95499" y="90460"/>
                </a:lnTo>
                <a:lnTo>
                  <a:pt x="91708" y="90460"/>
                </a:lnTo>
                <a:lnTo>
                  <a:pt x="91708" y="86700"/>
                </a:lnTo>
                <a:close/>
                <a:moveTo>
                  <a:pt x="99474" y="86700"/>
                </a:moveTo>
                <a:lnTo>
                  <a:pt x="99474" y="90460"/>
                </a:lnTo>
                <a:lnTo>
                  <a:pt x="95684" y="90460"/>
                </a:lnTo>
                <a:lnTo>
                  <a:pt x="95684" y="86700"/>
                </a:lnTo>
                <a:close/>
                <a:moveTo>
                  <a:pt x="103449" y="86700"/>
                </a:moveTo>
                <a:lnTo>
                  <a:pt x="103449" y="90460"/>
                </a:lnTo>
                <a:lnTo>
                  <a:pt x="99659" y="90460"/>
                </a:lnTo>
                <a:lnTo>
                  <a:pt x="99659" y="86700"/>
                </a:lnTo>
                <a:close/>
                <a:moveTo>
                  <a:pt x="107424" y="86700"/>
                </a:moveTo>
                <a:lnTo>
                  <a:pt x="107424" y="90460"/>
                </a:lnTo>
                <a:lnTo>
                  <a:pt x="103634" y="90460"/>
                </a:lnTo>
                <a:lnTo>
                  <a:pt x="103634" y="86700"/>
                </a:lnTo>
                <a:close/>
                <a:moveTo>
                  <a:pt x="111400" y="86700"/>
                </a:moveTo>
                <a:lnTo>
                  <a:pt x="111400" y="90460"/>
                </a:lnTo>
                <a:lnTo>
                  <a:pt x="107609" y="90460"/>
                </a:lnTo>
                <a:lnTo>
                  <a:pt x="107609" y="86700"/>
                </a:lnTo>
                <a:close/>
                <a:moveTo>
                  <a:pt x="115376" y="86700"/>
                </a:moveTo>
                <a:lnTo>
                  <a:pt x="115376" y="90460"/>
                </a:lnTo>
                <a:lnTo>
                  <a:pt x="111585" y="90460"/>
                </a:lnTo>
                <a:lnTo>
                  <a:pt x="111585" y="86700"/>
                </a:lnTo>
                <a:close/>
                <a:moveTo>
                  <a:pt x="119351" y="86700"/>
                </a:moveTo>
                <a:lnTo>
                  <a:pt x="119351" y="90460"/>
                </a:lnTo>
                <a:lnTo>
                  <a:pt x="115560" y="90460"/>
                </a:lnTo>
                <a:lnTo>
                  <a:pt x="115560" y="86700"/>
                </a:lnTo>
                <a:close/>
                <a:moveTo>
                  <a:pt x="123326" y="86700"/>
                </a:moveTo>
                <a:lnTo>
                  <a:pt x="123326" y="90460"/>
                </a:lnTo>
                <a:lnTo>
                  <a:pt x="119535" y="90460"/>
                </a:lnTo>
                <a:lnTo>
                  <a:pt x="119535" y="86700"/>
                </a:lnTo>
                <a:close/>
                <a:moveTo>
                  <a:pt x="127301" y="86700"/>
                </a:moveTo>
                <a:lnTo>
                  <a:pt x="127301" y="90460"/>
                </a:lnTo>
                <a:lnTo>
                  <a:pt x="123510" y="90460"/>
                </a:lnTo>
                <a:lnTo>
                  <a:pt x="123510" y="86700"/>
                </a:lnTo>
                <a:close/>
                <a:moveTo>
                  <a:pt x="131277" y="86700"/>
                </a:moveTo>
                <a:lnTo>
                  <a:pt x="131277" y="90460"/>
                </a:lnTo>
                <a:lnTo>
                  <a:pt x="127485" y="90460"/>
                </a:lnTo>
                <a:lnTo>
                  <a:pt x="127485" y="86700"/>
                </a:lnTo>
                <a:close/>
                <a:moveTo>
                  <a:pt x="135252" y="86700"/>
                </a:moveTo>
                <a:lnTo>
                  <a:pt x="135252" y="90460"/>
                </a:lnTo>
                <a:lnTo>
                  <a:pt x="131461" y="90460"/>
                </a:lnTo>
                <a:lnTo>
                  <a:pt x="131461" y="86700"/>
                </a:lnTo>
                <a:close/>
                <a:moveTo>
                  <a:pt x="139227" y="86700"/>
                </a:moveTo>
                <a:lnTo>
                  <a:pt x="139227" y="90460"/>
                </a:lnTo>
                <a:lnTo>
                  <a:pt x="135436" y="90460"/>
                </a:lnTo>
                <a:lnTo>
                  <a:pt x="135436" y="86700"/>
                </a:lnTo>
                <a:close/>
                <a:moveTo>
                  <a:pt x="143202" y="86700"/>
                </a:moveTo>
                <a:lnTo>
                  <a:pt x="143202" y="90460"/>
                </a:lnTo>
                <a:lnTo>
                  <a:pt x="139411" y="90460"/>
                </a:lnTo>
                <a:lnTo>
                  <a:pt x="139411" y="86700"/>
                </a:lnTo>
                <a:close/>
                <a:moveTo>
                  <a:pt x="147177" y="86700"/>
                </a:moveTo>
                <a:lnTo>
                  <a:pt x="147177" y="90460"/>
                </a:lnTo>
                <a:lnTo>
                  <a:pt x="143387" y="90460"/>
                </a:lnTo>
                <a:lnTo>
                  <a:pt x="143387" y="86700"/>
                </a:lnTo>
                <a:close/>
                <a:moveTo>
                  <a:pt x="151224" y="86700"/>
                </a:moveTo>
                <a:lnTo>
                  <a:pt x="151224" y="90460"/>
                </a:lnTo>
                <a:lnTo>
                  <a:pt x="147362" y="90460"/>
                </a:lnTo>
                <a:lnTo>
                  <a:pt x="147362" y="86700"/>
                </a:lnTo>
                <a:close/>
                <a:moveTo>
                  <a:pt x="4068" y="90643"/>
                </a:moveTo>
                <a:lnTo>
                  <a:pt x="4068" y="94403"/>
                </a:lnTo>
                <a:lnTo>
                  <a:pt x="184" y="94403"/>
                </a:lnTo>
                <a:lnTo>
                  <a:pt x="184" y="90643"/>
                </a:lnTo>
                <a:close/>
                <a:moveTo>
                  <a:pt x="8043" y="90643"/>
                </a:moveTo>
                <a:lnTo>
                  <a:pt x="8043" y="94403"/>
                </a:lnTo>
                <a:lnTo>
                  <a:pt x="4252" y="94403"/>
                </a:lnTo>
                <a:lnTo>
                  <a:pt x="4252" y="90643"/>
                </a:lnTo>
                <a:close/>
                <a:moveTo>
                  <a:pt x="12018" y="90643"/>
                </a:moveTo>
                <a:lnTo>
                  <a:pt x="12018" y="94403"/>
                </a:lnTo>
                <a:lnTo>
                  <a:pt x="8227" y="94403"/>
                </a:lnTo>
                <a:lnTo>
                  <a:pt x="8227" y="90643"/>
                </a:lnTo>
                <a:close/>
                <a:moveTo>
                  <a:pt x="15993" y="90643"/>
                </a:moveTo>
                <a:lnTo>
                  <a:pt x="15993" y="94403"/>
                </a:lnTo>
                <a:lnTo>
                  <a:pt x="12202" y="94403"/>
                </a:lnTo>
                <a:lnTo>
                  <a:pt x="12202" y="90643"/>
                </a:lnTo>
                <a:close/>
                <a:moveTo>
                  <a:pt x="19968" y="90643"/>
                </a:moveTo>
                <a:lnTo>
                  <a:pt x="19968" y="94403"/>
                </a:lnTo>
                <a:lnTo>
                  <a:pt x="16177" y="94403"/>
                </a:lnTo>
                <a:lnTo>
                  <a:pt x="16177" y="90643"/>
                </a:lnTo>
                <a:close/>
                <a:moveTo>
                  <a:pt x="23944" y="90643"/>
                </a:moveTo>
                <a:lnTo>
                  <a:pt x="23944" y="94403"/>
                </a:lnTo>
                <a:lnTo>
                  <a:pt x="20152" y="94403"/>
                </a:lnTo>
                <a:lnTo>
                  <a:pt x="20152" y="90643"/>
                </a:lnTo>
                <a:close/>
                <a:moveTo>
                  <a:pt x="27919" y="90643"/>
                </a:moveTo>
                <a:lnTo>
                  <a:pt x="27919" y="94403"/>
                </a:lnTo>
                <a:lnTo>
                  <a:pt x="24129" y="94403"/>
                </a:lnTo>
                <a:lnTo>
                  <a:pt x="24129" y="90643"/>
                </a:lnTo>
                <a:close/>
                <a:moveTo>
                  <a:pt x="31895" y="90643"/>
                </a:moveTo>
                <a:lnTo>
                  <a:pt x="31895" y="94403"/>
                </a:lnTo>
                <a:lnTo>
                  <a:pt x="28104" y="94403"/>
                </a:lnTo>
                <a:lnTo>
                  <a:pt x="28104" y="90643"/>
                </a:lnTo>
                <a:close/>
                <a:moveTo>
                  <a:pt x="35870" y="90643"/>
                </a:moveTo>
                <a:lnTo>
                  <a:pt x="35870" y="94403"/>
                </a:lnTo>
                <a:lnTo>
                  <a:pt x="32079" y="94403"/>
                </a:lnTo>
                <a:lnTo>
                  <a:pt x="32079" y="90643"/>
                </a:lnTo>
                <a:close/>
                <a:moveTo>
                  <a:pt x="39845" y="90643"/>
                </a:moveTo>
                <a:lnTo>
                  <a:pt x="39845" y="94403"/>
                </a:lnTo>
                <a:lnTo>
                  <a:pt x="36054" y="94403"/>
                </a:lnTo>
                <a:lnTo>
                  <a:pt x="36054" y="90643"/>
                </a:lnTo>
                <a:close/>
                <a:moveTo>
                  <a:pt x="43821" y="90643"/>
                </a:moveTo>
                <a:lnTo>
                  <a:pt x="43821" y="94403"/>
                </a:lnTo>
                <a:lnTo>
                  <a:pt x="40029" y="94403"/>
                </a:lnTo>
                <a:lnTo>
                  <a:pt x="40029" y="90643"/>
                </a:lnTo>
                <a:close/>
                <a:moveTo>
                  <a:pt x="47796" y="90643"/>
                </a:moveTo>
                <a:lnTo>
                  <a:pt x="47796" y="94403"/>
                </a:lnTo>
                <a:lnTo>
                  <a:pt x="44005" y="94403"/>
                </a:lnTo>
                <a:lnTo>
                  <a:pt x="44005" y="90643"/>
                </a:lnTo>
                <a:close/>
                <a:moveTo>
                  <a:pt x="51771" y="90643"/>
                </a:moveTo>
                <a:lnTo>
                  <a:pt x="51771" y="94403"/>
                </a:lnTo>
                <a:lnTo>
                  <a:pt x="47980" y="94403"/>
                </a:lnTo>
                <a:lnTo>
                  <a:pt x="47980" y="90643"/>
                </a:lnTo>
                <a:close/>
                <a:moveTo>
                  <a:pt x="55746" y="90643"/>
                </a:moveTo>
                <a:lnTo>
                  <a:pt x="55746" y="94403"/>
                </a:lnTo>
                <a:lnTo>
                  <a:pt x="51955" y="94403"/>
                </a:lnTo>
                <a:lnTo>
                  <a:pt x="51955" y="90643"/>
                </a:lnTo>
                <a:close/>
                <a:moveTo>
                  <a:pt x="59721" y="90643"/>
                </a:moveTo>
                <a:lnTo>
                  <a:pt x="59721" y="94403"/>
                </a:lnTo>
                <a:lnTo>
                  <a:pt x="55931" y="94403"/>
                </a:lnTo>
                <a:lnTo>
                  <a:pt x="55931" y="90643"/>
                </a:lnTo>
                <a:close/>
                <a:moveTo>
                  <a:pt x="63696" y="90643"/>
                </a:moveTo>
                <a:lnTo>
                  <a:pt x="63696" y="94403"/>
                </a:lnTo>
                <a:lnTo>
                  <a:pt x="59906" y="94403"/>
                </a:lnTo>
                <a:lnTo>
                  <a:pt x="59906" y="90643"/>
                </a:lnTo>
                <a:close/>
                <a:moveTo>
                  <a:pt x="67672" y="90643"/>
                </a:moveTo>
                <a:lnTo>
                  <a:pt x="67672" y="94403"/>
                </a:lnTo>
                <a:lnTo>
                  <a:pt x="63881" y="94403"/>
                </a:lnTo>
                <a:lnTo>
                  <a:pt x="63881" y="90643"/>
                </a:lnTo>
                <a:close/>
                <a:moveTo>
                  <a:pt x="71648" y="90643"/>
                </a:moveTo>
                <a:lnTo>
                  <a:pt x="71648" y="94403"/>
                </a:lnTo>
                <a:lnTo>
                  <a:pt x="67857" y="94403"/>
                </a:lnTo>
                <a:lnTo>
                  <a:pt x="67857" y="90643"/>
                </a:lnTo>
                <a:close/>
                <a:moveTo>
                  <a:pt x="75623" y="90643"/>
                </a:moveTo>
                <a:lnTo>
                  <a:pt x="75623" y="94403"/>
                </a:lnTo>
                <a:lnTo>
                  <a:pt x="71832" y="94403"/>
                </a:lnTo>
                <a:lnTo>
                  <a:pt x="71832" y="90643"/>
                </a:lnTo>
                <a:close/>
                <a:moveTo>
                  <a:pt x="79598" y="90643"/>
                </a:moveTo>
                <a:lnTo>
                  <a:pt x="79598" y="94403"/>
                </a:lnTo>
                <a:lnTo>
                  <a:pt x="75807" y="94403"/>
                </a:lnTo>
                <a:lnTo>
                  <a:pt x="75807" y="90643"/>
                </a:lnTo>
                <a:close/>
                <a:moveTo>
                  <a:pt x="83573" y="90643"/>
                </a:moveTo>
                <a:lnTo>
                  <a:pt x="83573" y="94403"/>
                </a:lnTo>
                <a:lnTo>
                  <a:pt x="79782" y="94403"/>
                </a:lnTo>
                <a:lnTo>
                  <a:pt x="79782" y="90643"/>
                </a:lnTo>
                <a:close/>
                <a:moveTo>
                  <a:pt x="87549" y="90643"/>
                </a:moveTo>
                <a:lnTo>
                  <a:pt x="87549" y="94403"/>
                </a:lnTo>
                <a:lnTo>
                  <a:pt x="83757" y="94403"/>
                </a:lnTo>
                <a:lnTo>
                  <a:pt x="83757" y="90643"/>
                </a:lnTo>
                <a:close/>
                <a:moveTo>
                  <a:pt x="91524" y="90643"/>
                </a:moveTo>
                <a:lnTo>
                  <a:pt x="91524" y="94403"/>
                </a:lnTo>
                <a:lnTo>
                  <a:pt x="87733" y="94403"/>
                </a:lnTo>
                <a:lnTo>
                  <a:pt x="87733" y="90643"/>
                </a:lnTo>
                <a:close/>
                <a:moveTo>
                  <a:pt x="95499" y="90643"/>
                </a:moveTo>
                <a:lnTo>
                  <a:pt x="95499" y="94403"/>
                </a:lnTo>
                <a:lnTo>
                  <a:pt x="91708" y="94403"/>
                </a:lnTo>
                <a:lnTo>
                  <a:pt x="91708" y="90643"/>
                </a:lnTo>
                <a:close/>
                <a:moveTo>
                  <a:pt x="99474" y="90643"/>
                </a:moveTo>
                <a:lnTo>
                  <a:pt x="99474" y="94403"/>
                </a:lnTo>
                <a:lnTo>
                  <a:pt x="95684" y="94403"/>
                </a:lnTo>
                <a:lnTo>
                  <a:pt x="95684" y="90643"/>
                </a:lnTo>
                <a:close/>
                <a:moveTo>
                  <a:pt x="103449" y="90643"/>
                </a:moveTo>
                <a:lnTo>
                  <a:pt x="103449" y="94403"/>
                </a:lnTo>
                <a:lnTo>
                  <a:pt x="99659" y="94403"/>
                </a:lnTo>
                <a:lnTo>
                  <a:pt x="99659" y="90643"/>
                </a:lnTo>
                <a:close/>
                <a:moveTo>
                  <a:pt x="107424" y="90643"/>
                </a:moveTo>
                <a:lnTo>
                  <a:pt x="107424" y="94403"/>
                </a:lnTo>
                <a:lnTo>
                  <a:pt x="103634" y="94403"/>
                </a:lnTo>
                <a:lnTo>
                  <a:pt x="103634" y="90643"/>
                </a:lnTo>
                <a:close/>
                <a:moveTo>
                  <a:pt x="111400" y="90643"/>
                </a:moveTo>
                <a:lnTo>
                  <a:pt x="111400" y="94403"/>
                </a:lnTo>
                <a:lnTo>
                  <a:pt x="107609" y="94403"/>
                </a:lnTo>
                <a:lnTo>
                  <a:pt x="107609" y="90643"/>
                </a:lnTo>
                <a:close/>
                <a:moveTo>
                  <a:pt x="115376" y="90643"/>
                </a:moveTo>
                <a:lnTo>
                  <a:pt x="115376" y="94403"/>
                </a:lnTo>
                <a:lnTo>
                  <a:pt x="111585" y="94403"/>
                </a:lnTo>
                <a:lnTo>
                  <a:pt x="111585" y="90643"/>
                </a:lnTo>
                <a:close/>
                <a:moveTo>
                  <a:pt x="119351" y="90643"/>
                </a:moveTo>
                <a:lnTo>
                  <a:pt x="119351" y="94403"/>
                </a:lnTo>
                <a:lnTo>
                  <a:pt x="115560" y="94403"/>
                </a:lnTo>
                <a:lnTo>
                  <a:pt x="115560" y="90643"/>
                </a:lnTo>
                <a:close/>
                <a:moveTo>
                  <a:pt x="123326" y="90643"/>
                </a:moveTo>
                <a:lnTo>
                  <a:pt x="123326" y="94403"/>
                </a:lnTo>
                <a:lnTo>
                  <a:pt x="119535" y="94403"/>
                </a:lnTo>
                <a:lnTo>
                  <a:pt x="119535" y="90643"/>
                </a:lnTo>
                <a:close/>
                <a:moveTo>
                  <a:pt x="127301" y="90643"/>
                </a:moveTo>
                <a:lnTo>
                  <a:pt x="127301" y="94403"/>
                </a:lnTo>
                <a:lnTo>
                  <a:pt x="123510" y="94403"/>
                </a:lnTo>
                <a:lnTo>
                  <a:pt x="123510" y="90643"/>
                </a:lnTo>
                <a:close/>
                <a:moveTo>
                  <a:pt x="131277" y="90643"/>
                </a:moveTo>
                <a:lnTo>
                  <a:pt x="131277" y="94403"/>
                </a:lnTo>
                <a:lnTo>
                  <a:pt x="127485" y="94403"/>
                </a:lnTo>
                <a:lnTo>
                  <a:pt x="127485" y="90643"/>
                </a:lnTo>
                <a:close/>
                <a:moveTo>
                  <a:pt x="135252" y="90643"/>
                </a:moveTo>
                <a:lnTo>
                  <a:pt x="135252" y="94403"/>
                </a:lnTo>
                <a:lnTo>
                  <a:pt x="131461" y="94403"/>
                </a:lnTo>
                <a:lnTo>
                  <a:pt x="131461" y="90643"/>
                </a:lnTo>
                <a:close/>
                <a:moveTo>
                  <a:pt x="139227" y="90643"/>
                </a:moveTo>
                <a:lnTo>
                  <a:pt x="139227" y="94403"/>
                </a:lnTo>
                <a:lnTo>
                  <a:pt x="135436" y="94403"/>
                </a:lnTo>
                <a:lnTo>
                  <a:pt x="135436" y="90643"/>
                </a:lnTo>
                <a:close/>
                <a:moveTo>
                  <a:pt x="143202" y="90643"/>
                </a:moveTo>
                <a:lnTo>
                  <a:pt x="143202" y="94403"/>
                </a:lnTo>
                <a:lnTo>
                  <a:pt x="139411" y="94403"/>
                </a:lnTo>
                <a:lnTo>
                  <a:pt x="139411" y="90643"/>
                </a:lnTo>
                <a:close/>
                <a:moveTo>
                  <a:pt x="147177" y="90643"/>
                </a:moveTo>
                <a:lnTo>
                  <a:pt x="147177" y="94403"/>
                </a:lnTo>
                <a:lnTo>
                  <a:pt x="143387" y="94403"/>
                </a:lnTo>
                <a:lnTo>
                  <a:pt x="143387" y="90643"/>
                </a:lnTo>
                <a:close/>
                <a:moveTo>
                  <a:pt x="151224" y="90643"/>
                </a:moveTo>
                <a:lnTo>
                  <a:pt x="151224" y="94403"/>
                </a:lnTo>
                <a:lnTo>
                  <a:pt x="147362" y="94403"/>
                </a:lnTo>
                <a:lnTo>
                  <a:pt x="147362" y="90643"/>
                </a:lnTo>
                <a:close/>
                <a:moveTo>
                  <a:pt x="4068" y="94586"/>
                </a:moveTo>
                <a:lnTo>
                  <a:pt x="4068" y="98345"/>
                </a:lnTo>
                <a:lnTo>
                  <a:pt x="184" y="98345"/>
                </a:lnTo>
                <a:lnTo>
                  <a:pt x="184" y="94586"/>
                </a:lnTo>
                <a:close/>
                <a:moveTo>
                  <a:pt x="8043" y="94586"/>
                </a:moveTo>
                <a:lnTo>
                  <a:pt x="8043" y="98345"/>
                </a:lnTo>
                <a:lnTo>
                  <a:pt x="4252" y="98345"/>
                </a:lnTo>
                <a:lnTo>
                  <a:pt x="4252" y="94586"/>
                </a:lnTo>
                <a:close/>
                <a:moveTo>
                  <a:pt x="12018" y="94586"/>
                </a:moveTo>
                <a:lnTo>
                  <a:pt x="12018" y="98345"/>
                </a:lnTo>
                <a:lnTo>
                  <a:pt x="8227" y="98345"/>
                </a:lnTo>
                <a:lnTo>
                  <a:pt x="8227" y="94586"/>
                </a:lnTo>
                <a:close/>
                <a:moveTo>
                  <a:pt x="15993" y="94586"/>
                </a:moveTo>
                <a:lnTo>
                  <a:pt x="15993" y="98345"/>
                </a:lnTo>
                <a:lnTo>
                  <a:pt x="12202" y="98345"/>
                </a:lnTo>
                <a:lnTo>
                  <a:pt x="12202" y="94586"/>
                </a:lnTo>
                <a:close/>
                <a:moveTo>
                  <a:pt x="19968" y="94586"/>
                </a:moveTo>
                <a:lnTo>
                  <a:pt x="19968" y="98345"/>
                </a:lnTo>
                <a:lnTo>
                  <a:pt x="16177" y="98345"/>
                </a:lnTo>
                <a:lnTo>
                  <a:pt x="16177" y="94586"/>
                </a:lnTo>
                <a:close/>
                <a:moveTo>
                  <a:pt x="23944" y="94586"/>
                </a:moveTo>
                <a:lnTo>
                  <a:pt x="23944" y="98345"/>
                </a:lnTo>
                <a:lnTo>
                  <a:pt x="20152" y="98345"/>
                </a:lnTo>
                <a:lnTo>
                  <a:pt x="20152" y="94586"/>
                </a:lnTo>
                <a:close/>
                <a:moveTo>
                  <a:pt x="27919" y="94586"/>
                </a:moveTo>
                <a:lnTo>
                  <a:pt x="27919" y="98345"/>
                </a:lnTo>
                <a:lnTo>
                  <a:pt x="24129" y="98345"/>
                </a:lnTo>
                <a:lnTo>
                  <a:pt x="24129" y="94586"/>
                </a:lnTo>
                <a:close/>
                <a:moveTo>
                  <a:pt x="31895" y="94586"/>
                </a:moveTo>
                <a:lnTo>
                  <a:pt x="31895" y="98345"/>
                </a:lnTo>
                <a:lnTo>
                  <a:pt x="28104" y="98345"/>
                </a:lnTo>
                <a:lnTo>
                  <a:pt x="28104" y="94586"/>
                </a:lnTo>
                <a:close/>
                <a:moveTo>
                  <a:pt x="35870" y="94586"/>
                </a:moveTo>
                <a:lnTo>
                  <a:pt x="35870" y="98345"/>
                </a:lnTo>
                <a:lnTo>
                  <a:pt x="32079" y="98345"/>
                </a:lnTo>
                <a:lnTo>
                  <a:pt x="32079" y="94586"/>
                </a:lnTo>
                <a:close/>
                <a:moveTo>
                  <a:pt x="39845" y="94586"/>
                </a:moveTo>
                <a:lnTo>
                  <a:pt x="39845" y="98345"/>
                </a:lnTo>
                <a:lnTo>
                  <a:pt x="36054" y="98345"/>
                </a:lnTo>
                <a:lnTo>
                  <a:pt x="36054" y="94586"/>
                </a:lnTo>
                <a:close/>
                <a:moveTo>
                  <a:pt x="43821" y="94586"/>
                </a:moveTo>
                <a:lnTo>
                  <a:pt x="43821" y="98345"/>
                </a:lnTo>
                <a:lnTo>
                  <a:pt x="40029" y="98345"/>
                </a:lnTo>
                <a:lnTo>
                  <a:pt x="40029" y="94586"/>
                </a:lnTo>
                <a:close/>
                <a:moveTo>
                  <a:pt x="47796" y="94586"/>
                </a:moveTo>
                <a:lnTo>
                  <a:pt x="47796" y="98345"/>
                </a:lnTo>
                <a:lnTo>
                  <a:pt x="44005" y="98345"/>
                </a:lnTo>
                <a:lnTo>
                  <a:pt x="44005" y="94586"/>
                </a:lnTo>
                <a:close/>
                <a:moveTo>
                  <a:pt x="51771" y="94586"/>
                </a:moveTo>
                <a:lnTo>
                  <a:pt x="51771" y="98345"/>
                </a:lnTo>
                <a:lnTo>
                  <a:pt x="47980" y="98345"/>
                </a:lnTo>
                <a:lnTo>
                  <a:pt x="47980" y="94586"/>
                </a:lnTo>
                <a:close/>
                <a:moveTo>
                  <a:pt x="55746" y="94586"/>
                </a:moveTo>
                <a:lnTo>
                  <a:pt x="55746" y="98345"/>
                </a:lnTo>
                <a:lnTo>
                  <a:pt x="51955" y="98345"/>
                </a:lnTo>
                <a:lnTo>
                  <a:pt x="51955" y="94586"/>
                </a:lnTo>
                <a:close/>
                <a:moveTo>
                  <a:pt x="59721" y="94586"/>
                </a:moveTo>
                <a:lnTo>
                  <a:pt x="59721" y="98345"/>
                </a:lnTo>
                <a:lnTo>
                  <a:pt x="55931" y="98345"/>
                </a:lnTo>
                <a:lnTo>
                  <a:pt x="55931" y="94586"/>
                </a:lnTo>
                <a:close/>
                <a:moveTo>
                  <a:pt x="63696" y="94586"/>
                </a:moveTo>
                <a:lnTo>
                  <a:pt x="63696" y="98345"/>
                </a:lnTo>
                <a:lnTo>
                  <a:pt x="59906" y="98345"/>
                </a:lnTo>
                <a:lnTo>
                  <a:pt x="59906" y="94586"/>
                </a:lnTo>
                <a:close/>
                <a:moveTo>
                  <a:pt x="67672" y="94586"/>
                </a:moveTo>
                <a:lnTo>
                  <a:pt x="67672" y="98345"/>
                </a:lnTo>
                <a:lnTo>
                  <a:pt x="63881" y="98345"/>
                </a:lnTo>
                <a:lnTo>
                  <a:pt x="63881" y="94586"/>
                </a:lnTo>
                <a:close/>
                <a:moveTo>
                  <a:pt x="71648" y="94586"/>
                </a:moveTo>
                <a:lnTo>
                  <a:pt x="71648" y="98345"/>
                </a:lnTo>
                <a:lnTo>
                  <a:pt x="67857" y="98345"/>
                </a:lnTo>
                <a:lnTo>
                  <a:pt x="67857" y="94586"/>
                </a:lnTo>
                <a:close/>
                <a:moveTo>
                  <a:pt x="75623" y="94586"/>
                </a:moveTo>
                <a:lnTo>
                  <a:pt x="75623" y="98345"/>
                </a:lnTo>
                <a:lnTo>
                  <a:pt x="71832" y="98345"/>
                </a:lnTo>
                <a:lnTo>
                  <a:pt x="71832" y="94586"/>
                </a:lnTo>
                <a:close/>
                <a:moveTo>
                  <a:pt x="79598" y="94586"/>
                </a:moveTo>
                <a:lnTo>
                  <a:pt x="79598" y="98345"/>
                </a:lnTo>
                <a:lnTo>
                  <a:pt x="75807" y="98345"/>
                </a:lnTo>
                <a:lnTo>
                  <a:pt x="75807" y="94586"/>
                </a:lnTo>
                <a:close/>
                <a:moveTo>
                  <a:pt x="83573" y="94586"/>
                </a:moveTo>
                <a:lnTo>
                  <a:pt x="83573" y="98345"/>
                </a:lnTo>
                <a:lnTo>
                  <a:pt x="79782" y="98345"/>
                </a:lnTo>
                <a:lnTo>
                  <a:pt x="79782" y="94586"/>
                </a:lnTo>
                <a:close/>
                <a:moveTo>
                  <a:pt x="87549" y="94586"/>
                </a:moveTo>
                <a:lnTo>
                  <a:pt x="87549" y="98345"/>
                </a:lnTo>
                <a:lnTo>
                  <a:pt x="83757" y="98345"/>
                </a:lnTo>
                <a:lnTo>
                  <a:pt x="83757" y="94586"/>
                </a:lnTo>
                <a:close/>
                <a:moveTo>
                  <a:pt x="91524" y="94586"/>
                </a:moveTo>
                <a:lnTo>
                  <a:pt x="91524" y="98345"/>
                </a:lnTo>
                <a:lnTo>
                  <a:pt x="87733" y="98345"/>
                </a:lnTo>
                <a:lnTo>
                  <a:pt x="87733" y="94586"/>
                </a:lnTo>
                <a:close/>
                <a:moveTo>
                  <a:pt x="95499" y="94586"/>
                </a:moveTo>
                <a:lnTo>
                  <a:pt x="95499" y="98345"/>
                </a:lnTo>
                <a:lnTo>
                  <a:pt x="91708" y="98345"/>
                </a:lnTo>
                <a:lnTo>
                  <a:pt x="91708" y="94586"/>
                </a:lnTo>
                <a:close/>
                <a:moveTo>
                  <a:pt x="99474" y="94586"/>
                </a:moveTo>
                <a:lnTo>
                  <a:pt x="99474" y="98345"/>
                </a:lnTo>
                <a:lnTo>
                  <a:pt x="95684" y="98345"/>
                </a:lnTo>
                <a:lnTo>
                  <a:pt x="95684" y="94586"/>
                </a:lnTo>
                <a:close/>
                <a:moveTo>
                  <a:pt x="103449" y="94586"/>
                </a:moveTo>
                <a:lnTo>
                  <a:pt x="103449" y="98345"/>
                </a:lnTo>
                <a:lnTo>
                  <a:pt x="99659" y="98345"/>
                </a:lnTo>
                <a:lnTo>
                  <a:pt x="99659" y="94586"/>
                </a:lnTo>
                <a:close/>
                <a:moveTo>
                  <a:pt x="107424" y="94586"/>
                </a:moveTo>
                <a:lnTo>
                  <a:pt x="107424" y="98345"/>
                </a:lnTo>
                <a:lnTo>
                  <a:pt x="103634" y="98345"/>
                </a:lnTo>
                <a:lnTo>
                  <a:pt x="103634" y="94586"/>
                </a:lnTo>
                <a:close/>
                <a:moveTo>
                  <a:pt x="111400" y="94586"/>
                </a:moveTo>
                <a:lnTo>
                  <a:pt x="111400" y="98345"/>
                </a:lnTo>
                <a:lnTo>
                  <a:pt x="107609" y="98345"/>
                </a:lnTo>
                <a:lnTo>
                  <a:pt x="107609" y="94586"/>
                </a:lnTo>
                <a:close/>
                <a:moveTo>
                  <a:pt x="115376" y="94586"/>
                </a:moveTo>
                <a:lnTo>
                  <a:pt x="115376" y="98345"/>
                </a:lnTo>
                <a:lnTo>
                  <a:pt x="111585" y="98345"/>
                </a:lnTo>
                <a:lnTo>
                  <a:pt x="111585" y="94586"/>
                </a:lnTo>
                <a:close/>
                <a:moveTo>
                  <a:pt x="119351" y="94586"/>
                </a:moveTo>
                <a:lnTo>
                  <a:pt x="119351" y="98345"/>
                </a:lnTo>
                <a:lnTo>
                  <a:pt x="115560" y="98345"/>
                </a:lnTo>
                <a:lnTo>
                  <a:pt x="115560" y="94586"/>
                </a:lnTo>
                <a:close/>
                <a:moveTo>
                  <a:pt x="123326" y="94586"/>
                </a:moveTo>
                <a:lnTo>
                  <a:pt x="123326" y="98345"/>
                </a:lnTo>
                <a:lnTo>
                  <a:pt x="119535" y="98345"/>
                </a:lnTo>
                <a:lnTo>
                  <a:pt x="119535" y="94586"/>
                </a:lnTo>
                <a:close/>
                <a:moveTo>
                  <a:pt x="127301" y="94586"/>
                </a:moveTo>
                <a:lnTo>
                  <a:pt x="127301" y="98345"/>
                </a:lnTo>
                <a:lnTo>
                  <a:pt x="123510" y="98345"/>
                </a:lnTo>
                <a:lnTo>
                  <a:pt x="123510" y="94586"/>
                </a:lnTo>
                <a:close/>
                <a:moveTo>
                  <a:pt x="131277" y="94586"/>
                </a:moveTo>
                <a:lnTo>
                  <a:pt x="131277" y="98345"/>
                </a:lnTo>
                <a:lnTo>
                  <a:pt x="127485" y="98345"/>
                </a:lnTo>
                <a:lnTo>
                  <a:pt x="127485" y="94586"/>
                </a:lnTo>
                <a:close/>
                <a:moveTo>
                  <a:pt x="135252" y="94586"/>
                </a:moveTo>
                <a:lnTo>
                  <a:pt x="135252" y="98345"/>
                </a:lnTo>
                <a:lnTo>
                  <a:pt x="131461" y="98345"/>
                </a:lnTo>
                <a:lnTo>
                  <a:pt x="131461" y="94586"/>
                </a:lnTo>
                <a:close/>
                <a:moveTo>
                  <a:pt x="139227" y="94586"/>
                </a:moveTo>
                <a:lnTo>
                  <a:pt x="139227" y="98345"/>
                </a:lnTo>
                <a:lnTo>
                  <a:pt x="135436" y="98345"/>
                </a:lnTo>
                <a:lnTo>
                  <a:pt x="135436" y="94586"/>
                </a:lnTo>
                <a:close/>
                <a:moveTo>
                  <a:pt x="143202" y="94586"/>
                </a:moveTo>
                <a:lnTo>
                  <a:pt x="143202" y="98345"/>
                </a:lnTo>
                <a:lnTo>
                  <a:pt x="139411" y="98345"/>
                </a:lnTo>
                <a:lnTo>
                  <a:pt x="139411" y="94586"/>
                </a:lnTo>
                <a:close/>
                <a:moveTo>
                  <a:pt x="147177" y="94586"/>
                </a:moveTo>
                <a:lnTo>
                  <a:pt x="147177" y="98345"/>
                </a:lnTo>
                <a:lnTo>
                  <a:pt x="143387" y="98345"/>
                </a:lnTo>
                <a:lnTo>
                  <a:pt x="143387" y="94586"/>
                </a:lnTo>
                <a:close/>
                <a:moveTo>
                  <a:pt x="151224" y="94586"/>
                </a:moveTo>
                <a:lnTo>
                  <a:pt x="151224" y="98345"/>
                </a:lnTo>
                <a:lnTo>
                  <a:pt x="147362" y="98345"/>
                </a:lnTo>
                <a:lnTo>
                  <a:pt x="147362" y="94586"/>
                </a:lnTo>
                <a:close/>
                <a:moveTo>
                  <a:pt x="4068" y="98528"/>
                </a:moveTo>
                <a:lnTo>
                  <a:pt x="4068" y="102167"/>
                </a:lnTo>
                <a:lnTo>
                  <a:pt x="184" y="102167"/>
                </a:lnTo>
                <a:lnTo>
                  <a:pt x="184" y="98528"/>
                </a:lnTo>
                <a:close/>
                <a:moveTo>
                  <a:pt x="8043" y="98528"/>
                </a:moveTo>
                <a:lnTo>
                  <a:pt x="8043" y="102167"/>
                </a:lnTo>
                <a:lnTo>
                  <a:pt x="4252" y="102167"/>
                </a:lnTo>
                <a:lnTo>
                  <a:pt x="4252" y="98528"/>
                </a:lnTo>
                <a:close/>
                <a:moveTo>
                  <a:pt x="12018" y="98528"/>
                </a:moveTo>
                <a:lnTo>
                  <a:pt x="12018" y="102167"/>
                </a:lnTo>
                <a:lnTo>
                  <a:pt x="8227" y="102167"/>
                </a:lnTo>
                <a:lnTo>
                  <a:pt x="8227" y="98528"/>
                </a:lnTo>
                <a:close/>
                <a:moveTo>
                  <a:pt x="15993" y="98528"/>
                </a:moveTo>
                <a:lnTo>
                  <a:pt x="15993" y="102167"/>
                </a:lnTo>
                <a:lnTo>
                  <a:pt x="12202" y="102167"/>
                </a:lnTo>
                <a:lnTo>
                  <a:pt x="12202" y="98528"/>
                </a:lnTo>
                <a:close/>
                <a:moveTo>
                  <a:pt x="19968" y="98528"/>
                </a:moveTo>
                <a:lnTo>
                  <a:pt x="19968" y="102167"/>
                </a:lnTo>
                <a:lnTo>
                  <a:pt x="16178" y="102167"/>
                </a:lnTo>
                <a:lnTo>
                  <a:pt x="16178" y="98528"/>
                </a:lnTo>
                <a:close/>
                <a:moveTo>
                  <a:pt x="23944" y="98528"/>
                </a:moveTo>
                <a:lnTo>
                  <a:pt x="23944" y="102167"/>
                </a:lnTo>
                <a:lnTo>
                  <a:pt x="20153" y="102167"/>
                </a:lnTo>
                <a:lnTo>
                  <a:pt x="20153" y="98528"/>
                </a:lnTo>
                <a:close/>
                <a:moveTo>
                  <a:pt x="27919" y="98528"/>
                </a:moveTo>
                <a:lnTo>
                  <a:pt x="27919" y="102167"/>
                </a:lnTo>
                <a:lnTo>
                  <a:pt x="24129" y="102167"/>
                </a:lnTo>
                <a:lnTo>
                  <a:pt x="24129" y="98528"/>
                </a:lnTo>
                <a:close/>
                <a:moveTo>
                  <a:pt x="31895" y="98528"/>
                </a:moveTo>
                <a:lnTo>
                  <a:pt x="31895" y="102167"/>
                </a:lnTo>
                <a:lnTo>
                  <a:pt x="28104" y="102167"/>
                </a:lnTo>
                <a:lnTo>
                  <a:pt x="28104" y="98528"/>
                </a:lnTo>
                <a:close/>
                <a:moveTo>
                  <a:pt x="35870" y="98528"/>
                </a:moveTo>
                <a:lnTo>
                  <a:pt x="35870" y="102167"/>
                </a:lnTo>
                <a:lnTo>
                  <a:pt x="32079" y="102167"/>
                </a:lnTo>
                <a:lnTo>
                  <a:pt x="32079" y="98528"/>
                </a:lnTo>
                <a:close/>
                <a:moveTo>
                  <a:pt x="39845" y="98528"/>
                </a:moveTo>
                <a:lnTo>
                  <a:pt x="39845" y="102167"/>
                </a:lnTo>
                <a:lnTo>
                  <a:pt x="36054" y="102167"/>
                </a:lnTo>
                <a:lnTo>
                  <a:pt x="36054" y="98528"/>
                </a:lnTo>
                <a:close/>
                <a:moveTo>
                  <a:pt x="43821" y="98528"/>
                </a:moveTo>
                <a:lnTo>
                  <a:pt x="43821" y="102167"/>
                </a:lnTo>
                <a:lnTo>
                  <a:pt x="40029" y="102167"/>
                </a:lnTo>
                <a:lnTo>
                  <a:pt x="40029" y="98528"/>
                </a:lnTo>
                <a:close/>
                <a:moveTo>
                  <a:pt x="47796" y="98528"/>
                </a:moveTo>
                <a:lnTo>
                  <a:pt x="47796" y="102167"/>
                </a:lnTo>
                <a:lnTo>
                  <a:pt x="44005" y="102167"/>
                </a:lnTo>
                <a:lnTo>
                  <a:pt x="44005" y="98528"/>
                </a:lnTo>
                <a:close/>
                <a:moveTo>
                  <a:pt x="51771" y="98528"/>
                </a:moveTo>
                <a:lnTo>
                  <a:pt x="51771" y="102167"/>
                </a:lnTo>
                <a:lnTo>
                  <a:pt x="47980" y="102167"/>
                </a:lnTo>
                <a:lnTo>
                  <a:pt x="47980" y="98528"/>
                </a:lnTo>
                <a:close/>
                <a:moveTo>
                  <a:pt x="55746" y="98528"/>
                </a:moveTo>
                <a:lnTo>
                  <a:pt x="55746" y="102167"/>
                </a:lnTo>
                <a:lnTo>
                  <a:pt x="51955" y="102167"/>
                </a:lnTo>
                <a:lnTo>
                  <a:pt x="51955" y="98528"/>
                </a:lnTo>
                <a:close/>
                <a:moveTo>
                  <a:pt x="59721" y="98528"/>
                </a:moveTo>
                <a:lnTo>
                  <a:pt x="59721" y="102167"/>
                </a:lnTo>
                <a:lnTo>
                  <a:pt x="55931" y="102167"/>
                </a:lnTo>
                <a:lnTo>
                  <a:pt x="55931" y="98528"/>
                </a:lnTo>
                <a:close/>
                <a:moveTo>
                  <a:pt x="63696" y="98528"/>
                </a:moveTo>
                <a:lnTo>
                  <a:pt x="63696" y="102167"/>
                </a:lnTo>
                <a:lnTo>
                  <a:pt x="59906" y="102167"/>
                </a:lnTo>
                <a:lnTo>
                  <a:pt x="59906" y="98528"/>
                </a:lnTo>
                <a:close/>
                <a:moveTo>
                  <a:pt x="67672" y="98528"/>
                </a:moveTo>
                <a:lnTo>
                  <a:pt x="67672" y="102167"/>
                </a:lnTo>
                <a:lnTo>
                  <a:pt x="63881" y="102167"/>
                </a:lnTo>
                <a:lnTo>
                  <a:pt x="63881" y="98528"/>
                </a:lnTo>
                <a:close/>
                <a:moveTo>
                  <a:pt x="71648" y="98528"/>
                </a:moveTo>
                <a:lnTo>
                  <a:pt x="71648" y="102167"/>
                </a:lnTo>
                <a:lnTo>
                  <a:pt x="67857" y="102167"/>
                </a:lnTo>
                <a:lnTo>
                  <a:pt x="67857" y="98528"/>
                </a:lnTo>
                <a:close/>
                <a:moveTo>
                  <a:pt x="75623" y="98528"/>
                </a:moveTo>
                <a:lnTo>
                  <a:pt x="75623" y="102167"/>
                </a:lnTo>
                <a:lnTo>
                  <a:pt x="71832" y="102167"/>
                </a:lnTo>
                <a:lnTo>
                  <a:pt x="71832" y="98528"/>
                </a:lnTo>
                <a:close/>
                <a:moveTo>
                  <a:pt x="79598" y="98528"/>
                </a:moveTo>
                <a:lnTo>
                  <a:pt x="79598" y="102167"/>
                </a:lnTo>
                <a:lnTo>
                  <a:pt x="75807" y="102167"/>
                </a:lnTo>
                <a:lnTo>
                  <a:pt x="75807" y="98528"/>
                </a:lnTo>
                <a:close/>
                <a:moveTo>
                  <a:pt x="83573" y="98528"/>
                </a:moveTo>
                <a:lnTo>
                  <a:pt x="83573" y="102167"/>
                </a:lnTo>
                <a:lnTo>
                  <a:pt x="79782" y="102167"/>
                </a:lnTo>
                <a:lnTo>
                  <a:pt x="79782" y="98528"/>
                </a:lnTo>
                <a:close/>
                <a:moveTo>
                  <a:pt x="87549" y="98528"/>
                </a:moveTo>
                <a:lnTo>
                  <a:pt x="87549" y="102167"/>
                </a:lnTo>
                <a:lnTo>
                  <a:pt x="83757" y="102167"/>
                </a:lnTo>
                <a:lnTo>
                  <a:pt x="83757" y="98528"/>
                </a:lnTo>
                <a:close/>
                <a:moveTo>
                  <a:pt x="91524" y="98528"/>
                </a:moveTo>
                <a:lnTo>
                  <a:pt x="91524" y="102167"/>
                </a:lnTo>
                <a:lnTo>
                  <a:pt x="87733" y="102167"/>
                </a:lnTo>
                <a:lnTo>
                  <a:pt x="87733" y="98528"/>
                </a:lnTo>
                <a:close/>
                <a:moveTo>
                  <a:pt x="95499" y="98528"/>
                </a:moveTo>
                <a:lnTo>
                  <a:pt x="95499" y="102167"/>
                </a:lnTo>
                <a:lnTo>
                  <a:pt x="91708" y="102167"/>
                </a:lnTo>
                <a:lnTo>
                  <a:pt x="91708" y="98528"/>
                </a:lnTo>
                <a:close/>
                <a:moveTo>
                  <a:pt x="99474" y="98528"/>
                </a:moveTo>
                <a:lnTo>
                  <a:pt x="99474" y="102167"/>
                </a:lnTo>
                <a:lnTo>
                  <a:pt x="95684" y="102167"/>
                </a:lnTo>
                <a:lnTo>
                  <a:pt x="95684" y="98528"/>
                </a:lnTo>
                <a:close/>
                <a:moveTo>
                  <a:pt x="103449" y="98528"/>
                </a:moveTo>
                <a:lnTo>
                  <a:pt x="103449" y="102167"/>
                </a:lnTo>
                <a:lnTo>
                  <a:pt x="99659" y="102167"/>
                </a:lnTo>
                <a:lnTo>
                  <a:pt x="99659" y="98528"/>
                </a:lnTo>
                <a:close/>
                <a:moveTo>
                  <a:pt x="107424" y="98528"/>
                </a:moveTo>
                <a:lnTo>
                  <a:pt x="107424" y="102167"/>
                </a:lnTo>
                <a:lnTo>
                  <a:pt x="103634" y="102167"/>
                </a:lnTo>
                <a:lnTo>
                  <a:pt x="103634" y="98528"/>
                </a:lnTo>
                <a:close/>
                <a:moveTo>
                  <a:pt x="111400" y="98528"/>
                </a:moveTo>
                <a:lnTo>
                  <a:pt x="111400" y="102167"/>
                </a:lnTo>
                <a:lnTo>
                  <a:pt x="107609" y="102167"/>
                </a:lnTo>
                <a:lnTo>
                  <a:pt x="107609" y="98528"/>
                </a:lnTo>
                <a:close/>
                <a:moveTo>
                  <a:pt x="115376" y="98528"/>
                </a:moveTo>
                <a:lnTo>
                  <a:pt x="115376" y="102167"/>
                </a:lnTo>
                <a:lnTo>
                  <a:pt x="111585" y="102167"/>
                </a:lnTo>
                <a:lnTo>
                  <a:pt x="111585" y="98528"/>
                </a:lnTo>
                <a:close/>
                <a:moveTo>
                  <a:pt x="119351" y="98528"/>
                </a:moveTo>
                <a:lnTo>
                  <a:pt x="119351" y="102167"/>
                </a:lnTo>
                <a:lnTo>
                  <a:pt x="115560" y="102167"/>
                </a:lnTo>
                <a:lnTo>
                  <a:pt x="115560" y="98528"/>
                </a:lnTo>
                <a:close/>
                <a:moveTo>
                  <a:pt x="123326" y="98528"/>
                </a:moveTo>
                <a:lnTo>
                  <a:pt x="123326" y="102167"/>
                </a:lnTo>
                <a:lnTo>
                  <a:pt x="119535" y="102167"/>
                </a:lnTo>
                <a:lnTo>
                  <a:pt x="119535" y="98528"/>
                </a:lnTo>
                <a:close/>
                <a:moveTo>
                  <a:pt x="127301" y="98528"/>
                </a:moveTo>
                <a:lnTo>
                  <a:pt x="127301" y="102167"/>
                </a:lnTo>
                <a:lnTo>
                  <a:pt x="123510" y="102167"/>
                </a:lnTo>
                <a:lnTo>
                  <a:pt x="123510" y="98528"/>
                </a:lnTo>
                <a:close/>
                <a:moveTo>
                  <a:pt x="131277" y="98528"/>
                </a:moveTo>
                <a:lnTo>
                  <a:pt x="131277" y="102167"/>
                </a:lnTo>
                <a:lnTo>
                  <a:pt x="127485" y="102167"/>
                </a:lnTo>
                <a:lnTo>
                  <a:pt x="127485" y="98528"/>
                </a:lnTo>
                <a:close/>
                <a:moveTo>
                  <a:pt x="135252" y="98528"/>
                </a:moveTo>
                <a:lnTo>
                  <a:pt x="135252" y="102167"/>
                </a:lnTo>
                <a:lnTo>
                  <a:pt x="131461" y="102167"/>
                </a:lnTo>
                <a:lnTo>
                  <a:pt x="131461" y="98528"/>
                </a:lnTo>
                <a:close/>
                <a:moveTo>
                  <a:pt x="139227" y="98528"/>
                </a:moveTo>
                <a:lnTo>
                  <a:pt x="139227" y="102167"/>
                </a:lnTo>
                <a:lnTo>
                  <a:pt x="135436" y="102167"/>
                </a:lnTo>
                <a:lnTo>
                  <a:pt x="135436" y="98528"/>
                </a:lnTo>
                <a:close/>
                <a:moveTo>
                  <a:pt x="143202" y="98528"/>
                </a:moveTo>
                <a:lnTo>
                  <a:pt x="143202" y="102167"/>
                </a:lnTo>
                <a:lnTo>
                  <a:pt x="139411" y="102167"/>
                </a:lnTo>
                <a:lnTo>
                  <a:pt x="139411" y="98528"/>
                </a:lnTo>
                <a:close/>
                <a:moveTo>
                  <a:pt x="147177" y="98528"/>
                </a:moveTo>
                <a:lnTo>
                  <a:pt x="147177" y="102167"/>
                </a:lnTo>
                <a:lnTo>
                  <a:pt x="143387" y="102167"/>
                </a:lnTo>
                <a:lnTo>
                  <a:pt x="143387" y="98528"/>
                </a:lnTo>
                <a:close/>
                <a:moveTo>
                  <a:pt x="151224" y="98528"/>
                </a:moveTo>
                <a:lnTo>
                  <a:pt x="151224" y="102167"/>
                </a:lnTo>
                <a:lnTo>
                  <a:pt x="147362" y="102167"/>
                </a:lnTo>
                <a:lnTo>
                  <a:pt x="147362" y="98528"/>
                </a:lnTo>
                <a:close/>
                <a:moveTo>
                  <a:pt x="93" y="0"/>
                </a:moveTo>
                <a:lnTo>
                  <a:pt x="93" y="92"/>
                </a:lnTo>
                <a:lnTo>
                  <a:pt x="0" y="92"/>
                </a:lnTo>
                <a:lnTo>
                  <a:pt x="0" y="102350"/>
                </a:lnTo>
                <a:lnTo>
                  <a:pt x="151408" y="102350"/>
                </a:lnTo>
                <a:lnTo>
                  <a:pt x="151408" y="102167"/>
                </a:lnTo>
                <a:lnTo>
                  <a:pt x="151408" y="98528"/>
                </a:lnTo>
                <a:lnTo>
                  <a:pt x="151408" y="98345"/>
                </a:lnTo>
                <a:lnTo>
                  <a:pt x="151408" y="94586"/>
                </a:lnTo>
                <a:lnTo>
                  <a:pt x="151408" y="94403"/>
                </a:lnTo>
                <a:lnTo>
                  <a:pt x="151408" y="90643"/>
                </a:lnTo>
                <a:lnTo>
                  <a:pt x="151408" y="90460"/>
                </a:lnTo>
                <a:lnTo>
                  <a:pt x="151408" y="86700"/>
                </a:lnTo>
                <a:lnTo>
                  <a:pt x="151408" y="86517"/>
                </a:lnTo>
                <a:lnTo>
                  <a:pt x="151408" y="82757"/>
                </a:lnTo>
                <a:lnTo>
                  <a:pt x="151408" y="82574"/>
                </a:lnTo>
                <a:lnTo>
                  <a:pt x="151408" y="78814"/>
                </a:lnTo>
                <a:lnTo>
                  <a:pt x="151408" y="78631"/>
                </a:lnTo>
                <a:lnTo>
                  <a:pt x="151408" y="74872"/>
                </a:lnTo>
                <a:lnTo>
                  <a:pt x="151408" y="74689"/>
                </a:lnTo>
                <a:lnTo>
                  <a:pt x="151408" y="70928"/>
                </a:lnTo>
                <a:lnTo>
                  <a:pt x="151408" y="70745"/>
                </a:lnTo>
                <a:lnTo>
                  <a:pt x="151408" y="66986"/>
                </a:lnTo>
                <a:lnTo>
                  <a:pt x="151408" y="66803"/>
                </a:lnTo>
                <a:lnTo>
                  <a:pt x="151408" y="63043"/>
                </a:lnTo>
                <a:lnTo>
                  <a:pt x="151408" y="62860"/>
                </a:lnTo>
                <a:lnTo>
                  <a:pt x="151408" y="59101"/>
                </a:lnTo>
                <a:lnTo>
                  <a:pt x="151408" y="58918"/>
                </a:lnTo>
                <a:lnTo>
                  <a:pt x="151408" y="55157"/>
                </a:lnTo>
                <a:lnTo>
                  <a:pt x="151408" y="54974"/>
                </a:lnTo>
                <a:lnTo>
                  <a:pt x="151408" y="51215"/>
                </a:lnTo>
                <a:lnTo>
                  <a:pt x="151408" y="51032"/>
                </a:lnTo>
                <a:lnTo>
                  <a:pt x="151408" y="47272"/>
                </a:lnTo>
                <a:lnTo>
                  <a:pt x="151408" y="47089"/>
                </a:lnTo>
                <a:lnTo>
                  <a:pt x="151408" y="43330"/>
                </a:lnTo>
                <a:lnTo>
                  <a:pt x="151408" y="43147"/>
                </a:lnTo>
                <a:lnTo>
                  <a:pt x="151408" y="39386"/>
                </a:lnTo>
                <a:lnTo>
                  <a:pt x="151408" y="39203"/>
                </a:lnTo>
                <a:lnTo>
                  <a:pt x="151408" y="35444"/>
                </a:lnTo>
                <a:lnTo>
                  <a:pt x="151408" y="35261"/>
                </a:lnTo>
                <a:lnTo>
                  <a:pt x="151408" y="31501"/>
                </a:lnTo>
                <a:lnTo>
                  <a:pt x="151408" y="31318"/>
                </a:lnTo>
                <a:lnTo>
                  <a:pt x="151408" y="27559"/>
                </a:lnTo>
                <a:lnTo>
                  <a:pt x="151408" y="27376"/>
                </a:lnTo>
                <a:lnTo>
                  <a:pt x="151408" y="23615"/>
                </a:lnTo>
                <a:lnTo>
                  <a:pt x="151408" y="23432"/>
                </a:lnTo>
                <a:lnTo>
                  <a:pt x="151408" y="19673"/>
                </a:lnTo>
                <a:lnTo>
                  <a:pt x="151408" y="19490"/>
                </a:lnTo>
                <a:lnTo>
                  <a:pt x="151408" y="15730"/>
                </a:lnTo>
                <a:lnTo>
                  <a:pt x="151408" y="15547"/>
                </a:lnTo>
                <a:lnTo>
                  <a:pt x="151408" y="11788"/>
                </a:lnTo>
                <a:lnTo>
                  <a:pt x="151408" y="11605"/>
                </a:lnTo>
                <a:lnTo>
                  <a:pt x="151408" y="7844"/>
                </a:lnTo>
                <a:lnTo>
                  <a:pt x="151408" y="7661"/>
                </a:lnTo>
                <a:lnTo>
                  <a:pt x="151408" y="3902"/>
                </a:lnTo>
                <a:lnTo>
                  <a:pt x="151408" y="3719"/>
                </a:lnTo>
                <a:lnTo>
                  <a:pt x="151408" y="183"/>
                </a:lnTo>
                <a:lnTo>
                  <a:pt x="151408" y="92"/>
                </a:lnTo>
                <a:lnTo>
                  <a:pt x="151408" y="0"/>
                </a:lnTo>
                <a:close/>
              </a:path>
            </a:pathLst>
          </a:custGeom>
          <a:solidFill>
            <a:schemeClr val="l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nvGrpSpPr>
          <p:cNvPr id="450" name="Google Shape;450;p13"/>
          <p:cNvGrpSpPr/>
          <p:nvPr/>
        </p:nvGrpSpPr>
        <p:grpSpPr>
          <a:xfrm>
            <a:off x="7213616" y="2836384"/>
            <a:ext cx="4610001" cy="3097800"/>
            <a:chOff x="4038612" y="1543850"/>
            <a:chExt cx="3457501" cy="2323350"/>
          </a:xfrm>
        </p:grpSpPr>
        <p:sp>
          <p:nvSpPr>
            <p:cNvPr id="451" name="Google Shape;451;p13"/>
            <p:cNvSpPr/>
            <p:nvPr/>
          </p:nvSpPr>
          <p:spPr>
            <a:xfrm>
              <a:off x="4038612" y="1543850"/>
              <a:ext cx="3457500" cy="426900"/>
            </a:xfrm>
            <a:prstGeom prst="roundRect">
              <a:avLst>
                <a:gd fmla="val 26774" name="adj"/>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52" name="Google Shape;452;p13"/>
            <p:cNvSpPr/>
            <p:nvPr/>
          </p:nvSpPr>
          <p:spPr>
            <a:xfrm>
              <a:off x="4041013" y="1875500"/>
              <a:ext cx="3455100" cy="19917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nvGrpSpPr>
            <p:cNvPr id="453" name="Google Shape;453;p13"/>
            <p:cNvGrpSpPr/>
            <p:nvPr/>
          </p:nvGrpSpPr>
          <p:grpSpPr>
            <a:xfrm>
              <a:off x="6703400" y="1613838"/>
              <a:ext cx="706369" cy="198722"/>
              <a:chOff x="7438100" y="656825"/>
              <a:chExt cx="706369" cy="198722"/>
            </a:xfrm>
          </p:grpSpPr>
          <p:sp>
            <p:nvSpPr>
              <p:cNvPr id="454" name="Google Shape;454;p13"/>
              <p:cNvSpPr/>
              <p:nvPr/>
            </p:nvSpPr>
            <p:spPr>
              <a:xfrm>
                <a:off x="7950645" y="661703"/>
                <a:ext cx="188947" cy="188947"/>
              </a:xfrm>
              <a:custGeom>
                <a:rect b="b" l="l" r="r" t="t"/>
                <a:pathLst>
                  <a:path extrusionOk="0" h="9877" w="9877">
                    <a:moveTo>
                      <a:pt x="1" y="1"/>
                    </a:moveTo>
                    <a:lnTo>
                      <a:pt x="1" y="9876"/>
                    </a:lnTo>
                    <a:lnTo>
                      <a:pt x="9877" y="9876"/>
                    </a:lnTo>
                    <a:lnTo>
                      <a:pt x="9877"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55" name="Google Shape;455;p13"/>
              <p:cNvSpPr/>
              <p:nvPr/>
            </p:nvSpPr>
            <p:spPr>
              <a:xfrm>
                <a:off x="7945766" y="656825"/>
                <a:ext cx="198703" cy="198722"/>
              </a:xfrm>
              <a:custGeom>
                <a:rect b="b" l="l" r="r" t="t"/>
                <a:pathLst>
                  <a:path extrusionOk="0" h="10388" w="10387">
                    <a:moveTo>
                      <a:pt x="9877" y="511"/>
                    </a:moveTo>
                    <a:lnTo>
                      <a:pt x="9877" y="9876"/>
                    </a:lnTo>
                    <a:lnTo>
                      <a:pt x="511" y="9876"/>
                    </a:lnTo>
                    <a:lnTo>
                      <a:pt x="511" y="511"/>
                    </a:lnTo>
                    <a:close/>
                    <a:moveTo>
                      <a:pt x="256" y="0"/>
                    </a:moveTo>
                    <a:cubicBezTo>
                      <a:pt x="115" y="0"/>
                      <a:pt x="1" y="115"/>
                      <a:pt x="1" y="256"/>
                    </a:cubicBezTo>
                    <a:lnTo>
                      <a:pt x="1" y="10131"/>
                    </a:lnTo>
                    <a:cubicBezTo>
                      <a:pt x="1" y="10273"/>
                      <a:pt x="115" y="10388"/>
                      <a:pt x="256" y="10388"/>
                    </a:cubicBezTo>
                    <a:lnTo>
                      <a:pt x="10132" y="10388"/>
                    </a:lnTo>
                    <a:cubicBezTo>
                      <a:pt x="10273" y="10388"/>
                      <a:pt x="10387" y="10273"/>
                      <a:pt x="10387" y="10131"/>
                    </a:cubicBezTo>
                    <a:lnTo>
                      <a:pt x="10387" y="256"/>
                    </a:lnTo>
                    <a:cubicBezTo>
                      <a:pt x="10387" y="114"/>
                      <a:pt x="10273" y="0"/>
                      <a:pt x="1013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56" name="Google Shape;456;p13"/>
              <p:cNvSpPr/>
              <p:nvPr/>
            </p:nvSpPr>
            <p:spPr>
              <a:xfrm>
                <a:off x="8002201" y="714598"/>
                <a:ext cx="85855" cy="83177"/>
              </a:xfrm>
              <a:custGeom>
                <a:rect b="b" l="l" r="r" t="t"/>
                <a:pathLst>
                  <a:path extrusionOk="0" h="4348" w="4488">
                    <a:moveTo>
                      <a:pt x="0" y="1"/>
                    </a:moveTo>
                    <a:lnTo>
                      <a:pt x="4488" y="4347"/>
                    </a:lnTo>
                  </a:path>
                </a:pathLst>
              </a:custGeom>
              <a:solidFill>
                <a:srgbClr val="F9EC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57" name="Google Shape;457;p13"/>
              <p:cNvSpPr/>
              <p:nvPr/>
            </p:nvSpPr>
            <p:spPr>
              <a:xfrm>
                <a:off x="7996807" y="709720"/>
                <a:ext cx="96645" cy="92934"/>
              </a:xfrm>
              <a:custGeom>
                <a:rect b="b" l="l" r="r" t="t"/>
                <a:pathLst>
                  <a:path extrusionOk="0" h="4858" w="5052">
                    <a:moveTo>
                      <a:pt x="283" y="1"/>
                    </a:moveTo>
                    <a:cubicBezTo>
                      <a:pt x="216" y="1"/>
                      <a:pt x="149" y="27"/>
                      <a:pt x="98" y="78"/>
                    </a:cubicBezTo>
                    <a:cubicBezTo>
                      <a:pt x="0" y="179"/>
                      <a:pt x="3" y="341"/>
                      <a:pt x="104" y="440"/>
                    </a:cubicBezTo>
                    <a:lnTo>
                      <a:pt x="4592" y="4785"/>
                    </a:lnTo>
                    <a:cubicBezTo>
                      <a:pt x="4642" y="4833"/>
                      <a:pt x="4706" y="4857"/>
                      <a:pt x="4770" y="4857"/>
                    </a:cubicBezTo>
                    <a:cubicBezTo>
                      <a:pt x="4837" y="4857"/>
                      <a:pt x="4903" y="4832"/>
                      <a:pt x="4954" y="4780"/>
                    </a:cubicBezTo>
                    <a:cubicBezTo>
                      <a:pt x="5051" y="4678"/>
                      <a:pt x="5048" y="4516"/>
                      <a:pt x="4947" y="4418"/>
                    </a:cubicBezTo>
                    <a:lnTo>
                      <a:pt x="460" y="72"/>
                    </a:lnTo>
                    <a:cubicBezTo>
                      <a:pt x="410" y="24"/>
                      <a:pt x="347" y="1"/>
                      <a:pt x="28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58" name="Google Shape;458;p13"/>
              <p:cNvSpPr/>
              <p:nvPr/>
            </p:nvSpPr>
            <p:spPr>
              <a:xfrm>
                <a:off x="8002201" y="714598"/>
                <a:ext cx="85855" cy="83177"/>
              </a:xfrm>
              <a:custGeom>
                <a:rect b="b" l="l" r="r" t="t"/>
                <a:pathLst>
                  <a:path extrusionOk="0" h="4348" w="4488">
                    <a:moveTo>
                      <a:pt x="4488" y="1"/>
                    </a:moveTo>
                    <a:lnTo>
                      <a:pt x="0" y="4347"/>
                    </a:lnTo>
                  </a:path>
                </a:pathLst>
              </a:custGeom>
              <a:solidFill>
                <a:srgbClr val="F9EC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59" name="Google Shape;459;p13"/>
              <p:cNvSpPr/>
              <p:nvPr/>
            </p:nvSpPr>
            <p:spPr>
              <a:xfrm>
                <a:off x="7996807" y="709720"/>
                <a:ext cx="96645" cy="92934"/>
              </a:xfrm>
              <a:custGeom>
                <a:rect b="b" l="l" r="r" t="t"/>
                <a:pathLst>
                  <a:path extrusionOk="0" h="4858" w="5052">
                    <a:moveTo>
                      <a:pt x="4769" y="1"/>
                    </a:moveTo>
                    <a:cubicBezTo>
                      <a:pt x="4706" y="1"/>
                      <a:pt x="4642" y="24"/>
                      <a:pt x="4592" y="72"/>
                    </a:cubicBezTo>
                    <a:lnTo>
                      <a:pt x="104" y="4418"/>
                    </a:lnTo>
                    <a:cubicBezTo>
                      <a:pt x="3" y="4517"/>
                      <a:pt x="0" y="4679"/>
                      <a:pt x="98" y="4780"/>
                    </a:cubicBezTo>
                    <a:cubicBezTo>
                      <a:pt x="149" y="4832"/>
                      <a:pt x="215" y="4857"/>
                      <a:pt x="282" y="4857"/>
                    </a:cubicBezTo>
                    <a:cubicBezTo>
                      <a:pt x="346" y="4857"/>
                      <a:pt x="411" y="4833"/>
                      <a:pt x="460" y="4785"/>
                    </a:cubicBezTo>
                    <a:lnTo>
                      <a:pt x="4947" y="440"/>
                    </a:lnTo>
                    <a:cubicBezTo>
                      <a:pt x="5048" y="341"/>
                      <a:pt x="5051" y="179"/>
                      <a:pt x="4954" y="78"/>
                    </a:cubicBezTo>
                    <a:cubicBezTo>
                      <a:pt x="4903" y="27"/>
                      <a:pt x="4836" y="1"/>
                      <a:pt x="476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60" name="Google Shape;460;p13"/>
              <p:cNvSpPr/>
              <p:nvPr/>
            </p:nvSpPr>
            <p:spPr>
              <a:xfrm>
                <a:off x="7442978" y="661703"/>
                <a:ext cx="188947" cy="188947"/>
              </a:xfrm>
              <a:custGeom>
                <a:rect b="b" l="l" r="r" t="t"/>
                <a:pathLst>
                  <a:path extrusionOk="0" h="9877" w="9877">
                    <a:moveTo>
                      <a:pt x="0" y="1"/>
                    </a:moveTo>
                    <a:lnTo>
                      <a:pt x="0" y="9876"/>
                    </a:lnTo>
                    <a:lnTo>
                      <a:pt x="9876" y="9876"/>
                    </a:lnTo>
                    <a:lnTo>
                      <a:pt x="9876"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61" name="Google Shape;461;p13"/>
              <p:cNvSpPr/>
              <p:nvPr/>
            </p:nvSpPr>
            <p:spPr>
              <a:xfrm>
                <a:off x="7438100" y="656825"/>
                <a:ext cx="198722" cy="198722"/>
              </a:xfrm>
              <a:custGeom>
                <a:rect b="b" l="l" r="r" t="t"/>
                <a:pathLst>
                  <a:path extrusionOk="0" h="10388" w="10388">
                    <a:moveTo>
                      <a:pt x="9876" y="511"/>
                    </a:moveTo>
                    <a:lnTo>
                      <a:pt x="9876" y="9876"/>
                    </a:lnTo>
                    <a:lnTo>
                      <a:pt x="511" y="9876"/>
                    </a:lnTo>
                    <a:lnTo>
                      <a:pt x="511" y="511"/>
                    </a:lnTo>
                    <a:close/>
                    <a:moveTo>
                      <a:pt x="255" y="0"/>
                    </a:moveTo>
                    <a:cubicBezTo>
                      <a:pt x="115" y="0"/>
                      <a:pt x="0" y="115"/>
                      <a:pt x="0" y="256"/>
                    </a:cubicBezTo>
                    <a:lnTo>
                      <a:pt x="0" y="10131"/>
                    </a:lnTo>
                    <a:cubicBezTo>
                      <a:pt x="0" y="10273"/>
                      <a:pt x="115" y="10388"/>
                      <a:pt x="255" y="10388"/>
                    </a:cubicBezTo>
                    <a:lnTo>
                      <a:pt x="10131" y="10388"/>
                    </a:lnTo>
                    <a:cubicBezTo>
                      <a:pt x="10272" y="10388"/>
                      <a:pt x="10387" y="10273"/>
                      <a:pt x="10387" y="10131"/>
                    </a:cubicBezTo>
                    <a:lnTo>
                      <a:pt x="10387" y="256"/>
                    </a:lnTo>
                    <a:cubicBezTo>
                      <a:pt x="10387" y="114"/>
                      <a:pt x="10272" y="0"/>
                      <a:pt x="101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62" name="Google Shape;462;p13"/>
              <p:cNvSpPr/>
              <p:nvPr/>
            </p:nvSpPr>
            <p:spPr>
              <a:xfrm>
                <a:off x="7473989" y="801010"/>
                <a:ext cx="126908" cy="9775"/>
              </a:xfrm>
              <a:custGeom>
                <a:rect b="b" l="l" r="r" t="t"/>
                <a:pathLst>
                  <a:path extrusionOk="0" h="511" w="6634">
                    <a:moveTo>
                      <a:pt x="257" y="0"/>
                    </a:moveTo>
                    <a:cubicBezTo>
                      <a:pt x="115" y="0"/>
                      <a:pt x="1" y="114"/>
                      <a:pt x="1" y="255"/>
                    </a:cubicBezTo>
                    <a:cubicBezTo>
                      <a:pt x="1" y="397"/>
                      <a:pt x="115" y="511"/>
                      <a:pt x="257" y="511"/>
                    </a:cubicBezTo>
                    <a:lnTo>
                      <a:pt x="6379" y="511"/>
                    </a:lnTo>
                    <a:cubicBezTo>
                      <a:pt x="6519" y="511"/>
                      <a:pt x="6634" y="397"/>
                      <a:pt x="6634" y="255"/>
                    </a:cubicBezTo>
                    <a:cubicBezTo>
                      <a:pt x="6634" y="114"/>
                      <a:pt x="6519" y="0"/>
                      <a:pt x="637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63" name="Google Shape;463;p13"/>
              <p:cNvSpPr/>
              <p:nvPr/>
            </p:nvSpPr>
            <p:spPr>
              <a:xfrm>
                <a:off x="7697701" y="661703"/>
                <a:ext cx="188947" cy="188947"/>
              </a:xfrm>
              <a:custGeom>
                <a:rect b="b" l="l" r="r" t="t"/>
                <a:pathLst>
                  <a:path extrusionOk="0" h="9877" w="9877">
                    <a:moveTo>
                      <a:pt x="0" y="1"/>
                    </a:moveTo>
                    <a:lnTo>
                      <a:pt x="0" y="9876"/>
                    </a:lnTo>
                    <a:lnTo>
                      <a:pt x="9876" y="9876"/>
                    </a:lnTo>
                    <a:lnTo>
                      <a:pt x="9876"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64" name="Google Shape;464;p13"/>
              <p:cNvSpPr/>
              <p:nvPr/>
            </p:nvSpPr>
            <p:spPr>
              <a:xfrm>
                <a:off x="7692823" y="656825"/>
                <a:ext cx="198703" cy="198722"/>
              </a:xfrm>
              <a:custGeom>
                <a:rect b="b" l="l" r="r" t="t"/>
                <a:pathLst>
                  <a:path extrusionOk="0" h="10388" w="10387">
                    <a:moveTo>
                      <a:pt x="9876" y="511"/>
                    </a:moveTo>
                    <a:lnTo>
                      <a:pt x="9876" y="9876"/>
                    </a:lnTo>
                    <a:lnTo>
                      <a:pt x="511" y="9876"/>
                    </a:lnTo>
                    <a:lnTo>
                      <a:pt x="511" y="511"/>
                    </a:lnTo>
                    <a:close/>
                    <a:moveTo>
                      <a:pt x="255" y="0"/>
                    </a:moveTo>
                    <a:cubicBezTo>
                      <a:pt x="114" y="0"/>
                      <a:pt x="0" y="115"/>
                      <a:pt x="0" y="256"/>
                    </a:cubicBezTo>
                    <a:lnTo>
                      <a:pt x="0" y="10131"/>
                    </a:lnTo>
                    <a:cubicBezTo>
                      <a:pt x="0" y="10273"/>
                      <a:pt x="114" y="10388"/>
                      <a:pt x="255" y="10388"/>
                    </a:cubicBezTo>
                    <a:lnTo>
                      <a:pt x="10131" y="10388"/>
                    </a:lnTo>
                    <a:cubicBezTo>
                      <a:pt x="10272" y="10388"/>
                      <a:pt x="10386" y="10273"/>
                      <a:pt x="10386" y="10131"/>
                    </a:cubicBezTo>
                    <a:lnTo>
                      <a:pt x="10386" y="256"/>
                    </a:lnTo>
                    <a:cubicBezTo>
                      <a:pt x="10386" y="114"/>
                      <a:pt x="10272" y="0"/>
                      <a:pt x="101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65" name="Google Shape;465;p13"/>
              <p:cNvSpPr/>
              <p:nvPr/>
            </p:nvSpPr>
            <p:spPr>
              <a:xfrm>
                <a:off x="7733743" y="703790"/>
                <a:ext cx="116865" cy="104794"/>
              </a:xfrm>
              <a:custGeom>
                <a:rect b="b" l="l" r="r" t="t"/>
                <a:pathLst>
                  <a:path extrusionOk="0" h="5478" w="6109">
                    <a:moveTo>
                      <a:pt x="5597" y="511"/>
                    </a:moveTo>
                    <a:lnTo>
                      <a:pt x="5597" y="4966"/>
                    </a:lnTo>
                    <a:lnTo>
                      <a:pt x="512" y="4966"/>
                    </a:lnTo>
                    <a:lnTo>
                      <a:pt x="512" y="511"/>
                    </a:lnTo>
                    <a:close/>
                    <a:moveTo>
                      <a:pt x="257" y="0"/>
                    </a:moveTo>
                    <a:cubicBezTo>
                      <a:pt x="115" y="0"/>
                      <a:pt x="0" y="114"/>
                      <a:pt x="0" y="256"/>
                    </a:cubicBezTo>
                    <a:lnTo>
                      <a:pt x="0" y="5222"/>
                    </a:lnTo>
                    <a:cubicBezTo>
                      <a:pt x="0" y="5363"/>
                      <a:pt x="115" y="5478"/>
                      <a:pt x="257" y="5478"/>
                    </a:cubicBezTo>
                    <a:lnTo>
                      <a:pt x="5853" y="5478"/>
                    </a:lnTo>
                    <a:cubicBezTo>
                      <a:pt x="5993" y="5478"/>
                      <a:pt x="6108" y="5363"/>
                      <a:pt x="6108" y="5222"/>
                    </a:cubicBezTo>
                    <a:lnTo>
                      <a:pt x="6108" y="256"/>
                    </a:lnTo>
                    <a:cubicBezTo>
                      <a:pt x="6108" y="114"/>
                      <a:pt x="5993" y="0"/>
                      <a:pt x="58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66" name="Google Shape;466;p13"/>
              <p:cNvSpPr/>
              <p:nvPr/>
            </p:nvSpPr>
            <p:spPr>
              <a:xfrm>
                <a:off x="7739693" y="709299"/>
                <a:ext cx="102977" cy="15954"/>
              </a:xfrm>
              <a:custGeom>
                <a:rect b="b" l="l" r="r" t="t"/>
                <a:pathLst>
                  <a:path extrusionOk="0" h="834" w="5383">
                    <a:moveTo>
                      <a:pt x="1" y="0"/>
                    </a:moveTo>
                    <a:lnTo>
                      <a:pt x="1" y="834"/>
                    </a:lnTo>
                    <a:lnTo>
                      <a:pt x="5383" y="834"/>
                    </a:lnTo>
                    <a:lnTo>
                      <a:pt x="5330" y="2"/>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grpSp>
      <p:grpSp>
        <p:nvGrpSpPr>
          <p:cNvPr id="467" name="Google Shape;467;p13"/>
          <p:cNvGrpSpPr/>
          <p:nvPr/>
        </p:nvGrpSpPr>
        <p:grpSpPr>
          <a:xfrm>
            <a:off x="8562906" y="431789"/>
            <a:ext cx="895777" cy="754001"/>
            <a:chOff x="1743325" y="1842325"/>
            <a:chExt cx="908250" cy="764500"/>
          </a:xfrm>
        </p:grpSpPr>
        <p:sp>
          <p:nvSpPr>
            <p:cNvPr id="468" name="Google Shape;468;p13"/>
            <p:cNvSpPr/>
            <p:nvPr/>
          </p:nvSpPr>
          <p:spPr>
            <a:xfrm>
              <a:off x="1752000" y="1851000"/>
              <a:ext cx="865450" cy="746775"/>
            </a:xfrm>
            <a:custGeom>
              <a:rect b="b" l="l" r="r" t="t"/>
              <a:pathLst>
                <a:path extrusionOk="0" h="29871" w="34618">
                  <a:moveTo>
                    <a:pt x="2103" y="0"/>
                  </a:moveTo>
                  <a:cubicBezTo>
                    <a:pt x="942" y="0"/>
                    <a:pt x="1" y="942"/>
                    <a:pt x="1" y="2103"/>
                  </a:cubicBezTo>
                  <a:lnTo>
                    <a:pt x="1" y="27768"/>
                  </a:lnTo>
                  <a:cubicBezTo>
                    <a:pt x="1" y="28930"/>
                    <a:pt x="942" y="29871"/>
                    <a:pt x="2103" y="29871"/>
                  </a:cubicBezTo>
                  <a:lnTo>
                    <a:pt x="32514" y="29871"/>
                  </a:lnTo>
                  <a:cubicBezTo>
                    <a:pt x="33675" y="29871"/>
                    <a:pt x="34617" y="28930"/>
                    <a:pt x="34617" y="27768"/>
                  </a:cubicBezTo>
                  <a:lnTo>
                    <a:pt x="34617" y="5647"/>
                  </a:lnTo>
                  <a:cubicBezTo>
                    <a:pt x="34617" y="4486"/>
                    <a:pt x="33675" y="3545"/>
                    <a:pt x="32514" y="3545"/>
                  </a:cubicBezTo>
                  <a:lnTo>
                    <a:pt x="15346" y="3545"/>
                  </a:lnTo>
                  <a:cubicBezTo>
                    <a:pt x="15346" y="3545"/>
                    <a:pt x="14079" y="2195"/>
                    <a:pt x="13201" y="1268"/>
                  </a:cubicBezTo>
                  <a:cubicBezTo>
                    <a:pt x="12663" y="701"/>
                    <a:pt x="11853" y="37"/>
                    <a:pt x="11070" y="37"/>
                  </a:cubicBezTo>
                  <a:lnTo>
                    <a:pt x="210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69" name="Google Shape;469;p13"/>
            <p:cNvSpPr/>
            <p:nvPr/>
          </p:nvSpPr>
          <p:spPr>
            <a:xfrm>
              <a:off x="1743325" y="1842325"/>
              <a:ext cx="882775" cy="764150"/>
            </a:xfrm>
            <a:custGeom>
              <a:rect b="b" l="l" r="r" t="t"/>
              <a:pathLst>
                <a:path extrusionOk="0" h="30566" w="35311">
                  <a:moveTo>
                    <a:pt x="2449" y="695"/>
                  </a:moveTo>
                  <a:lnTo>
                    <a:pt x="11417" y="731"/>
                  </a:lnTo>
                  <a:cubicBezTo>
                    <a:pt x="12125" y="731"/>
                    <a:pt x="12898" y="1435"/>
                    <a:pt x="13296" y="1854"/>
                  </a:cubicBezTo>
                  <a:cubicBezTo>
                    <a:pt x="14173" y="2781"/>
                    <a:pt x="15441" y="4129"/>
                    <a:pt x="15441" y="4129"/>
                  </a:cubicBezTo>
                  <a:cubicBezTo>
                    <a:pt x="15506" y="4199"/>
                    <a:pt x="15598" y="4238"/>
                    <a:pt x="15693" y="4238"/>
                  </a:cubicBezTo>
                  <a:lnTo>
                    <a:pt x="32861" y="4238"/>
                  </a:lnTo>
                  <a:cubicBezTo>
                    <a:pt x="33830" y="4238"/>
                    <a:pt x="34617" y="5026"/>
                    <a:pt x="34617" y="5994"/>
                  </a:cubicBezTo>
                  <a:lnTo>
                    <a:pt x="34617" y="28116"/>
                  </a:lnTo>
                  <a:cubicBezTo>
                    <a:pt x="34617" y="29083"/>
                    <a:pt x="33830" y="29871"/>
                    <a:pt x="32861" y="29871"/>
                  </a:cubicBezTo>
                  <a:lnTo>
                    <a:pt x="2450" y="29871"/>
                  </a:lnTo>
                  <a:cubicBezTo>
                    <a:pt x="1482" y="29871"/>
                    <a:pt x="694" y="29083"/>
                    <a:pt x="694" y="28116"/>
                  </a:cubicBezTo>
                  <a:lnTo>
                    <a:pt x="694" y="2450"/>
                  </a:lnTo>
                  <a:cubicBezTo>
                    <a:pt x="694" y="1482"/>
                    <a:pt x="1482" y="695"/>
                    <a:pt x="2449" y="695"/>
                  </a:cubicBezTo>
                  <a:close/>
                  <a:moveTo>
                    <a:pt x="2450" y="0"/>
                  </a:moveTo>
                  <a:cubicBezTo>
                    <a:pt x="1099" y="0"/>
                    <a:pt x="0" y="1100"/>
                    <a:pt x="0" y="2450"/>
                  </a:cubicBezTo>
                  <a:lnTo>
                    <a:pt x="0" y="28116"/>
                  </a:lnTo>
                  <a:cubicBezTo>
                    <a:pt x="0" y="29466"/>
                    <a:pt x="1099" y="30565"/>
                    <a:pt x="2450" y="30565"/>
                  </a:cubicBezTo>
                  <a:lnTo>
                    <a:pt x="32861" y="30565"/>
                  </a:lnTo>
                  <a:cubicBezTo>
                    <a:pt x="34213" y="30565"/>
                    <a:pt x="35311" y="29466"/>
                    <a:pt x="35311" y="28116"/>
                  </a:cubicBezTo>
                  <a:lnTo>
                    <a:pt x="35311" y="5995"/>
                  </a:lnTo>
                  <a:cubicBezTo>
                    <a:pt x="35311" y="4643"/>
                    <a:pt x="34213" y="3544"/>
                    <a:pt x="32861" y="3544"/>
                  </a:cubicBezTo>
                  <a:lnTo>
                    <a:pt x="15844" y="3544"/>
                  </a:lnTo>
                  <a:cubicBezTo>
                    <a:pt x="15524" y="3205"/>
                    <a:pt x="14528" y="2146"/>
                    <a:pt x="13800" y="1377"/>
                  </a:cubicBezTo>
                  <a:cubicBezTo>
                    <a:pt x="13221" y="766"/>
                    <a:pt x="12337" y="37"/>
                    <a:pt x="11418" y="37"/>
                  </a:cubicBezTo>
                  <a:lnTo>
                    <a:pt x="2450" y="0"/>
                  </a:lnTo>
                  <a:close/>
                </a:path>
              </a:pathLst>
            </a:custGeom>
            <a:solidFill>
              <a:srgbClr val="2E31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70" name="Google Shape;470;p13"/>
            <p:cNvSpPr/>
            <p:nvPr/>
          </p:nvSpPr>
          <p:spPr>
            <a:xfrm>
              <a:off x="1752000" y="2003025"/>
              <a:ext cx="890900" cy="595125"/>
            </a:xfrm>
            <a:custGeom>
              <a:rect b="b" l="l" r="r" t="t"/>
              <a:pathLst>
                <a:path extrusionOk="0" h="23805" w="35636">
                  <a:moveTo>
                    <a:pt x="14907" y="0"/>
                  </a:moveTo>
                  <a:cubicBezTo>
                    <a:pt x="14296" y="0"/>
                    <a:pt x="13718" y="270"/>
                    <a:pt x="13328" y="740"/>
                  </a:cubicBezTo>
                  <a:cubicBezTo>
                    <a:pt x="12627" y="1584"/>
                    <a:pt x="11642" y="2840"/>
                    <a:pt x="11642" y="2840"/>
                  </a:cubicBezTo>
                  <a:lnTo>
                    <a:pt x="1" y="2840"/>
                  </a:lnTo>
                  <a:lnTo>
                    <a:pt x="1" y="21750"/>
                  </a:lnTo>
                  <a:cubicBezTo>
                    <a:pt x="1" y="22876"/>
                    <a:pt x="914" y="23790"/>
                    <a:pt x="2041" y="23791"/>
                  </a:cubicBezTo>
                  <a:lnTo>
                    <a:pt x="33746" y="23805"/>
                  </a:lnTo>
                  <a:cubicBezTo>
                    <a:pt x="34790" y="23805"/>
                    <a:pt x="35636" y="22958"/>
                    <a:pt x="35636" y="21914"/>
                  </a:cubicBezTo>
                  <a:lnTo>
                    <a:pt x="35636" y="1627"/>
                  </a:lnTo>
                  <a:cubicBezTo>
                    <a:pt x="35636" y="729"/>
                    <a:pt x="34909" y="0"/>
                    <a:pt x="3401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71" name="Google Shape;471;p13"/>
            <p:cNvSpPr/>
            <p:nvPr/>
          </p:nvSpPr>
          <p:spPr>
            <a:xfrm>
              <a:off x="1743325" y="1994350"/>
              <a:ext cx="908250" cy="612475"/>
            </a:xfrm>
            <a:custGeom>
              <a:rect b="b" l="l" r="r" t="t"/>
              <a:pathLst>
                <a:path extrusionOk="0" h="24499" w="36330">
                  <a:moveTo>
                    <a:pt x="34357" y="695"/>
                  </a:moveTo>
                  <a:cubicBezTo>
                    <a:pt x="35062" y="695"/>
                    <a:pt x="35636" y="1269"/>
                    <a:pt x="35636" y="1974"/>
                  </a:cubicBezTo>
                  <a:lnTo>
                    <a:pt x="35636" y="22261"/>
                  </a:lnTo>
                  <a:cubicBezTo>
                    <a:pt x="35636" y="22674"/>
                    <a:pt x="35475" y="23061"/>
                    <a:pt x="35183" y="23352"/>
                  </a:cubicBezTo>
                  <a:cubicBezTo>
                    <a:pt x="34892" y="23643"/>
                    <a:pt x="34505" y="23804"/>
                    <a:pt x="34093" y="23804"/>
                  </a:cubicBezTo>
                  <a:lnTo>
                    <a:pt x="2388" y="23790"/>
                  </a:lnTo>
                  <a:cubicBezTo>
                    <a:pt x="1454" y="23790"/>
                    <a:pt x="694" y="23030"/>
                    <a:pt x="694" y="22097"/>
                  </a:cubicBezTo>
                  <a:lnTo>
                    <a:pt x="694" y="3535"/>
                  </a:lnTo>
                  <a:lnTo>
                    <a:pt x="11989" y="3535"/>
                  </a:lnTo>
                  <a:cubicBezTo>
                    <a:pt x="12096" y="3535"/>
                    <a:pt x="12197" y="3486"/>
                    <a:pt x="12263" y="3402"/>
                  </a:cubicBezTo>
                  <a:cubicBezTo>
                    <a:pt x="12263" y="3401"/>
                    <a:pt x="13244" y="2149"/>
                    <a:pt x="13941" y="1310"/>
                  </a:cubicBezTo>
                  <a:cubicBezTo>
                    <a:pt x="14265" y="919"/>
                    <a:pt x="14744" y="695"/>
                    <a:pt x="15254" y="695"/>
                  </a:cubicBezTo>
                  <a:close/>
                  <a:moveTo>
                    <a:pt x="15254" y="1"/>
                  </a:moveTo>
                  <a:cubicBezTo>
                    <a:pt x="14536" y="1"/>
                    <a:pt x="13863" y="317"/>
                    <a:pt x="13407" y="866"/>
                  </a:cubicBezTo>
                  <a:cubicBezTo>
                    <a:pt x="12842" y="1547"/>
                    <a:pt x="12093" y="2495"/>
                    <a:pt x="11820" y="2840"/>
                  </a:cubicBezTo>
                  <a:lnTo>
                    <a:pt x="348" y="2840"/>
                  </a:lnTo>
                  <a:cubicBezTo>
                    <a:pt x="155" y="2840"/>
                    <a:pt x="0" y="2996"/>
                    <a:pt x="0" y="3187"/>
                  </a:cubicBezTo>
                  <a:lnTo>
                    <a:pt x="0" y="22097"/>
                  </a:lnTo>
                  <a:cubicBezTo>
                    <a:pt x="0" y="23413"/>
                    <a:pt x="1071" y="24484"/>
                    <a:pt x="2388" y="24484"/>
                  </a:cubicBezTo>
                  <a:lnTo>
                    <a:pt x="34093" y="24498"/>
                  </a:lnTo>
                  <a:cubicBezTo>
                    <a:pt x="34690" y="24498"/>
                    <a:pt x="35253" y="24265"/>
                    <a:pt x="35675" y="23843"/>
                  </a:cubicBezTo>
                  <a:cubicBezTo>
                    <a:pt x="36097" y="23421"/>
                    <a:pt x="36330" y="22859"/>
                    <a:pt x="36330" y="22261"/>
                  </a:cubicBezTo>
                  <a:lnTo>
                    <a:pt x="36330" y="1974"/>
                  </a:lnTo>
                  <a:cubicBezTo>
                    <a:pt x="36330" y="885"/>
                    <a:pt x="35445" y="1"/>
                    <a:pt x="34357" y="1"/>
                  </a:cubicBezTo>
                  <a:close/>
                </a:path>
              </a:pathLst>
            </a:custGeom>
            <a:solidFill>
              <a:srgbClr val="2E31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grpSp>
        <p:nvGrpSpPr>
          <p:cNvPr id="472" name="Google Shape;472;p13"/>
          <p:cNvGrpSpPr/>
          <p:nvPr/>
        </p:nvGrpSpPr>
        <p:grpSpPr>
          <a:xfrm>
            <a:off x="7432606" y="634989"/>
            <a:ext cx="895777" cy="754001"/>
            <a:chOff x="1743325" y="1842325"/>
            <a:chExt cx="908250" cy="764500"/>
          </a:xfrm>
        </p:grpSpPr>
        <p:sp>
          <p:nvSpPr>
            <p:cNvPr id="473" name="Google Shape;473;p13"/>
            <p:cNvSpPr/>
            <p:nvPr/>
          </p:nvSpPr>
          <p:spPr>
            <a:xfrm>
              <a:off x="1752000" y="1851000"/>
              <a:ext cx="865450" cy="746775"/>
            </a:xfrm>
            <a:custGeom>
              <a:rect b="b" l="l" r="r" t="t"/>
              <a:pathLst>
                <a:path extrusionOk="0" h="29871" w="34618">
                  <a:moveTo>
                    <a:pt x="2103" y="0"/>
                  </a:moveTo>
                  <a:cubicBezTo>
                    <a:pt x="942" y="0"/>
                    <a:pt x="1" y="942"/>
                    <a:pt x="1" y="2103"/>
                  </a:cubicBezTo>
                  <a:lnTo>
                    <a:pt x="1" y="27768"/>
                  </a:lnTo>
                  <a:cubicBezTo>
                    <a:pt x="1" y="28930"/>
                    <a:pt x="942" y="29871"/>
                    <a:pt x="2103" y="29871"/>
                  </a:cubicBezTo>
                  <a:lnTo>
                    <a:pt x="32514" y="29871"/>
                  </a:lnTo>
                  <a:cubicBezTo>
                    <a:pt x="33675" y="29871"/>
                    <a:pt x="34617" y="28930"/>
                    <a:pt x="34617" y="27768"/>
                  </a:cubicBezTo>
                  <a:lnTo>
                    <a:pt x="34617" y="5647"/>
                  </a:lnTo>
                  <a:cubicBezTo>
                    <a:pt x="34617" y="4486"/>
                    <a:pt x="33675" y="3545"/>
                    <a:pt x="32514" y="3545"/>
                  </a:cubicBezTo>
                  <a:lnTo>
                    <a:pt x="15346" y="3545"/>
                  </a:lnTo>
                  <a:cubicBezTo>
                    <a:pt x="15346" y="3545"/>
                    <a:pt x="14079" y="2195"/>
                    <a:pt x="13201" y="1268"/>
                  </a:cubicBezTo>
                  <a:cubicBezTo>
                    <a:pt x="12663" y="701"/>
                    <a:pt x="11853" y="37"/>
                    <a:pt x="11070" y="37"/>
                  </a:cubicBezTo>
                  <a:lnTo>
                    <a:pt x="210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74" name="Google Shape;474;p13"/>
            <p:cNvSpPr/>
            <p:nvPr/>
          </p:nvSpPr>
          <p:spPr>
            <a:xfrm>
              <a:off x="1743325" y="1842325"/>
              <a:ext cx="882775" cy="764150"/>
            </a:xfrm>
            <a:custGeom>
              <a:rect b="b" l="l" r="r" t="t"/>
              <a:pathLst>
                <a:path extrusionOk="0" h="30566" w="35311">
                  <a:moveTo>
                    <a:pt x="2449" y="695"/>
                  </a:moveTo>
                  <a:lnTo>
                    <a:pt x="11417" y="731"/>
                  </a:lnTo>
                  <a:cubicBezTo>
                    <a:pt x="12125" y="731"/>
                    <a:pt x="12898" y="1435"/>
                    <a:pt x="13296" y="1854"/>
                  </a:cubicBezTo>
                  <a:cubicBezTo>
                    <a:pt x="14173" y="2781"/>
                    <a:pt x="15441" y="4129"/>
                    <a:pt x="15441" y="4129"/>
                  </a:cubicBezTo>
                  <a:cubicBezTo>
                    <a:pt x="15506" y="4199"/>
                    <a:pt x="15598" y="4238"/>
                    <a:pt x="15693" y="4238"/>
                  </a:cubicBezTo>
                  <a:lnTo>
                    <a:pt x="32861" y="4238"/>
                  </a:lnTo>
                  <a:cubicBezTo>
                    <a:pt x="33830" y="4238"/>
                    <a:pt x="34617" y="5026"/>
                    <a:pt x="34617" y="5994"/>
                  </a:cubicBezTo>
                  <a:lnTo>
                    <a:pt x="34617" y="28116"/>
                  </a:lnTo>
                  <a:cubicBezTo>
                    <a:pt x="34617" y="29083"/>
                    <a:pt x="33830" y="29871"/>
                    <a:pt x="32861" y="29871"/>
                  </a:cubicBezTo>
                  <a:lnTo>
                    <a:pt x="2450" y="29871"/>
                  </a:lnTo>
                  <a:cubicBezTo>
                    <a:pt x="1482" y="29871"/>
                    <a:pt x="694" y="29083"/>
                    <a:pt x="694" y="28116"/>
                  </a:cubicBezTo>
                  <a:lnTo>
                    <a:pt x="694" y="2450"/>
                  </a:lnTo>
                  <a:cubicBezTo>
                    <a:pt x="694" y="1482"/>
                    <a:pt x="1482" y="695"/>
                    <a:pt x="2449" y="695"/>
                  </a:cubicBezTo>
                  <a:close/>
                  <a:moveTo>
                    <a:pt x="2450" y="0"/>
                  </a:moveTo>
                  <a:cubicBezTo>
                    <a:pt x="1099" y="0"/>
                    <a:pt x="0" y="1100"/>
                    <a:pt x="0" y="2450"/>
                  </a:cubicBezTo>
                  <a:lnTo>
                    <a:pt x="0" y="28116"/>
                  </a:lnTo>
                  <a:cubicBezTo>
                    <a:pt x="0" y="29466"/>
                    <a:pt x="1099" y="30565"/>
                    <a:pt x="2450" y="30565"/>
                  </a:cubicBezTo>
                  <a:lnTo>
                    <a:pt x="32861" y="30565"/>
                  </a:lnTo>
                  <a:cubicBezTo>
                    <a:pt x="34213" y="30565"/>
                    <a:pt x="35311" y="29466"/>
                    <a:pt x="35311" y="28116"/>
                  </a:cubicBezTo>
                  <a:lnTo>
                    <a:pt x="35311" y="5995"/>
                  </a:lnTo>
                  <a:cubicBezTo>
                    <a:pt x="35311" y="4643"/>
                    <a:pt x="34213" y="3544"/>
                    <a:pt x="32861" y="3544"/>
                  </a:cubicBezTo>
                  <a:lnTo>
                    <a:pt x="15844" y="3544"/>
                  </a:lnTo>
                  <a:cubicBezTo>
                    <a:pt x="15524" y="3205"/>
                    <a:pt x="14528" y="2146"/>
                    <a:pt x="13800" y="1377"/>
                  </a:cubicBezTo>
                  <a:cubicBezTo>
                    <a:pt x="13221" y="766"/>
                    <a:pt x="12337" y="37"/>
                    <a:pt x="11418" y="37"/>
                  </a:cubicBezTo>
                  <a:lnTo>
                    <a:pt x="2450" y="0"/>
                  </a:lnTo>
                  <a:close/>
                </a:path>
              </a:pathLst>
            </a:custGeom>
            <a:solidFill>
              <a:srgbClr val="2E31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75" name="Google Shape;475;p13"/>
            <p:cNvSpPr/>
            <p:nvPr/>
          </p:nvSpPr>
          <p:spPr>
            <a:xfrm>
              <a:off x="1752000" y="2003025"/>
              <a:ext cx="890900" cy="595125"/>
            </a:xfrm>
            <a:custGeom>
              <a:rect b="b" l="l" r="r" t="t"/>
              <a:pathLst>
                <a:path extrusionOk="0" h="23805" w="35636">
                  <a:moveTo>
                    <a:pt x="14907" y="0"/>
                  </a:moveTo>
                  <a:cubicBezTo>
                    <a:pt x="14296" y="0"/>
                    <a:pt x="13718" y="270"/>
                    <a:pt x="13328" y="740"/>
                  </a:cubicBezTo>
                  <a:cubicBezTo>
                    <a:pt x="12627" y="1584"/>
                    <a:pt x="11642" y="2840"/>
                    <a:pt x="11642" y="2840"/>
                  </a:cubicBezTo>
                  <a:lnTo>
                    <a:pt x="1" y="2840"/>
                  </a:lnTo>
                  <a:lnTo>
                    <a:pt x="1" y="21750"/>
                  </a:lnTo>
                  <a:cubicBezTo>
                    <a:pt x="1" y="22876"/>
                    <a:pt x="914" y="23790"/>
                    <a:pt x="2041" y="23791"/>
                  </a:cubicBezTo>
                  <a:lnTo>
                    <a:pt x="33746" y="23805"/>
                  </a:lnTo>
                  <a:cubicBezTo>
                    <a:pt x="34790" y="23805"/>
                    <a:pt x="35636" y="22958"/>
                    <a:pt x="35636" y="21914"/>
                  </a:cubicBezTo>
                  <a:lnTo>
                    <a:pt x="35636" y="1627"/>
                  </a:lnTo>
                  <a:cubicBezTo>
                    <a:pt x="35636" y="729"/>
                    <a:pt x="34909" y="0"/>
                    <a:pt x="3401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76" name="Google Shape;476;p13"/>
            <p:cNvSpPr/>
            <p:nvPr/>
          </p:nvSpPr>
          <p:spPr>
            <a:xfrm>
              <a:off x="1743325" y="1994350"/>
              <a:ext cx="908250" cy="612475"/>
            </a:xfrm>
            <a:custGeom>
              <a:rect b="b" l="l" r="r" t="t"/>
              <a:pathLst>
                <a:path extrusionOk="0" h="24499" w="36330">
                  <a:moveTo>
                    <a:pt x="34357" y="695"/>
                  </a:moveTo>
                  <a:cubicBezTo>
                    <a:pt x="35062" y="695"/>
                    <a:pt x="35636" y="1269"/>
                    <a:pt x="35636" y="1974"/>
                  </a:cubicBezTo>
                  <a:lnTo>
                    <a:pt x="35636" y="22261"/>
                  </a:lnTo>
                  <a:cubicBezTo>
                    <a:pt x="35636" y="22674"/>
                    <a:pt x="35475" y="23061"/>
                    <a:pt x="35183" y="23352"/>
                  </a:cubicBezTo>
                  <a:cubicBezTo>
                    <a:pt x="34892" y="23643"/>
                    <a:pt x="34505" y="23804"/>
                    <a:pt x="34093" y="23804"/>
                  </a:cubicBezTo>
                  <a:lnTo>
                    <a:pt x="2388" y="23790"/>
                  </a:lnTo>
                  <a:cubicBezTo>
                    <a:pt x="1454" y="23790"/>
                    <a:pt x="694" y="23030"/>
                    <a:pt x="694" y="22097"/>
                  </a:cubicBezTo>
                  <a:lnTo>
                    <a:pt x="694" y="3535"/>
                  </a:lnTo>
                  <a:lnTo>
                    <a:pt x="11989" y="3535"/>
                  </a:lnTo>
                  <a:cubicBezTo>
                    <a:pt x="12096" y="3535"/>
                    <a:pt x="12197" y="3486"/>
                    <a:pt x="12263" y="3402"/>
                  </a:cubicBezTo>
                  <a:cubicBezTo>
                    <a:pt x="12263" y="3401"/>
                    <a:pt x="13244" y="2149"/>
                    <a:pt x="13941" y="1310"/>
                  </a:cubicBezTo>
                  <a:cubicBezTo>
                    <a:pt x="14265" y="919"/>
                    <a:pt x="14744" y="695"/>
                    <a:pt x="15254" y="695"/>
                  </a:cubicBezTo>
                  <a:close/>
                  <a:moveTo>
                    <a:pt x="15254" y="1"/>
                  </a:moveTo>
                  <a:cubicBezTo>
                    <a:pt x="14536" y="1"/>
                    <a:pt x="13863" y="317"/>
                    <a:pt x="13407" y="866"/>
                  </a:cubicBezTo>
                  <a:cubicBezTo>
                    <a:pt x="12842" y="1547"/>
                    <a:pt x="12093" y="2495"/>
                    <a:pt x="11820" y="2840"/>
                  </a:cubicBezTo>
                  <a:lnTo>
                    <a:pt x="348" y="2840"/>
                  </a:lnTo>
                  <a:cubicBezTo>
                    <a:pt x="155" y="2840"/>
                    <a:pt x="0" y="2996"/>
                    <a:pt x="0" y="3187"/>
                  </a:cubicBezTo>
                  <a:lnTo>
                    <a:pt x="0" y="22097"/>
                  </a:lnTo>
                  <a:cubicBezTo>
                    <a:pt x="0" y="23413"/>
                    <a:pt x="1071" y="24484"/>
                    <a:pt x="2388" y="24484"/>
                  </a:cubicBezTo>
                  <a:lnTo>
                    <a:pt x="34093" y="24498"/>
                  </a:lnTo>
                  <a:cubicBezTo>
                    <a:pt x="34690" y="24498"/>
                    <a:pt x="35253" y="24265"/>
                    <a:pt x="35675" y="23843"/>
                  </a:cubicBezTo>
                  <a:cubicBezTo>
                    <a:pt x="36097" y="23421"/>
                    <a:pt x="36330" y="22859"/>
                    <a:pt x="36330" y="22261"/>
                  </a:cubicBezTo>
                  <a:lnTo>
                    <a:pt x="36330" y="1974"/>
                  </a:lnTo>
                  <a:cubicBezTo>
                    <a:pt x="36330" y="885"/>
                    <a:pt x="35445" y="1"/>
                    <a:pt x="34357" y="1"/>
                  </a:cubicBezTo>
                  <a:close/>
                </a:path>
              </a:pathLst>
            </a:custGeom>
            <a:solidFill>
              <a:srgbClr val="2E31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grpSp>
        <p:nvGrpSpPr>
          <p:cNvPr id="477" name="Google Shape;477;p13"/>
          <p:cNvGrpSpPr/>
          <p:nvPr/>
        </p:nvGrpSpPr>
        <p:grpSpPr>
          <a:xfrm>
            <a:off x="698516" y="634984"/>
            <a:ext cx="4610001" cy="3097800"/>
            <a:chOff x="4038612" y="1543850"/>
            <a:chExt cx="3457501" cy="2323350"/>
          </a:xfrm>
        </p:grpSpPr>
        <p:sp>
          <p:nvSpPr>
            <p:cNvPr id="478" name="Google Shape;478;p13"/>
            <p:cNvSpPr/>
            <p:nvPr/>
          </p:nvSpPr>
          <p:spPr>
            <a:xfrm>
              <a:off x="4038612" y="1543850"/>
              <a:ext cx="3457500" cy="426900"/>
            </a:xfrm>
            <a:prstGeom prst="roundRect">
              <a:avLst>
                <a:gd fmla="val 26774" name="adj"/>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79" name="Google Shape;479;p13"/>
            <p:cNvSpPr/>
            <p:nvPr/>
          </p:nvSpPr>
          <p:spPr>
            <a:xfrm>
              <a:off x="4041013" y="1875500"/>
              <a:ext cx="3455100" cy="19917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nvGrpSpPr>
            <p:cNvPr id="480" name="Google Shape;480;p13"/>
            <p:cNvGrpSpPr/>
            <p:nvPr/>
          </p:nvGrpSpPr>
          <p:grpSpPr>
            <a:xfrm>
              <a:off x="6703400" y="1613838"/>
              <a:ext cx="706369" cy="198722"/>
              <a:chOff x="7438100" y="656825"/>
              <a:chExt cx="706369" cy="198722"/>
            </a:xfrm>
          </p:grpSpPr>
          <p:sp>
            <p:nvSpPr>
              <p:cNvPr id="481" name="Google Shape;481;p13"/>
              <p:cNvSpPr/>
              <p:nvPr/>
            </p:nvSpPr>
            <p:spPr>
              <a:xfrm>
                <a:off x="7950645" y="661703"/>
                <a:ext cx="188947" cy="188947"/>
              </a:xfrm>
              <a:custGeom>
                <a:rect b="b" l="l" r="r" t="t"/>
                <a:pathLst>
                  <a:path extrusionOk="0" h="9877" w="9877">
                    <a:moveTo>
                      <a:pt x="1" y="1"/>
                    </a:moveTo>
                    <a:lnTo>
                      <a:pt x="1" y="9876"/>
                    </a:lnTo>
                    <a:lnTo>
                      <a:pt x="9877" y="9876"/>
                    </a:lnTo>
                    <a:lnTo>
                      <a:pt x="9877"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82" name="Google Shape;482;p13"/>
              <p:cNvSpPr/>
              <p:nvPr/>
            </p:nvSpPr>
            <p:spPr>
              <a:xfrm>
                <a:off x="7945766" y="656825"/>
                <a:ext cx="198703" cy="198722"/>
              </a:xfrm>
              <a:custGeom>
                <a:rect b="b" l="l" r="r" t="t"/>
                <a:pathLst>
                  <a:path extrusionOk="0" h="10388" w="10387">
                    <a:moveTo>
                      <a:pt x="9877" y="511"/>
                    </a:moveTo>
                    <a:lnTo>
                      <a:pt x="9877" y="9876"/>
                    </a:lnTo>
                    <a:lnTo>
                      <a:pt x="511" y="9876"/>
                    </a:lnTo>
                    <a:lnTo>
                      <a:pt x="511" y="511"/>
                    </a:lnTo>
                    <a:close/>
                    <a:moveTo>
                      <a:pt x="256" y="0"/>
                    </a:moveTo>
                    <a:cubicBezTo>
                      <a:pt x="115" y="0"/>
                      <a:pt x="1" y="115"/>
                      <a:pt x="1" y="256"/>
                    </a:cubicBezTo>
                    <a:lnTo>
                      <a:pt x="1" y="10131"/>
                    </a:lnTo>
                    <a:cubicBezTo>
                      <a:pt x="1" y="10273"/>
                      <a:pt x="115" y="10388"/>
                      <a:pt x="256" y="10388"/>
                    </a:cubicBezTo>
                    <a:lnTo>
                      <a:pt x="10132" y="10388"/>
                    </a:lnTo>
                    <a:cubicBezTo>
                      <a:pt x="10273" y="10388"/>
                      <a:pt x="10387" y="10273"/>
                      <a:pt x="10387" y="10131"/>
                    </a:cubicBezTo>
                    <a:lnTo>
                      <a:pt x="10387" y="256"/>
                    </a:lnTo>
                    <a:cubicBezTo>
                      <a:pt x="10387" y="114"/>
                      <a:pt x="10273" y="0"/>
                      <a:pt x="1013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83" name="Google Shape;483;p13"/>
              <p:cNvSpPr/>
              <p:nvPr/>
            </p:nvSpPr>
            <p:spPr>
              <a:xfrm>
                <a:off x="8002201" y="714598"/>
                <a:ext cx="85855" cy="83177"/>
              </a:xfrm>
              <a:custGeom>
                <a:rect b="b" l="l" r="r" t="t"/>
                <a:pathLst>
                  <a:path extrusionOk="0" h="4348" w="4488">
                    <a:moveTo>
                      <a:pt x="0" y="1"/>
                    </a:moveTo>
                    <a:lnTo>
                      <a:pt x="4488" y="4347"/>
                    </a:lnTo>
                  </a:path>
                </a:pathLst>
              </a:custGeom>
              <a:solidFill>
                <a:srgbClr val="F9EC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84" name="Google Shape;484;p13"/>
              <p:cNvSpPr/>
              <p:nvPr/>
            </p:nvSpPr>
            <p:spPr>
              <a:xfrm>
                <a:off x="7996807" y="709720"/>
                <a:ext cx="96645" cy="92934"/>
              </a:xfrm>
              <a:custGeom>
                <a:rect b="b" l="l" r="r" t="t"/>
                <a:pathLst>
                  <a:path extrusionOk="0" h="4858" w="5052">
                    <a:moveTo>
                      <a:pt x="283" y="1"/>
                    </a:moveTo>
                    <a:cubicBezTo>
                      <a:pt x="216" y="1"/>
                      <a:pt x="149" y="27"/>
                      <a:pt x="98" y="78"/>
                    </a:cubicBezTo>
                    <a:cubicBezTo>
                      <a:pt x="0" y="179"/>
                      <a:pt x="3" y="341"/>
                      <a:pt x="104" y="440"/>
                    </a:cubicBezTo>
                    <a:lnTo>
                      <a:pt x="4592" y="4785"/>
                    </a:lnTo>
                    <a:cubicBezTo>
                      <a:pt x="4642" y="4833"/>
                      <a:pt x="4706" y="4857"/>
                      <a:pt x="4770" y="4857"/>
                    </a:cubicBezTo>
                    <a:cubicBezTo>
                      <a:pt x="4837" y="4857"/>
                      <a:pt x="4903" y="4832"/>
                      <a:pt x="4954" y="4780"/>
                    </a:cubicBezTo>
                    <a:cubicBezTo>
                      <a:pt x="5051" y="4678"/>
                      <a:pt x="5048" y="4516"/>
                      <a:pt x="4947" y="4418"/>
                    </a:cubicBezTo>
                    <a:lnTo>
                      <a:pt x="460" y="72"/>
                    </a:lnTo>
                    <a:cubicBezTo>
                      <a:pt x="410" y="24"/>
                      <a:pt x="347" y="1"/>
                      <a:pt x="28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85" name="Google Shape;485;p13"/>
              <p:cNvSpPr/>
              <p:nvPr/>
            </p:nvSpPr>
            <p:spPr>
              <a:xfrm>
                <a:off x="8002201" y="714598"/>
                <a:ext cx="85855" cy="83177"/>
              </a:xfrm>
              <a:custGeom>
                <a:rect b="b" l="l" r="r" t="t"/>
                <a:pathLst>
                  <a:path extrusionOk="0" h="4348" w="4488">
                    <a:moveTo>
                      <a:pt x="4488" y="1"/>
                    </a:moveTo>
                    <a:lnTo>
                      <a:pt x="0" y="4347"/>
                    </a:lnTo>
                  </a:path>
                </a:pathLst>
              </a:custGeom>
              <a:solidFill>
                <a:srgbClr val="F9EC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86" name="Google Shape;486;p13"/>
              <p:cNvSpPr/>
              <p:nvPr/>
            </p:nvSpPr>
            <p:spPr>
              <a:xfrm>
                <a:off x="7996807" y="709720"/>
                <a:ext cx="96645" cy="92934"/>
              </a:xfrm>
              <a:custGeom>
                <a:rect b="b" l="l" r="r" t="t"/>
                <a:pathLst>
                  <a:path extrusionOk="0" h="4858" w="5052">
                    <a:moveTo>
                      <a:pt x="4769" y="1"/>
                    </a:moveTo>
                    <a:cubicBezTo>
                      <a:pt x="4706" y="1"/>
                      <a:pt x="4642" y="24"/>
                      <a:pt x="4592" y="72"/>
                    </a:cubicBezTo>
                    <a:lnTo>
                      <a:pt x="104" y="4418"/>
                    </a:lnTo>
                    <a:cubicBezTo>
                      <a:pt x="3" y="4517"/>
                      <a:pt x="0" y="4679"/>
                      <a:pt x="98" y="4780"/>
                    </a:cubicBezTo>
                    <a:cubicBezTo>
                      <a:pt x="149" y="4832"/>
                      <a:pt x="215" y="4857"/>
                      <a:pt x="282" y="4857"/>
                    </a:cubicBezTo>
                    <a:cubicBezTo>
                      <a:pt x="346" y="4857"/>
                      <a:pt x="411" y="4833"/>
                      <a:pt x="460" y="4785"/>
                    </a:cubicBezTo>
                    <a:lnTo>
                      <a:pt x="4947" y="440"/>
                    </a:lnTo>
                    <a:cubicBezTo>
                      <a:pt x="5048" y="341"/>
                      <a:pt x="5051" y="179"/>
                      <a:pt x="4954" y="78"/>
                    </a:cubicBezTo>
                    <a:cubicBezTo>
                      <a:pt x="4903" y="27"/>
                      <a:pt x="4836" y="1"/>
                      <a:pt x="476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87" name="Google Shape;487;p13"/>
              <p:cNvSpPr/>
              <p:nvPr/>
            </p:nvSpPr>
            <p:spPr>
              <a:xfrm>
                <a:off x="7442978" y="661703"/>
                <a:ext cx="188947" cy="188947"/>
              </a:xfrm>
              <a:custGeom>
                <a:rect b="b" l="l" r="r" t="t"/>
                <a:pathLst>
                  <a:path extrusionOk="0" h="9877" w="9877">
                    <a:moveTo>
                      <a:pt x="0" y="1"/>
                    </a:moveTo>
                    <a:lnTo>
                      <a:pt x="0" y="9876"/>
                    </a:lnTo>
                    <a:lnTo>
                      <a:pt x="9876" y="9876"/>
                    </a:lnTo>
                    <a:lnTo>
                      <a:pt x="9876"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88" name="Google Shape;488;p13"/>
              <p:cNvSpPr/>
              <p:nvPr/>
            </p:nvSpPr>
            <p:spPr>
              <a:xfrm>
                <a:off x="7438100" y="656825"/>
                <a:ext cx="198722" cy="198722"/>
              </a:xfrm>
              <a:custGeom>
                <a:rect b="b" l="l" r="r" t="t"/>
                <a:pathLst>
                  <a:path extrusionOk="0" h="10388" w="10388">
                    <a:moveTo>
                      <a:pt x="9876" y="511"/>
                    </a:moveTo>
                    <a:lnTo>
                      <a:pt x="9876" y="9876"/>
                    </a:lnTo>
                    <a:lnTo>
                      <a:pt x="511" y="9876"/>
                    </a:lnTo>
                    <a:lnTo>
                      <a:pt x="511" y="511"/>
                    </a:lnTo>
                    <a:close/>
                    <a:moveTo>
                      <a:pt x="255" y="0"/>
                    </a:moveTo>
                    <a:cubicBezTo>
                      <a:pt x="115" y="0"/>
                      <a:pt x="0" y="115"/>
                      <a:pt x="0" y="256"/>
                    </a:cubicBezTo>
                    <a:lnTo>
                      <a:pt x="0" y="10131"/>
                    </a:lnTo>
                    <a:cubicBezTo>
                      <a:pt x="0" y="10273"/>
                      <a:pt x="115" y="10388"/>
                      <a:pt x="255" y="10388"/>
                    </a:cubicBezTo>
                    <a:lnTo>
                      <a:pt x="10131" y="10388"/>
                    </a:lnTo>
                    <a:cubicBezTo>
                      <a:pt x="10272" y="10388"/>
                      <a:pt x="10387" y="10273"/>
                      <a:pt x="10387" y="10131"/>
                    </a:cubicBezTo>
                    <a:lnTo>
                      <a:pt x="10387" y="256"/>
                    </a:lnTo>
                    <a:cubicBezTo>
                      <a:pt x="10387" y="114"/>
                      <a:pt x="10272" y="0"/>
                      <a:pt x="101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89" name="Google Shape;489;p13"/>
              <p:cNvSpPr/>
              <p:nvPr/>
            </p:nvSpPr>
            <p:spPr>
              <a:xfrm>
                <a:off x="7473989" y="801010"/>
                <a:ext cx="126908" cy="9775"/>
              </a:xfrm>
              <a:custGeom>
                <a:rect b="b" l="l" r="r" t="t"/>
                <a:pathLst>
                  <a:path extrusionOk="0" h="511" w="6634">
                    <a:moveTo>
                      <a:pt x="257" y="0"/>
                    </a:moveTo>
                    <a:cubicBezTo>
                      <a:pt x="115" y="0"/>
                      <a:pt x="1" y="114"/>
                      <a:pt x="1" y="255"/>
                    </a:cubicBezTo>
                    <a:cubicBezTo>
                      <a:pt x="1" y="397"/>
                      <a:pt x="115" y="511"/>
                      <a:pt x="257" y="511"/>
                    </a:cubicBezTo>
                    <a:lnTo>
                      <a:pt x="6379" y="511"/>
                    </a:lnTo>
                    <a:cubicBezTo>
                      <a:pt x="6519" y="511"/>
                      <a:pt x="6634" y="397"/>
                      <a:pt x="6634" y="255"/>
                    </a:cubicBezTo>
                    <a:cubicBezTo>
                      <a:pt x="6634" y="114"/>
                      <a:pt x="6519" y="0"/>
                      <a:pt x="637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90" name="Google Shape;490;p13"/>
              <p:cNvSpPr/>
              <p:nvPr/>
            </p:nvSpPr>
            <p:spPr>
              <a:xfrm>
                <a:off x="7697701" y="661703"/>
                <a:ext cx="188947" cy="188947"/>
              </a:xfrm>
              <a:custGeom>
                <a:rect b="b" l="l" r="r" t="t"/>
                <a:pathLst>
                  <a:path extrusionOk="0" h="9877" w="9877">
                    <a:moveTo>
                      <a:pt x="0" y="1"/>
                    </a:moveTo>
                    <a:lnTo>
                      <a:pt x="0" y="9876"/>
                    </a:lnTo>
                    <a:lnTo>
                      <a:pt x="9876" y="9876"/>
                    </a:lnTo>
                    <a:lnTo>
                      <a:pt x="9876"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91" name="Google Shape;491;p13"/>
              <p:cNvSpPr/>
              <p:nvPr/>
            </p:nvSpPr>
            <p:spPr>
              <a:xfrm>
                <a:off x="7692823" y="656825"/>
                <a:ext cx="198703" cy="198722"/>
              </a:xfrm>
              <a:custGeom>
                <a:rect b="b" l="l" r="r" t="t"/>
                <a:pathLst>
                  <a:path extrusionOk="0" h="10388" w="10387">
                    <a:moveTo>
                      <a:pt x="9876" y="511"/>
                    </a:moveTo>
                    <a:lnTo>
                      <a:pt x="9876" y="9876"/>
                    </a:lnTo>
                    <a:lnTo>
                      <a:pt x="511" y="9876"/>
                    </a:lnTo>
                    <a:lnTo>
                      <a:pt x="511" y="511"/>
                    </a:lnTo>
                    <a:close/>
                    <a:moveTo>
                      <a:pt x="255" y="0"/>
                    </a:moveTo>
                    <a:cubicBezTo>
                      <a:pt x="114" y="0"/>
                      <a:pt x="0" y="115"/>
                      <a:pt x="0" y="256"/>
                    </a:cubicBezTo>
                    <a:lnTo>
                      <a:pt x="0" y="10131"/>
                    </a:lnTo>
                    <a:cubicBezTo>
                      <a:pt x="0" y="10273"/>
                      <a:pt x="114" y="10388"/>
                      <a:pt x="255" y="10388"/>
                    </a:cubicBezTo>
                    <a:lnTo>
                      <a:pt x="10131" y="10388"/>
                    </a:lnTo>
                    <a:cubicBezTo>
                      <a:pt x="10272" y="10388"/>
                      <a:pt x="10386" y="10273"/>
                      <a:pt x="10386" y="10131"/>
                    </a:cubicBezTo>
                    <a:lnTo>
                      <a:pt x="10386" y="256"/>
                    </a:lnTo>
                    <a:cubicBezTo>
                      <a:pt x="10386" y="114"/>
                      <a:pt x="10272" y="0"/>
                      <a:pt x="101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92" name="Google Shape;492;p13"/>
              <p:cNvSpPr/>
              <p:nvPr/>
            </p:nvSpPr>
            <p:spPr>
              <a:xfrm>
                <a:off x="7733743" y="703790"/>
                <a:ext cx="116865" cy="104794"/>
              </a:xfrm>
              <a:custGeom>
                <a:rect b="b" l="l" r="r" t="t"/>
                <a:pathLst>
                  <a:path extrusionOk="0" h="5478" w="6109">
                    <a:moveTo>
                      <a:pt x="5597" y="511"/>
                    </a:moveTo>
                    <a:lnTo>
                      <a:pt x="5597" y="4966"/>
                    </a:lnTo>
                    <a:lnTo>
                      <a:pt x="512" y="4966"/>
                    </a:lnTo>
                    <a:lnTo>
                      <a:pt x="512" y="511"/>
                    </a:lnTo>
                    <a:close/>
                    <a:moveTo>
                      <a:pt x="257" y="0"/>
                    </a:moveTo>
                    <a:cubicBezTo>
                      <a:pt x="115" y="0"/>
                      <a:pt x="0" y="114"/>
                      <a:pt x="0" y="256"/>
                    </a:cubicBezTo>
                    <a:lnTo>
                      <a:pt x="0" y="5222"/>
                    </a:lnTo>
                    <a:cubicBezTo>
                      <a:pt x="0" y="5363"/>
                      <a:pt x="115" y="5478"/>
                      <a:pt x="257" y="5478"/>
                    </a:cubicBezTo>
                    <a:lnTo>
                      <a:pt x="5853" y="5478"/>
                    </a:lnTo>
                    <a:cubicBezTo>
                      <a:pt x="5993" y="5478"/>
                      <a:pt x="6108" y="5363"/>
                      <a:pt x="6108" y="5222"/>
                    </a:cubicBezTo>
                    <a:lnTo>
                      <a:pt x="6108" y="256"/>
                    </a:lnTo>
                    <a:cubicBezTo>
                      <a:pt x="6108" y="114"/>
                      <a:pt x="5993" y="0"/>
                      <a:pt x="58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93" name="Google Shape;493;p13"/>
              <p:cNvSpPr/>
              <p:nvPr/>
            </p:nvSpPr>
            <p:spPr>
              <a:xfrm>
                <a:off x="7739693" y="709299"/>
                <a:ext cx="102977" cy="15954"/>
              </a:xfrm>
              <a:custGeom>
                <a:rect b="b" l="l" r="r" t="t"/>
                <a:pathLst>
                  <a:path extrusionOk="0" h="834" w="5383">
                    <a:moveTo>
                      <a:pt x="1" y="0"/>
                    </a:moveTo>
                    <a:lnTo>
                      <a:pt x="1" y="834"/>
                    </a:lnTo>
                    <a:lnTo>
                      <a:pt x="5383" y="834"/>
                    </a:lnTo>
                    <a:lnTo>
                      <a:pt x="5330" y="2"/>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grpSp>
      <p:grpSp>
        <p:nvGrpSpPr>
          <p:cNvPr id="494" name="Google Shape;494;p13"/>
          <p:cNvGrpSpPr/>
          <p:nvPr/>
        </p:nvGrpSpPr>
        <p:grpSpPr>
          <a:xfrm>
            <a:off x="959999" y="935900"/>
            <a:ext cx="10584279" cy="4645800"/>
            <a:chOff x="719999" y="573225"/>
            <a:chExt cx="7938209" cy="3484350"/>
          </a:xfrm>
        </p:grpSpPr>
        <p:grpSp>
          <p:nvGrpSpPr>
            <p:cNvPr id="495" name="Google Shape;495;p13"/>
            <p:cNvGrpSpPr/>
            <p:nvPr/>
          </p:nvGrpSpPr>
          <p:grpSpPr>
            <a:xfrm>
              <a:off x="719999" y="573225"/>
              <a:ext cx="7938209" cy="3484350"/>
              <a:chOff x="720000" y="573225"/>
              <a:chExt cx="7704007" cy="3484350"/>
            </a:xfrm>
          </p:grpSpPr>
          <p:sp>
            <p:nvSpPr>
              <p:cNvPr id="496" name="Google Shape;496;p13"/>
              <p:cNvSpPr/>
              <p:nvPr/>
            </p:nvSpPr>
            <p:spPr>
              <a:xfrm>
                <a:off x="720000" y="573225"/>
                <a:ext cx="7704000" cy="426900"/>
              </a:xfrm>
              <a:prstGeom prst="roundRect">
                <a:avLst>
                  <a:gd fmla="val 26774"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97" name="Google Shape;497;p13"/>
              <p:cNvSpPr/>
              <p:nvPr/>
            </p:nvSpPr>
            <p:spPr>
              <a:xfrm>
                <a:off x="723907" y="904875"/>
                <a:ext cx="7700100" cy="31527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grpSp>
          <p:nvGrpSpPr>
            <p:cNvPr id="498" name="Google Shape;498;p13"/>
            <p:cNvGrpSpPr/>
            <p:nvPr/>
          </p:nvGrpSpPr>
          <p:grpSpPr>
            <a:xfrm>
              <a:off x="7842475" y="646225"/>
              <a:ext cx="706369" cy="198722"/>
              <a:chOff x="7438100" y="656825"/>
              <a:chExt cx="706369" cy="198722"/>
            </a:xfrm>
          </p:grpSpPr>
          <p:sp>
            <p:nvSpPr>
              <p:cNvPr id="499" name="Google Shape;499;p13"/>
              <p:cNvSpPr/>
              <p:nvPr/>
            </p:nvSpPr>
            <p:spPr>
              <a:xfrm>
                <a:off x="7950645" y="661703"/>
                <a:ext cx="188947" cy="188947"/>
              </a:xfrm>
              <a:custGeom>
                <a:rect b="b" l="l" r="r" t="t"/>
                <a:pathLst>
                  <a:path extrusionOk="0" h="9877" w="9877">
                    <a:moveTo>
                      <a:pt x="1" y="1"/>
                    </a:moveTo>
                    <a:lnTo>
                      <a:pt x="1" y="9876"/>
                    </a:lnTo>
                    <a:lnTo>
                      <a:pt x="9877" y="9876"/>
                    </a:lnTo>
                    <a:lnTo>
                      <a:pt x="9877"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500" name="Google Shape;500;p13"/>
              <p:cNvSpPr/>
              <p:nvPr/>
            </p:nvSpPr>
            <p:spPr>
              <a:xfrm>
                <a:off x="7945766" y="656825"/>
                <a:ext cx="198703" cy="198722"/>
              </a:xfrm>
              <a:custGeom>
                <a:rect b="b" l="l" r="r" t="t"/>
                <a:pathLst>
                  <a:path extrusionOk="0" h="10388" w="10387">
                    <a:moveTo>
                      <a:pt x="9877" y="511"/>
                    </a:moveTo>
                    <a:lnTo>
                      <a:pt x="9877" y="9876"/>
                    </a:lnTo>
                    <a:lnTo>
                      <a:pt x="511" y="9876"/>
                    </a:lnTo>
                    <a:lnTo>
                      <a:pt x="511" y="511"/>
                    </a:lnTo>
                    <a:close/>
                    <a:moveTo>
                      <a:pt x="256" y="0"/>
                    </a:moveTo>
                    <a:cubicBezTo>
                      <a:pt x="115" y="0"/>
                      <a:pt x="1" y="115"/>
                      <a:pt x="1" y="256"/>
                    </a:cubicBezTo>
                    <a:lnTo>
                      <a:pt x="1" y="10131"/>
                    </a:lnTo>
                    <a:cubicBezTo>
                      <a:pt x="1" y="10273"/>
                      <a:pt x="115" y="10388"/>
                      <a:pt x="256" y="10388"/>
                    </a:cubicBezTo>
                    <a:lnTo>
                      <a:pt x="10132" y="10388"/>
                    </a:lnTo>
                    <a:cubicBezTo>
                      <a:pt x="10273" y="10388"/>
                      <a:pt x="10387" y="10273"/>
                      <a:pt x="10387" y="10131"/>
                    </a:cubicBezTo>
                    <a:lnTo>
                      <a:pt x="10387" y="256"/>
                    </a:lnTo>
                    <a:cubicBezTo>
                      <a:pt x="10387" y="114"/>
                      <a:pt x="10273" y="0"/>
                      <a:pt x="1013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501" name="Google Shape;501;p13"/>
              <p:cNvSpPr/>
              <p:nvPr/>
            </p:nvSpPr>
            <p:spPr>
              <a:xfrm>
                <a:off x="8002201" y="714598"/>
                <a:ext cx="85855" cy="83177"/>
              </a:xfrm>
              <a:custGeom>
                <a:rect b="b" l="l" r="r" t="t"/>
                <a:pathLst>
                  <a:path extrusionOk="0" h="4348" w="4488">
                    <a:moveTo>
                      <a:pt x="0" y="1"/>
                    </a:moveTo>
                    <a:lnTo>
                      <a:pt x="4488" y="4347"/>
                    </a:lnTo>
                  </a:path>
                </a:pathLst>
              </a:custGeom>
              <a:solidFill>
                <a:srgbClr val="F9EC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502" name="Google Shape;502;p13"/>
              <p:cNvSpPr/>
              <p:nvPr/>
            </p:nvSpPr>
            <p:spPr>
              <a:xfrm>
                <a:off x="7996807" y="709720"/>
                <a:ext cx="96645" cy="92934"/>
              </a:xfrm>
              <a:custGeom>
                <a:rect b="b" l="l" r="r" t="t"/>
                <a:pathLst>
                  <a:path extrusionOk="0" h="4858" w="5052">
                    <a:moveTo>
                      <a:pt x="283" y="1"/>
                    </a:moveTo>
                    <a:cubicBezTo>
                      <a:pt x="216" y="1"/>
                      <a:pt x="149" y="27"/>
                      <a:pt x="98" y="78"/>
                    </a:cubicBezTo>
                    <a:cubicBezTo>
                      <a:pt x="0" y="179"/>
                      <a:pt x="3" y="341"/>
                      <a:pt x="104" y="440"/>
                    </a:cubicBezTo>
                    <a:lnTo>
                      <a:pt x="4592" y="4785"/>
                    </a:lnTo>
                    <a:cubicBezTo>
                      <a:pt x="4642" y="4833"/>
                      <a:pt x="4706" y="4857"/>
                      <a:pt x="4770" y="4857"/>
                    </a:cubicBezTo>
                    <a:cubicBezTo>
                      <a:pt x="4837" y="4857"/>
                      <a:pt x="4903" y="4832"/>
                      <a:pt x="4954" y="4780"/>
                    </a:cubicBezTo>
                    <a:cubicBezTo>
                      <a:pt x="5051" y="4678"/>
                      <a:pt x="5048" y="4516"/>
                      <a:pt x="4947" y="4418"/>
                    </a:cubicBezTo>
                    <a:lnTo>
                      <a:pt x="460" y="72"/>
                    </a:lnTo>
                    <a:cubicBezTo>
                      <a:pt x="410" y="24"/>
                      <a:pt x="347" y="1"/>
                      <a:pt x="28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503" name="Google Shape;503;p13"/>
              <p:cNvSpPr/>
              <p:nvPr/>
            </p:nvSpPr>
            <p:spPr>
              <a:xfrm>
                <a:off x="8002201" y="714598"/>
                <a:ext cx="85855" cy="83177"/>
              </a:xfrm>
              <a:custGeom>
                <a:rect b="b" l="l" r="r" t="t"/>
                <a:pathLst>
                  <a:path extrusionOk="0" h="4348" w="4488">
                    <a:moveTo>
                      <a:pt x="4488" y="1"/>
                    </a:moveTo>
                    <a:lnTo>
                      <a:pt x="0" y="4347"/>
                    </a:lnTo>
                  </a:path>
                </a:pathLst>
              </a:custGeom>
              <a:solidFill>
                <a:srgbClr val="F9EC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504" name="Google Shape;504;p13"/>
              <p:cNvSpPr/>
              <p:nvPr/>
            </p:nvSpPr>
            <p:spPr>
              <a:xfrm>
                <a:off x="7996807" y="709720"/>
                <a:ext cx="96645" cy="92934"/>
              </a:xfrm>
              <a:custGeom>
                <a:rect b="b" l="l" r="r" t="t"/>
                <a:pathLst>
                  <a:path extrusionOk="0" h="4858" w="5052">
                    <a:moveTo>
                      <a:pt x="4769" y="1"/>
                    </a:moveTo>
                    <a:cubicBezTo>
                      <a:pt x="4706" y="1"/>
                      <a:pt x="4642" y="24"/>
                      <a:pt x="4592" y="72"/>
                    </a:cubicBezTo>
                    <a:lnTo>
                      <a:pt x="104" y="4418"/>
                    </a:lnTo>
                    <a:cubicBezTo>
                      <a:pt x="3" y="4517"/>
                      <a:pt x="0" y="4679"/>
                      <a:pt x="98" y="4780"/>
                    </a:cubicBezTo>
                    <a:cubicBezTo>
                      <a:pt x="149" y="4832"/>
                      <a:pt x="215" y="4857"/>
                      <a:pt x="282" y="4857"/>
                    </a:cubicBezTo>
                    <a:cubicBezTo>
                      <a:pt x="346" y="4857"/>
                      <a:pt x="411" y="4833"/>
                      <a:pt x="460" y="4785"/>
                    </a:cubicBezTo>
                    <a:lnTo>
                      <a:pt x="4947" y="440"/>
                    </a:lnTo>
                    <a:cubicBezTo>
                      <a:pt x="5048" y="341"/>
                      <a:pt x="5051" y="179"/>
                      <a:pt x="4954" y="78"/>
                    </a:cubicBezTo>
                    <a:cubicBezTo>
                      <a:pt x="4903" y="27"/>
                      <a:pt x="4836" y="1"/>
                      <a:pt x="476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505" name="Google Shape;505;p13"/>
              <p:cNvSpPr/>
              <p:nvPr/>
            </p:nvSpPr>
            <p:spPr>
              <a:xfrm>
                <a:off x="7442978" y="661703"/>
                <a:ext cx="188947" cy="188947"/>
              </a:xfrm>
              <a:custGeom>
                <a:rect b="b" l="l" r="r" t="t"/>
                <a:pathLst>
                  <a:path extrusionOk="0" h="9877" w="9877">
                    <a:moveTo>
                      <a:pt x="0" y="1"/>
                    </a:moveTo>
                    <a:lnTo>
                      <a:pt x="0" y="9876"/>
                    </a:lnTo>
                    <a:lnTo>
                      <a:pt x="9876" y="9876"/>
                    </a:lnTo>
                    <a:lnTo>
                      <a:pt x="987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506" name="Google Shape;506;p13"/>
              <p:cNvSpPr/>
              <p:nvPr/>
            </p:nvSpPr>
            <p:spPr>
              <a:xfrm>
                <a:off x="7438100" y="656825"/>
                <a:ext cx="198722" cy="198722"/>
              </a:xfrm>
              <a:custGeom>
                <a:rect b="b" l="l" r="r" t="t"/>
                <a:pathLst>
                  <a:path extrusionOk="0" h="10388" w="10388">
                    <a:moveTo>
                      <a:pt x="9876" y="511"/>
                    </a:moveTo>
                    <a:lnTo>
                      <a:pt x="9876" y="9876"/>
                    </a:lnTo>
                    <a:lnTo>
                      <a:pt x="511" y="9876"/>
                    </a:lnTo>
                    <a:lnTo>
                      <a:pt x="511" y="511"/>
                    </a:lnTo>
                    <a:close/>
                    <a:moveTo>
                      <a:pt x="255" y="0"/>
                    </a:moveTo>
                    <a:cubicBezTo>
                      <a:pt x="115" y="0"/>
                      <a:pt x="0" y="115"/>
                      <a:pt x="0" y="256"/>
                    </a:cubicBezTo>
                    <a:lnTo>
                      <a:pt x="0" y="10131"/>
                    </a:lnTo>
                    <a:cubicBezTo>
                      <a:pt x="0" y="10273"/>
                      <a:pt x="115" y="10388"/>
                      <a:pt x="255" y="10388"/>
                    </a:cubicBezTo>
                    <a:lnTo>
                      <a:pt x="10131" y="10388"/>
                    </a:lnTo>
                    <a:cubicBezTo>
                      <a:pt x="10272" y="10388"/>
                      <a:pt x="10387" y="10273"/>
                      <a:pt x="10387" y="10131"/>
                    </a:cubicBezTo>
                    <a:lnTo>
                      <a:pt x="10387" y="256"/>
                    </a:lnTo>
                    <a:cubicBezTo>
                      <a:pt x="10387" y="114"/>
                      <a:pt x="10272" y="0"/>
                      <a:pt x="101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507" name="Google Shape;507;p13"/>
              <p:cNvSpPr/>
              <p:nvPr/>
            </p:nvSpPr>
            <p:spPr>
              <a:xfrm>
                <a:off x="7473989" y="801010"/>
                <a:ext cx="126908" cy="9775"/>
              </a:xfrm>
              <a:custGeom>
                <a:rect b="b" l="l" r="r" t="t"/>
                <a:pathLst>
                  <a:path extrusionOk="0" h="511" w="6634">
                    <a:moveTo>
                      <a:pt x="257" y="0"/>
                    </a:moveTo>
                    <a:cubicBezTo>
                      <a:pt x="115" y="0"/>
                      <a:pt x="1" y="114"/>
                      <a:pt x="1" y="255"/>
                    </a:cubicBezTo>
                    <a:cubicBezTo>
                      <a:pt x="1" y="397"/>
                      <a:pt x="115" y="511"/>
                      <a:pt x="257" y="511"/>
                    </a:cubicBezTo>
                    <a:lnTo>
                      <a:pt x="6379" y="511"/>
                    </a:lnTo>
                    <a:cubicBezTo>
                      <a:pt x="6519" y="511"/>
                      <a:pt x="6634" y="397"/>
                      <a:pt x="6634" y="255"/>
                    </a:cubicBezTo>
                    <a:cubicBezTo>
                      <a:pt x="6634" y="114"/>
                      <a:pt x="6519" y="0"/>
                      <a:pt x="637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508" name="Google Shape;508;p13"/>
              <p:cNvSpPr/>
              <p:nvPr/>
            </p:nvSpPr>
            <p:spPr>
              <a:xfrm>
                <a:off x="7697701" y="661703"/>
                <a:ext cx="188947" cy="188947"/>
              </a:xfrm>
              <a:custGeom>
                <a:rect b="b" l="l" r="r" t="t"/>
                <a:pathLst>
                  <a:path extrusionOk="0" h="9877" w="9877">
                    <a:moveTo>
                      <a:pt x="0" y="1"/>
                    </a:moveTo>
                    <a:lnTo>
                      <a:pt x="0" y="9876"/>
                    </a:lnTo>
                    <a:lnTo>
                      <a:pt x="9876" y="9876"/>
                    </a:lnTo>
                    <a:lnTo>
                      <a:pt x="987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509" name="Google Shape;509;p13"/>
              <p:cNvSpPr/>
              <p:nvPr/>
            </p:nvSpPr>
            <p:spPr>
              <a:xfrm>
                <a:off x="7692823" y="656825"/>
                <a:ext cx="198703" cy="198722"/>
              </a:xfrm>
              <a:custGeom>
                <a:rect b="b" l="l" r="r" t="t"/>
                <a:pathLst>
                  <a:path extrusionOk="0" h="10388" w="10387">
                    <a:moveTo>
                      <a:pt x="9876" y="511"/>
                    </a:moveTo>
                    <a:lnTo>
                      <a:pt x="9876" y="9876"/>
                    </a:lnTo>
                    <a:lnTo>
                      <a:pt x="511" y="9876"/>
                    </a:lnTo>
                    <a:lnTo>
                      <a:pt x="511" y="511"/>
                    </a:lnTo>
                    <a:close/>
                    <a:moveTo>
                      <a:pt x="255" y="0"/>
                    </a:moveTo>
                    <a:cubicBezTo>
                      <a:pt x="114" y="0"/>
                      <a:pt x="0" y="115"/>
                      <a:pt x="0" y="256"/>
                    </a:cubicBezTo>
                    <a:lnTo>
                      <a:pt x="0" y="10131"/>
                    </a:lnTo>
                    <a:cubicBezTo>
                      <a:pt x="0" y="10273"/>
                      <a:pt x="114" y="10388"/>
                      <a:pt x="255" y="10388"/>
                    </a:cubicBezTo>
                    <a:lnTo>
                      <a:pt x="10131" y="10388"/>
                    </a:lnTo>
                    <a:cubicBezTo>
                      <a:pt x="10272" y="10388"/>
                      <a:pt x="10386" y="10273"/>
                      <a:pt x="10386" y="10131"/>
                    </a:cubicBezTo>
                    <a:lnTo>
                      <a:pt x="10386" y="256"/>
                    </a:lnTo>
                    <a:cubicBezTo>
                      <a:pt x="10386" y="114"/>
                      <a:pt x="10272" y="0"/>
                      <a:pt x="101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510" name="Google Shape;510;p13"/>
              <p:cNvSpPr/>
              <p:nvPr/>
            </p:nvSpPr>
            <p:spPr>
              <a:xfrm>
                <a:off x="7733743" y="703790"/>
                <a:ext cx="116865" cy="104794"/>
              </a:xfrm>
              <a:custGeom>
                <a:rect b="b" l="l" r="r" t="t"/>
                <a:pathLst>
                  <a:path extrusionOk="0" h="5478" w="6109">
                    <a:moveTo>
                      <a:pt x="5597" y="511"/>
                    </a:moveTo>
                    <a:lnTo>
                      <a:pt x="5597" y="4966"/>
                    </a:lnTo>
                    <a:lnTo>
                      <a:pt x="512" y="4966"/>
                    </a:lnTo>
                    <a:lnTo>
                      <a:pt x="512" y="511"/>
                    </a:lnTo>
                    <a:close/>
                    <a:moveTo>
                      <a:pt x="257" y="0"/>
                    </a:moveTo>
                    <a:cubicBezTo>
                      <a:pt x="115" y="0"/>
                      <a:pt x="0" y="114"/>
                      <a:pt x="0" y="256"/>
                    </a:cubicBezTo>
                    <a:lnTo>
                      <a:pt x="0" y="5222"/>
                    </a:lnTo>
                    <a:cubicBezTo>
                      <a:pt x="0" y="5363"/>
                      <a:pt x="115" y="5478"/>
                      <a:pt x="257" y="5478"/>
                    </a:cubicBezTo>
                    <a:lnTo>
                      <a:pt x="5853" y="5478"/>
                    </a:lnTo>
                    <a:cubicBezTo>
                      <a:pt x="5993" y="5478"/>
                      <a:pt x="6108" y="5363"/>
                      <a:pt x="6108" y="5222"/>
                    </a:cubicBezTo>
                    <a:lnTo>
                      <a:pt x="6108" y="256"/>
                    </a:lnTo>
                    <a:cubicBezTo>
                      <a:pt x="6108" y="114"/>
                      <a:pt x="5993" y="0"/>
                      <a:pt x="58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511" name="Google Shape;511;p13"/>
              <p:cNvSpPr/>
              <p:nvPr/>
            </p:nvSpPr>
            <p:spPr>
              <a:xfrm>
                <a:off x="7739693" y="709299"/>
                <a:ext cx="102977" cy="15954"/>
              </a:xfrm>
              <a:custGeom>
                <a:rect b="b" l="l" r="r" t="t"/>
                <a:pathLst>
                  <a:path extrusionOk="0" h="834" w="5383">
                    <a:moveTo>
                      <a:pt x="1" y="0"/>
                    </a:moveTo>
                    <a:lnTo>
                      <a:pt x="1" y="834"/>
                    </a:lnTo>
                    <a:lnTo>
                      <a:pt x="5383" y="834"/>
                    </a:lnTo>
                    <a:lnTo>
                      <a:pt x="5330" y="2"/>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sp>
          <p:nvSpPr>
            <p:cNvPr id="512" name="Google Shape;512;p13"/>
            <p:cNvSpPr/>
            <p:nvPr/>
          </p:nvSpPr>
          <p:spPr>
            <a:xfrm>
              <a:off x="8438217" y="904875"/>
              <a:ext cx="219900" cy="31527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513" name="Google Shape;513;p13"/>
            <p:cNvSpPr/>
            <p:nvPr/>
          </p:nvSpPr>
          <p:spPr>
            <a:xfrm>
              <a:off x="8438215" y="904875"/>
              <a:ext cx="219900" cy="6519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sp>
        <p:nvSpPr>
          <p:cNvPr id="514" name="Google Shape;514;p13"/>
          <p:cNvSpPr txBox="1"/>
          <p:nvPr>
            <p:ph type="title"/>
          </p:nvPr>
        </p:nvSpPr>
        <p:spPr>
          <a:xfrm rot="-1008">
            <a:off x="5966000" y="4065715"/>
            <a:ext cx="4092400" cy="806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800"/>
              <a:buNone/>
              <a:defRPr b="0" sz="3200">
                <a:latin typeface="Source Code Pro SemiBold"/>
                <a:ea typeface="Source Code Pro SemiBold"/>
                <a:cs typeface="Source Code Pro SemiBold"/>
                <a:sym typeface="Source Code Pro SemiBold"/>
              </a:defRPr>
            </a:lvl1pPr>
            <a:lvl2pPr lvl="1" algn="ctr">
              <a:lnSpc>
                <a:spcPct val="100000"/>
              </a:lnSpc>
              <a:spcBef>
                <a:spcPts val="0"/>
              </a:spcBef>
              <a:spcAft>
                <a:spcPts val="0"/>
              </a:spcAft>
              <a:buSzPts val="1800"/>
              <a:buNone/>
              <a:defRPr sz="2400"/>
            </a:lvl2pPr>
            <a:lvl3pPr lvl="2" algn="ctr">
              <a:lnSpc>
                <a:spcPct val="100000"/>
              </a:lnSpc>
              <a:spcBef>
                <a:spcPts val="0"/>
              </a:spcBef>
              <a:spcAft>
                <a:spcPts val="0"/>
              </a:spcAft>
              <a:buSzPts val="1800"/>
              <a:buNone/>
              <a:defRPr sz="2400"/>
            </a:lvl3pPr>
            <a:lvl4pPr lvl="3" algn="ctr">
              <a:lnSpc>
                <a:spcPct val="100000"/>
              </a:lnSpc>
              <a:spcBef>
                <a:spcPts val="0"/>
              </a:spcBef>
              <a:spcAft>
                <a:spcPts val="0"/>
              </a:spcAft>
              <a:buSzPts val="1800"/>
              <a:buNone/>
              <a:defRPr sz="2400"/>
            </a:lvl4pPr>
            <a:lvl5pPr lvl="4" algn="ctr">
              <a:lnSpc>
                <a:spcPct val="100000"/>
              </a:lnSpc>
              <a:spcBef>
                <a:spcPts val="0"/>
              </a:spcBef>
              <a:spcAft>
                <a:spcPts val="0"/>
              </a:spcAft>
              <a:buSzPts val="1800"/>
              <a:buNone/>
              <a:defRPr sz="2400"/>
            </a:lvl5pPr>
            <a:lvl6pPr lvl="5" algn="ctr">
              <a:lnSpc>
                <a:spcPct val="100000"/>
              </a:lnSpc>
              <a:spcBef>
                <a:spcPts val="0"/>
              </a:spcBef>
              <a:spcAft>
                <a:spcPts val="0"/>
              </a:spcAft>
              <a:buSzPts val="1800"/>
              <a:buNone/>
              <a:defRPr sz="2400"/>
            </a:lvl6pPr>
            <a:lvl7pPr lvl="6" algn="ctr">
              <a:lnSpc>
                <a:spcPct val="100000"/>
              </a:lnSpc>
              <a:spcBef>
                <a:spcPts val="0"/>
              </a:spcBef>
              <a:spcAft>
                <a:spcPts val="0"/>
              </a:spcAft>
              <a:buSzPts val="1800"/>
              <a:buNone/>
              <a:defRPr sz="2400"/>
            </a:lvl7pPr>
            <a:lvl8pPr lvl="7" algn="ctr">
              <a:lnSpc>
                <a:spcPct val="100000"/>
              </a:lnSpc>
              <a:spcBef>
                <a:spcPts val="0"/>
              </a:spcBef>
              <a:spcAft>
                <a:spcPts val="0"/>
              </a:spcAft>
              <a:buSzPts val="1800"/>
              <a:buNone/>
              <a:defRPr sz="2400"/>
            </a:lvl8pPr>
            <a:lvl9pPr lvl="8" algn="ctr">
              <a:lnSpc>
                <a:spcPct val="100000"/>
              </a:lnSpc>
              <a:spcBef>
                <a:spcPts val="0"/>
              </a:spcBef>
              <a:spcAft>
                <a:spcPts val="0"/>
              </a:spcAft>
              <a:buSzPts val="1800"/>
              <a:buNone/>
              <a:defRPr sz="2400"/>
            </a:lvl9pPr>
          </a:lstStyle>
          <a:p/>
        </p:txBody>
      </p:sp>
      <p:sp>
        <p:nvSpPr>
          <p:cNvPr id="515" name="Google Shape;515;p13"/>
          <p:cNvSpPr txBox="1"/>
          <p:nvPr>
            <p:ph idx="1" type="subTitle"/>
          </p:nvPr>
        </p:nvSpPr>
        <p:spPr>
          <a:xfrm>
            <a:off x="1981000" y="1955800"/>
            <a:ext cx="7925200" cy="2224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3200"/>
            </a:lvl1pPr>
            <a:lvl2pPr lvl="1" algn="ctr">
              <a:lnSpc>
                <a:spcPct val="100000"/>
              </a:lnSpc>
              <a:spcBef>
                <a:spcPts val="0"/>
              </a:spcBef>
              <a:spcAft>
                <a:spcPts val="0"/>
              </a:spcAft>
              <a:buSzPts val="1400"/>
              <a:buNone/>
              <a:defRPr/>
            </a:lvl2pPr>
            <a:lvl3pPr lvl="2" algn="ctr">
              <a:lnSpc>
                <a:spcPct val="100000"/>
              </a:lnSpc>
              <a:spcBef>
                <a:spcPts val="2133"/>
              </a:spcBef>
              <a:spcAft>
                <a:spcPts val="0"/>
              </a:spcAft>
              <a:buSzPts val="1400"/>
              <a:buNone/>
              <a:defRPr/>
            </a:lvl3pPr>
            <a:lvl4pPr lvl="3" algn="ctr">
              <a:lnSpc>
                <a:spcPct val="100000"/>
              </a:lnSpc>
              <a:spcBef>
                <a:spcPts val="2133"/>
              </a:spcBef>
              <a:spcAft>
                <a:spcPts val="0"/>
              </a:spcAft>
              <a:buSzPts val="1400"/>
              <a:buNone/>
              <a:defRPr/>
            </a:lvl4pPr>
            <a:lvl5pPr lvl="4" algn="ctr">
              <a:lnSpc>
                <a:spcPct val="100000"/>
              </a:lnSpc>
              <a:spcBef>
                <a:spcPts val="2133"/>
              </a:spcBef>
              <a:spcAft>
                <a:spcPts val="0"/>
              </a:spcAft>
              <a:buSzPts val="1400"/>
              <a:buNone/>
              <a:defRPr/>
            </a:lvl5pPr>
            <a:lvl6pPr lvl="5" algn="ctr">
              <a:lnSpc>
                <a:spcPct val="100000"/>
              </a:lnSpc>
              <a:spcBef>
                <a:spcPts val="2133"/>
              </a:spcBef>
              <a:spcAft>
                <a:spcPts val="0"/>
              </a:spcAft>
              <a:buSzPts val="1400"/>
              <a:buNone/>
              <a:defRPr/>
            </a:lvl6pPr>
            <a:lvl7pPr lvl="6" algn="ctr">
              <a:lnSpc>
                <a:spcPct val="100000"/>
              </a:lnSpc>
              <a:spcBef>
                <a:spcPts val="2133"/>
              </a:spcBef>
              <a:spcAft>
                <a:spcPts val="0"/>
              </a:spcAft>
              <a:buSzPts val="1400"/>
              <a:buNone/>
              <a:defRPr/>
            </a:lvl7pPr>
            <a:lvl8pPr lvl="7" algn="ctr">
              <a:lnSpc>
                <a:spcPct val="100000"/>
              </a:lnSpc>
              <a:spcBef>
                <a:spcPts val="2133"/>
              </a:spcBef>
              <a:spcAft>
                <a:spcPts val="0"/>
              </a:spcAft>
              <a:buSzPts val="1400"/>
              <a:buNone/>
              <a:defRPr/>
            </a:lvl8pPr>
            <a:lvl9pPr lvl="8" algn="ctr">
              <a:lnSpc>
                <a:spcPct val="100000"/>
              </a:lnSpc>
              <a:spcBef>
                <a:spcPts val="2133"/>
              </a:spcBef>
              <a:spcAft>
                <a:spcPts val="2133"/>
              </a:spcAft>
              <a:buSzPts val="14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 and two columns 1">
    <p:bg>
      <p:bgPr>
        <a:solidFill>
          <a:schemeClr val="accent1"/>
        </a:solidFill>
      </p:bgPr>
    </p:bg>
    <p:spTree>
      <p:nvGrpSpPr>
        <p:cNvPr id="516" name="Shape 516"/>
        <p:cNvGrpSpPr/>
        <p:nvPr/>
      </p:nvGrpSpPr>
      <p:grpSpPr>
        <a:xfrm>
          <a:off x="0" y="0"/>
          <a:ext cx="0" cy="0"/>
          <a:chOff x="0" y="0"/>
          <a:chExt cx="0" cy="0"/>
        </a:xfrm>
      </p:grpSpPr>
      <p:sp>
        <p:nvSpPr>
          <p:cNvPr id="517" name="Google Shape;517;p14"/>
          <p:cNvSpPr/>
          <p:nvPr/>
        </p:nvSpPr>
        <p:spPr>
          <a:xfrm>
            <a:off x="-45833" y="-723549"/>
            <a:ext cx="12285749" cy="8305101"/>
          </a:xfrm>
          <a:custGeom>
            <a:rect b="b" l="l" r="r" t="t"/>
            <a:pathLst>
              <a:path extrusionOk="0" h="102351" w="151408">
                <a:moveTo>
                  <a:pt x="4068" y="183"/>
                </a:moveTo>
                <a:lnTo>
                  <a:pt x="4068" y="3719"/>
                </a:lnTo>
                <a:lnTo>
                  <a:pt x="184" y="3719"/>
                </a:lnTo>
                <a:lnTo>
                  <a:pt x="184" y="183"/>
                </a:lnTo>
                <a:close/>
                <a:moveTo>
                  <a:pt x="8043" y="183"/>
                </a:moveTo>
                <a:lnTo>
                  <a:pt x="8043" y="3719"/>
                </a:lnTo>
                <a:lnTo>
                  <a:pt x="4252" y="3719"/>
                </a:lnTo>
                <a:lnTo>
                  <a:pt x="4252" y="183"/>
                </a:lnTo>
                <a:close/>
                <a:moveTo>
                  <a:pt x="12018" y="183"/>
                </a:moveTo>
                <a:lnTo>
                  <a:pt x="12018" y="3719"/>
                </a:lnTo>
                <a:lnTo>
                  <a:pt x="8227" y="3719"/>
                </a:lnTo>
                <a:lnTo>
                  <a:pt x="8227" y="183"/>
                </a:lnTo>
                <a:close/>
                <a:moveTo>
                  <a:pt x="15993" y="183"/>
                </a:moveTo>
                <a:lnTo>
                  <a:pt x="15993" y="3719"/>
                </a:lnTo>
                <a:lnTo>
                  <a:pt x="12202" y="3719"/>
                </a:lnTo>
                <a:lnTo>
                  <a:pt x="12202" y="183"/>
                </a:lnTo>
                <a:close/>
                <a:moveTo>
                  <a:pt x="19968" y="183"/>
                </a:moveTo>
                <a:lnTo>
                  <a:pt x="19968" y="3719"/>
                </a:lnTo>
                <a:lnTo>
                  <a:pt x="16177" y="3719"/>
                </a:lnTo>
                <a:lnTo>
                  <a:pt x="16177" y="183"/>
                </a:lnTo>
                <a:close/>
                <a:moveTo>
                  <a:pt x="23944" y="183"/>
                </a:moveTo>
                <a:lnTo>
                  <a:pt x="23944" y="3719"/>
                </a:lnTo>
                <a:lnTo>
                  <a:pt x="20153" y="3719"/>
                </a:lnTo>
                <a:lnTo>
                  <a:pt x="20153" y="183"/>
                </a:lnTo>
                <a:close/>
                <a:moveTo>
                  <a:pt x="27919" y="183"/>
                </a:moveTo>
                <a:lnTo>
                  <a:pt x="27919" y="3719"/>
                </a:lnTo>
                <a:lnTo>
                  <a:pt x="24129" y="3719"/>
                </a:lnTo>
                <a:lnTo>
                  <a:pt x="24129" y="183"/>
                </a:lnTo>
                <a:close/>
                <a:moveTo>
                  <a:pt x="31895" y="183"/>
                </a:moveTo>
                <a:lnTo>
                  <a:pt x="31895" y="3719"/>
                </a:lnTo>
                <a:lnTo>
                  <a:pt x="28104" y="3719"/>
                </a:lnTo>
                <a:lnTo>
                  <a:pt x="28104" y="183"/>
                </a:lnTo>
                <a:close/>
                <a:moveTo>
                  <a:pt x="35870" y="183"/>
                </a:moveTo>
                <a:lnTo>
                  <a:pt x="35870" y="3719"/>
                </a:lnTo>
                <a:lnTo>
                  <a:pt x="32079" y="3719"/>
                </a:lnTo>
                <a:lnTo>
                  <a:pt x="32079" y="183"/>
                </a:lnTo>
                <a:close/>
                <a:moveTo>
                  <a:pt x="39845" y="183"/>
                </a:moveTo>
                <a:lnTo>
                  <a:pt x="39845" y="3719"/>
                </a:lnTo>
                <a:lnTo>
                  <a:pt x="36054" y="3719"/>
                </a:lnTo>
                <a:lnTo>
                  <a:pt x="36054" y="183"/>
                </a:lnTo>
                <a:close/>
                <a:moveTo>
                  <a:pt x="43821" y="183"/>
                </a:moveTo>
                <a:lnTo>
                  <a:pt x="43821" y="3719"/>
                </a:lnTo>
                <a:lnTo>
                  <a:pt x="40029" y="3719"/>
                </a:lnTo>
                <a:lnTo>
                  <a:pt x="40029" y="183"/>
                </a:lnTo>
                <a:close/>
                <a:moveTo>
                  <a:pt x="47796" y="183"/>
                </a:moveTo>
                <a:lnTo>
                  <a:pt x="47796" y="3719"/>
                </a:lnTo>
                <a:lnTo>
                  <a:pt x="44005" y="3719"/>
                </a:lnTo>
                <a:lnTo>
                  <a:pt x="44005" y="183"/>
                </a:lnTo>
                <a:close/>
                <a:moveTo>
                  <a:pt x="51771" y="183"/>
                </a:moveTo>
                <a:lnTo>
                  <a:pt x="51771" y="3719"/>
                </a:lnTo>
                <a:lnTo>
                  <a:pt x="47980" y="3719"/>
                </a:lnTo>
                <a:lnTo>
                  <a:pt x="47980" y="183"/>
                </a:lnTo>
                <a:close/>
                <a:moveTo>
                  <a:pt x="55746" y="183"/>
                </a:moveTo>
                <a:lnTo>
                  <a:pt x="55746" y="3719"/>
                </a:lnTo>
                <a:lnTo>
                  <a:pt x="51956" y="3719"/>
                </a:lnTo>
                <a:lnTo>
                  <a:pt x="51956" y="183"/>
                </a:lnTo>
                <a:close/>
                <a:moveTo>
                  <a:pt x="59721" y="183"/>
                </a:moveTo>
                <a:lnTo>
                  <a:pt x="59721" y="3719"/>
                </a:lnTo>
                <a:lnTo>
                  <a:pt x="55931" y="3719"/>
                </a:lnTo>
                <a:lnTo>
                  <a:pt x="55931" y="183"/>
                </a:lnTo>
                <a:close/>
                <a:moveTo>
                  <a:pt x="63696" y="183"/>
                </a:moveTo>
                <a:lnTo>
                  <a:pt x="63696" y="3719"/>
                </a:lnTo>
                <a:lnTo>
                  <a:pt x="59906" y="3719"/>
                </a:lnTo>
                <a:lnTo>
                  <a:pt x="59906" y="183"/>
                </a:lnTo>
                <a:close/>
                <a:moveTo>
                  <a:pt x="67672" y="183"/>
                </a:moveTo>
                <a:lnTo>
                  <a:pt x="67672" y="3719"/>
                </a:lnTo>
                <a:lnTo>
                  <a:pt x="63881" y="3719"/>
                </a:lnTo>
                <a:lnTo>
                  <a:pt x="63881" y="183"/>
                </a:lnTo>
                <a:close/>
                <a:moveTo>
                  <a:pt x="71648" y="183"/>
                </a:moveTo>
                <a:lnTo>
                  <a:pt x="71648" y="3719"/>
                </a:lnTo>
                <a:lnTo>
                  <a:pt x="67857" y="3719"/>
                </a:lnTo>
                <a:lnTo>
                  <a:pt x="67857" y="183"/>
                </a:lnTo>
                <a:close/>
                <a:moveTo>
                  <a:pt x="75623" y="183"/>
                </a:moveTo>
                <a:lnTo>
                  <a:pt x="75623" y="3719"/>
                </a:lnTo>
                <a:lnTo>
                  <a:pt x="71832" y="3719"/>
                </a:lnTo>
                <a:lnTo>
                  <a:pt x="71832" y="183"/>
                </a:lnTo>
                <a:close/>
                <a:moveTo>
                  <a:pt x="79598" y="183"/>
                </a:moveTo>
                <a:lnTo>
                  <a:pt x="79598" y="3719"/>
                </a:lnTo>
                <a:lnTo>
                  <a:pt x="75807" y="3719"/>
                </a:lnTo>
                <a:lnTo>
                  <a:pt x="75807" y="183"/>
                </a:lnTo>
                <a:close/>
                <a:moveTo>
                  <a:pt x="83573" y="183"/>
                </a:moveTo>
                <a:lnTo>
                  <a:pt x="83573" y="3719"/>
                </a:lnTo>
                <a:lnTo>
                  <a:pt x="79782" y="3719"/>
                </a:lnTo>
                <a:lnTo>
                  <a:pt x="79782" y="183"/>
                </a:lnTo>
                <a:close/>
                <a:moveTo>
                  <a:pt x="87549" y="183"/>
                </a:moveTo>
                <a:lnTo>
                  <a:pt x="87549" y="3719"/>
                </a:lnTo>
                <a:lnTo>
                  <a:pt x="83757" y="3719"/>
                </a:lnTo>
                <a:lnTo>
                  <a:pt x="83757" y="183"/>
                </a:lnTo>
                <a:close/>
                <a:moveTo>
                  <a:pt x="91524" y="183"/>
                </a:moveTo>
                <a:lnTo>
                  <a:pt x="91524" y="3719"/>
                </a:lnTo>
                <a:lnTo>
                  <a:pt x="87733" y="3719"/>
                </a:lnTo>
                <a:lnTo>
                  <a:pt x="87733" y="183"/>
                </a:lnTo>
                <a:close/>
                <a:moveTo>
                  <a:pt x="95499" y="183"/>
                </a:moveTo>
                <a:lnTo>
                  <a:pt x="95499" y="3719"/>
                </a:lnTo>
                <a:lnTo>
                  <a:pt x="91708" y="3719"/>
                </a:lnTo>
                <a:lnTo>
                  <a:pt x="91708" y="183"/>
                </a:lnTo>
                <a:close/>
                <a:moveTo>
                  <a:pt x="99474" y="183"/>
                </a:moveTo>
                <a:lnTo>
                  <a:pt x="99474" y="3719"/>
                </a:lnTo>
                <a:lnTo>
                  <a:pt x="95684" y="3719"/>
                </a:lnTo>
                <a:lnTo>
                  <a:pt x="95684" y="183"/>
                </a:lnTo>
                <a:close/>
                <a:moveTo>
                  <a:pt x="103449" y="183"/>
                </a:moveTo>
                <a:lnTo>
                  <a:pt x="103449" y="3719"/>
                </a:lnTo>
                <a:lnTo>
                  <a:pt x="99659" y="3719"/>
                </a:lnTo>
                <a:lnTo>
                  <a:pt x="99659" y="183"/>
                </a:lnTo>
                <a:close/>
                <a:moveTo>
                  <a:pt x="107424" y="183"/>
                </a:moveTo>
                <a:lnTo>
                  <a:pt x="107424" y="3719"/>
                </a:lnTo>
                <a:lnTo>
                  <a:pt x="103634" y="3719"/>
                </a:lnTo>
                <a:lnTo>
                  <a:pt x="103634" y="183"/>
                </a:lnTo>
                <a:close/>
                <a:moveTo>
                  <a:pt x="111400" y="183"/>
                </a:moveTo>
                <a:lnTo>
                  <a:pt x="111400" y="3719"/>
                </a:lnTo>
                <a:lnTo>
                  <a:pt x="107609" y="3719"/>
                </a:lnTo>
                <a:lnTo>
                  <a:pt x="107609" y="183"/>
                </a:lnTo>
                <a:close/>
                <a:moveTo>
                  <a:pt x="115376" y="183"/>
                </a:moveTo>
                <a:lnTo>
                  <a:pt x="115376" y="3719"/>
                </a:lnTo>
                <a:lnTo>
                  <a:pt x="111585" y="3719"/>
                </a:lnTo>
                <a:lnTo>
                  <a:pt x="111585" y="183"/>
                </a:lnTo>
                <a:close/>
                <a:moveTo>
                  <a:pt x="119351" y="183"/>
                </a:moveTo>
                <a:lnTo>
                  <a:pt x="119351" y="3719"/>
                </a:lnTo>
                <a:lnTo>
                  <a:pt x="115560" y="3719"/>
                </a:lnTo>
                <a:lnTo>
                  <a:pt x="115560" y="183"/>
                </a:lnTo>
                <a:close/>
                <a:moveTo>
                  <a:pt x="123326" y="183"/>
                </a:moveTo>
                <a:lnTo>
                  <a:pt x="123326" y="3719"/>
                </a:lnTo>
                <a:lnTo>
                  <a:pt x="119535" y="3719"/>
                </a:lnTo>
                <a:lnTo>
                  <a:pt x="119535" y="183"/>
                </a:lnTo>
                <a:close/>
                <a:moveTo>
                  <a:pt x="127301" y="183"/>
                </a:moveTo>
                <a:lnTo>
                  <a:pt x="127301" y="3719"/>
                </a:lnTo>
                <a:lnTo>
                  <a:pt x="123510" y="3719"/>
                </a:lnTo>
                <a:lnTo>
                  <a:pt x="123510" y="183"/>
                </a:lnTo>
                <a:close/>
                <a:moveTo>
                  <a:pt x="131277" y="183"/>
                </a:moveTo>
                <a:lnTo>
                  <a:pt x="131277" y="3719"/>
                </a:lnTo>
                <a:lnTo>
                  <a:pt x="127485" y="3719"/>
                </a:lnTo>
                <a:lnTo>
                  <a:pt x="127485" y="183"/>
                </a:lnTo>
                <a:close/>
                <a:moveTo>
                  <a:pt x="135252" y="183"/>
                </a:moveTo>
                <a:lnTo>
                  <a:pt x="135252" y="3719"/>
                </a:lnTo>
                <a:lnTo>
                  <a:pt x="131461" y="3719"/>
                </a:lnTo>
                <a:lnTo>
                  <a:pt x="131461" y="183"/>
                </a:lnTo>
                <a:close/>
                <a:moveTo>
                  <a:pt x="139227" y="183"/>
                </a:moveTo>
                <a:lnTo>
                  <a:pt x="139227" y="3719"/>
                </a:lnTo>
                <a:lnTo>
                  <a:pt x="135436" y="3719"/>
                </a:lnTo>
                <a:lnTo>
                  <a:pt x="135436" y="183"/>
                </a:lnTo>
                <a:close/>
                <a:moveTo>
                  <a:pt x="143202" y="183"/>
                </a:moveTo>
                <a:lnTo>
                  <a:pt x="143202" y="3719"/>
                </a:lnTo>
                <a:lnTo>
                  <a:pt x="139411" y="3719"/>
                </a:lnTo>
                <a:lnTo>
                  <a:pt x="139411" y="183"/>
                </a:lnTo>
                <a:close/>
                <a:moveTo>
                  <a:pt x="147177" y="183"/>
                </a:moveTo>
                <a:lnTo>
                  <a:pt x="147177" y="3719"/>
                </a:lnTo>
                <a:lnTo>
                  <a:pt x="143387" y="3719"/>
                </a:lnTo>
                <a:lnTo>
                  <a:pt x="143387" y="183"/>
                </a:lnTo>
                <a:close/>
                <a:moveTo>
                  <a:pt x="151224" y="183"/>
                </a:moveTo>
                <a:lnTo>
                  <a:pt x="151224" y="3719"/>
                </a:lnTo>
                <a:lnTo>
                  <a:pt x="147362" y="3719"/>
                </a:lnTo>
                <a:lnTo>
                  <a:pt x="147362" y="183"/>
                </a:lnTo>
                <a:close/>
                <a:moveTo>
                  <a:pt x="4068" y="3902"/>
                </a:moveTo>
                <a:lnTo>
                  <a:pt x="4068" y="7661"/>
                </a:lnTo>
                <a:lnTo>
                  <a:pt x="184" y="7661"/>
                </a:lnTo>
                <a:lnTo>
                  <a:pt x="184" y="3902"/>
                </a:lnTo>
                <a:close/>
                <a:moveTo>
                  <a:pt x="8043" y="3902"/>
                </a:moveTo>
                <a:lnTo>
                  <a:pt x="8043" y="7661"/>
                </a:lnTo>
                <a:lnTo>
                  <a:pt x="4252" y="7661"/>
                </a:lnTo>
                <a:lnTo>
                  <a:pt x="4252" y="3902"/>
                </a:lnTo>
                <a:close/>
                <a:moveTo>
                  <a:pt x="12018" y="3902"/>
                </a:moveTo>
                <a:lnTo>
                  <a:pt x="12018" y="7661"/>
                </a:lnTo>
                <a:lnTo>
                  <a:pt x="8227" y="7661"/>
                </a:lnTo>
                <a:lnTo>
                  <a:pt x="8227" y="3902"/>
                </a:lnTo>
                <a:close/>
                <a:moveTo>
                  <a:pt x="15993" y="3902"/>
                </a:moveTo>
                <a:lnTo>
                  <a:pt x="15993" y="7661"/>
                </a:lnTo>
                <a:lnTo>
                  <a:pt x="12202" y="7661"/>
                </a:lnTo>
                <a:lnTo>
                  <a:pt x="12202" y="3902"/>
                </a:lnTo>
                <a:close/>
                <a:moveTo>
                  <a:pt x="19968" y="3902"/>
                </a:moveTo>
                <a:lnTo>
                  <a:pt x="19968" y="7661"/>
                </a:lnTo>
                <a:lnTo>
                  <a:pt x="16177" y="7661"/>
                </a:lnTo>
                <a:lnTo>
                  <a:pt x="16177" y="3902"/>
                </a:lnTo>
                <a:close/>
                <a:moveTo>
                  <a:pt x="23944" y="3902"/>
                </a:moveTo>
                <a:lnTo>
                  <a:pt x="23944" y="7661"/>
                </a:lnTo>
                <a:lnTo>
                  <a:pt x="20153" y="7661"/>
                </a:lnTo>
                <a:lnTo>
                  <a:pt x="20153" y="3902"/>
                </a:lnTo>
                <a:close/>
                <a:moveTo>
                  <a:pt x="27919" y="3902"/>
                </a:moveTo>
                <a:lnTo>
                  <a:pt x="27919" y="7661"/>
                </a:lnTo>
                <a:lnTo>
                  <a:pt x="24129" y="7661"/>
                </a:lnTo>
                <a:lnTo>
                  <a:pt x="24129" y="3902"/>
                </a:lnTo>
                <a:close/>
                <a:moveTo>
                  <a:pt x="31895" y="3902"/>
                </a:moveTo>
                <a:lnTo>
                  <a:pt x="31895" y="7661"/>
                </a:lnTo>
                <a:lnTo>
                  <a:pt x="28104" y="7661"/>
                </a:lnTo>
                <a:lnTo>
                  <a:pt x="28104" y="3902"/>
                </a:lnTo>
                <a:close/>
                <a:moveTo>
                  <a:pt x="35870" y="3902"/>
                </a:moveTo>
                <a:lnTo>
                  <a:pt x="35870" y="7661"/>
                </a:lnTo>
                <a:lnTo>
                  <a:pt x="32079" y="7661"/>
                </a:lnTo>
                <a:lnTo>
                  <a:pt x="32079" y="3902"/>
                </a:lnTo>
                <a:close/>
                <a:moveTo>
                  <a:pt x="39845" y="3902"/>
                </a:moveTo>
                <a:lnTo>
                  <a:pt x="39845" y="7661"/>
                </a:lnTo>
                <a:lnTo>
                  <a:pt x="36054" y="7661"/>
                </a:lnTo>
                <a:lnTo>
                  <a:pt x="36054" y="3902"/>
                </a:lnTo>
                <a:close/>
                <a:moveTo>
                  <a:pt x="43821" y="3902"/>
                </a:moveTo>
                <a:lnTo>
                  <a:pt x="43821" y="7661"/>
                </a:lnTo>
                <a:lnTo>
                  <a:pt x="40029" y="7661"/>
                </a:lnTo>
                <a:lnTo>
                  <a:pt x="40029" y="3902"/>
                </a:lnTo>
                <a:close/>
                <a:moveTo>
                  <a:pt x="47796" y="3902"/>
                </a:moveTo>
                <a:lnTo>
                  <a:pt x="47796" y="7661"/>
                </a:lnTo>
                <a:lnTo>
                  <a:pt x="44005" y="7661"/>
                </a:lnTo>
                <a:lnTo>
                  <a:pt x="44005" y="3902"/>
                </a:lnTo>
                <a:close/>
                <a:moveTo>
                  <a:pt x="51771" y="3902"/>
                </a:moveTo>
                <a:lnTo>
                  <a:pt x="51771" y="7661"/>
                </a:lnTo>
                <a:lnTo>
                  <a:pt x="47980" y="7661"/>
                </a:lnTo>
                <a:lnTo>
                  <a:pt x="47980" y="3902"/>
                </a:lnTo>
                <a:close/>
                <a:moveTo>
                  <a:pt x="55746" y="3902"/>
                </a:moveTo>
                <a:lnTo>
                  <a:pt x="55746" y="7661"/>
                </a:lnTo>
                <a:lnTo>
                  <a:pt x="51956" y="7661"/>
                </a:lnTo>
                <a:lnTo>
                  <a:pt x="51956" y="3902"/>
                </a:lnTo>
                <a:close/>
                <a:moveTo>
                  <a:pt x="59721" y="3902"/>
                </a:moveTo>
                <a:lnTo>
                  <a:pt x="59721" y="7661"/>
                </a:lnTo>
                <a:lnTo>
                  <a:pt x="55931" y="7661"/>
                </a:lnTo>
                <a:lnTo>
                  <a:pt x="55931" y="3902"/>
                </a:lnTo>
                <a:close/>
                <a:moveTo>
                  <a:pt x="63696" y="3902"/>
                </a:moveTo>
                <a:lnTo>
                  <a:pt x="63696" y="7661"/>
                </a:lnTo>
                <a:lnTo>
                  <a:pt x="59906" y="7661"/>
                </a:lnTo>
                <a:lnTo>
                  <a:pt x="59906" y="3902"/>
                </a:lnTo>
                <a:close/>
                <a:moveTo>
                  <a:pt x="67672" y="3902"/>
                </a:moveTo>
                <a:lnTo>
                  <a:pt x="67672" y="7661"/>
                </a:lnTo>
                <a:lnTo>
                  <a:pt x="63881" y="7661"/>
                </a:lnTo>
                <a:lnTo>
                  <a:pt x="63881" y="3902"/>
                </a:lnTo>
                <a:close/>
                <a:moveTo>
                  <a:pt x="71648" y="3902"/>
                </a:moveTo>
                <a:lnTo>
                  <a:pt x="71648" y="7661"/>
                </a:lnTo>
                <a:lnTo>
                  <a:pt x="67857" y="7661"/>
                </a:lnTo>
                <a:lnTo>
                  <a:pt x="67857" y="3902"/>
                </a:lnTo>
                <a:close/>
                <a:moveTo>
                  <a:pt x="75623" y="3902"/>
                </a:moveTo>
                <a:lnTo>
                  <a:pt x="75623" y="7661"/>
                </a:lnTo>
                <a:lnTo>
                  <a:pt x="71832" y="7661"/>
                </a:lnTo>
                <a:lnTo>
                  <a:pt x="71832" y="3902"/>
                </a:lnTo>
                <a:close/>
                <a:moveTo>
                  <a:pt x="79598" y="3902"/>
                </a:moveTo>
                <a:lnTo>
                  <a:pt x="79598" y="7661"/>
                </a:lnTo>
                <a:lnTo>
                  <a:pt x="75807" y="7661"/>
                </a:lnTo>
                <a:lnTo>
                  <a:pt x="75807" y="3902"/>
                </a:lnTo>
                <a:close/>
                <a:moveTo>
                  <a:pt x="83573" y="3902"/>
                </a:moveTo>
                <a:lnTo>
                  <a:pt x="83573" y="7661"/>
                </a:lnTo>
                <a:lnTo>
                  <a:pt x="79782" y="7661"/>
                </a:lnTo>
                <a:lnTo>
                  <a:pt x="79782" y="3902"/>
                </a:lnTo>
                <a:close/>
                <a:moveTo>
                  <a:pt x="87549" y="3902"/>
                </a:moveTo>
                <a:lnTo>
                  <a:pt x="87549" y="7661"/>
                </a:lnTo>
                <a:lnTo>
                  <a:pt x="83757" y="7661"/>
                </a:lnTo>
                <a:lnTo>
                  <a:pt x="83757" y="3902"/>
                </a:lnTo>
                <a:close/>
                <a:moveTo>
                  <a:pt x="91524" y="3902"/>
                </a:moveTo>
                <a:lnTo>
                  <a:pt x="91524" y="7661"/>
                </a:lnTo>
                <a:lnTo>
                  <a:pt x="87733" y="7661"/>
                </a:lnTo>
                <a:lnTo>
                  <a:pt x="87733" y="3902"/>
                </a:lnTo>
                <a:close/>
                <a:moveTo>
                  <a:pt x="95499" y="3902"/>
                </a:moveTo>
                <a:lnTo>
                  <a:pt x="95499" y="7661"/>
                </a:lnTo>
                <a:lnTo>
                  <a:pt x="91708" y="7661"/>
                </a:lnTo>
                <a:lnTo>
                  <a:pt x="91708" y="3902"/>
                </a:lnTo>
                <a:close/>
                <a:moveTo>
                  <a:pt x="99474" y="3902"/>
                </a:moveTo>
                <a:lnTo>
                  <a:pt x="99474" y="7661"/>
                </a:lnTo>
                <a:lnTo>
                  <a:pt x="95684" y="7661"/>
                </a:lnTo>
                <a:lnTo>
                  <a:pt x="95684" y="3902"/>
                </a:lnTo>
                <a:close/>
                <a:moveTo>
                  <a:pt x="103449" y="3902"/>
                </a:moveTo>
                <a:lnTo>
                  <a:pt x="103449" y="7661"/>
                </a:lnTo>
                <a:lnTo>
                  <a:pt x="99659" y="7661"/>
                </a:lnTo>
                <a:lnTo>
                  <a:pt x="99659" y="3902"/>
                </a:lnTo>
                <a:close/>
                <a:moveTo>
                  <a:pt x="107424" y="3902"/>
                </a:moveTo>
                <a:lnTo>
                  <a:pt x="107424" y="7661"/>
                </a:lnTo>
                <a:lnTo>
                  <a:pt x="103634" y="7661"/>
                </a:lnTo>
                <a:lnTo>
                  <a:pt x="103634" y="3902"/>
                </a:lnTo>
                <a:close/>
                <a:moveTo>
                  <a:pt x="111400" y="3902"/>
                </a:moveTo>
                <a:lnTo>
                  <a:pt x="111400" y="7661"/>
                </a:lnTo>
                <a:lnTo>
                  <a:pt x="107609" y="7661"/>
                </a:lnTo>
                <a:lnTo>
                  <a:pt x="107609" y="3902"/>
                </a:lnTo>
                <a:close/>
                <a:moveTo>
                  <a:pt x="115376" y="3902"/>
                </a:moveTo>
                <a:lnTo>
                  <a:pt x="115376" y="7661"/>
                </a:lnTo>
                <a:lnTo>
                  <a:pt x="111585" y="7661"/>
                </a:lnTo>
                <a:lnTo>
                  <a:pt x="111585" y="3902"/>
                </a:lnTo>
                <a:close/>
                <a:moveTo>
                  <a:pt x="119351" y="3902"/>
                </a:moveTo>
                <a:lnTo>
                  <a:pt x="119351" y="7661"/>
                </a:lnTo>
                <a:lnTo>
                  <a:pt x="115560" y="7661"/>
                </a:lnTo>
                <a:lnTo>
                  <a:pt x="115560" y="3902"/>
                </a:lnTo>
                <a:close/>
                <a:moveTo>
                  <a:pt x="123326" y="3902"/>
                </a:moveTo>
                <a:lnTo>
                  <a:pt x="123326" y="7661"/>
                </a:lnTo>
                <a:lnTo>
                  <a:pt x="119535" y="7661"/>
                </a:lnTo>
                <a:lnTo>
                  <a:pt x="119535" y="3902"/>
                </a:lnTo>
                <a:close/>
                <a:moveTo>
                  <a:pt x="127301" y="3902"/>
                </a:moveTo>
                <a:lnTo>
                  <a:pt x="127301" y="7661"/>
                </a:lnTo>
                <a:lnTo>
                  <a:pt x="123510" y="7661"/>
                </a:lnTo>
                <a:lnTo>
                  <a:pt x="123510" y="3902"/>
                </a:lnTo>
                <a:close/>
                <a:moveTo>
                  <a:pt x="131277" y="3902"/>
                </a:moveTo>
                <a:lnTo>
                  <a:pt x="131277" y="7661"/>
                </a:lnTo>
                <a:lnTo>
                  <a:pt x="127485" y="7661"/>
                </a:lnTo>
                <a:lnTo>
                  <a:pt x="127485" y="3902"/>
                </a:lnTo>
                <a:close/>
                <a:moveTo>
                  <a:pt x="135252" y="3902"/>
                </a:moveTo>
                <a:lnTo>
                  <a:pt x="135252" y="7661"/>
                </a:lnTo>
                <a:lnTo>
                  <a:pt x="131461" y="7661"/>
                </a:lnTo>
                <a:lnTo>
                  <a:pt x="131461" y="3902"/>
                </a:lnTo>
                <a:close/>
                <a:moveTo>
                  <a:pt x="139227" y="3902"/>
                </a:moveTo>
                <a:lnTo>
                  <a:pt x="139227" y="7661"/>
                </a:lnTo>
                <a:lnTo>
                  <a:pt x="135436" y="7661"/>
                </a:lnTo>
                <a:lnTo>
                  <a:pt x="135436" y="3902"/>
                </a:lnTo>
                <a:close/>
                <a:moveTo>
                  <a:pt x="143202" y="3902"/>
                </a:moveTo>
                <a:lnTo>
                  <a:pt x="143202" y="7661"/>
                </a:lnTo>
                <a:lnTo>
                  <a:pt x="139411" y="7661"/>
                </a:lnTo>
                <a:lnTo>
                  <a:pt x="139411" y="3902"/>
                </a:lnTo>
                <a:close/>
                <a:moveTo>
                  <a:pt x="147177" y="3902"/>
                </a:moveTo>
                <a:lnTo>
                  <a:pt x="147177" y="7661"/>
                </a:lnTo>
                <a:lnTo>
                  <a:pt x="143387" y="7661"/>
                </a:lnTo>
                <a:lnTo>
                  <a:pt x="143387" y="3902"/>
                </a:lnTo>
                <a:close/>
                <a:moveTo>
                  <a:pt x="151224" y="3902"/>
                </a:moveTo>
                <a:lnTo>
                  <a:pt x="151224" y="7661"/>
                </a:lnTo>
                <a:lnTo>
                  <a:pt x="147362" y="7661"/>
                </a:lnTo>
                <a:lnTo>
                  <a:pt x="147362" y="3902"/>
                </a:lnTo>
                <a:close/>
                <a:moveTo>
                  <a:pt x="4068" y="7844"/>
                </a:moveTo>
                <a:lnTo>
                  <a:pt x="4068" y="11605"/>
                </a:lnTo>
                <a:lnTo>
                  <a:pt x="184" y="11605"/>
                </a:lnTo>
                <a:lnTo>
                  <a:pt x="184" y="7844"/>
                </a:lnTo>
                <a:close/>
                <a:moveTo>
                  <a:pt x="8043" y="7844"/>
                </a:moveTo>
                <a:lnTo>
                  <a:pt x="8043" y="11605"/>
                </a:lnTo>
                <a:lnTo>
                  <a:pt x="4252" y="11605"/>
                </a:lnTo>
                <a:lnTo>
                  <a:pt x="4252" y="7844"/>
                </a:lnTo>
                <a:close/>
                <a:moveTo>
                  <a:pt x="12018" y="7844"/>
                </a:moveTo>
                <a:lnTo>
                  <a:pt x="12018" y="11605"/>
                </a:lnTo>
                <a:lnTo>
                  <a:pt x="8227" y="11605"/>
                </a:lnTo>
                <a:lnTo>
                  <a:pt x="8227" y="7844"/>
                </a:lnTo>
                <a:close/>
                <a:moveTo>
                  <a:pt x="15993" y="7844"/>
                </a:moveTo>
                <a:lnTo>
                  <a:pt x="15993" y="11605"/>
                </a:lnTo>
                <a:lnTo>
                  <a:pt x="12202" y="11605"/>
                </a:lnTo>
                <a:lnTo>
                  <a:pt x="12202" y="7844"/>
                </a:lnTo>
                <a:close/>
                <a:moveTo>
                  <a:pt x="19968" y="7844"/>
                </a:moveTo>
                <a:lnTo>
                  <a:pt x="19968" y="11605"/>
                </a:lnTo>
                <a:lnTo>
                  <a:pt x="16177" y="11605"/>
                </a:lnTo>
                <a:lnTo>
                  <a:pt x="16177" y="7844"/>
                </a:lnTo>
                <a:close/>
                <a:moveTo>
                  <a:pt x="23944" y="7844"/>
                </a:moveTo>
                <a:lnTo>
                  <a:pt x="23944" y="11605"/>
                </a:lnTo>
                <a:lnTo>
                  <a:pt x="20153" y="11605"/>
                </a:lnTo>
                <a:lnTo>
                  <a:pt x="20153" y="7844"/>
                </a:lnTo>
                <a:close/>
                <a:moveTo>
                  <a:pt x="27919" y="7844"/>
                </a:moveTo>
                <a:lnTo>
                  <a:pt x="27919" y="11605"/>
                </a:lnTo>
                <a:lnTo>
                  <a:pt x="24129" y="11605"/>
                </a:lnTo>
                <a:lnTo>
                  <a:pt x="24129" y="7844"/>
                </a:lnTo>
                <a:close/>
                <a:moveTo>
                  <a:pt x="31895" y="7844"/>
                </a:moveTo>
                <a:lnTo>
                  <a:pt x="31895" y="11605"/>
                </a:lnTo>
                <a:lnTo>
                  <a:pt x="28104" y="11605"/>
                </a:lnTo>
                <a:lnTo>
                  <a:pt x="28104" y="7844"/>
                </a:lnTo>
                <a:close/>
                <a:moveTo>
                  <a:pt x="35870" y="7844"/>
                </a:moveTo>
                <a:lnTo>
                  <a:pt x="35870" y="11605"/>
                </a:lnTo>
                <a:lnTo>
                  <a:pt x="32079" y="11605"/>
                </a:lnTo>
                <a:lnTo>
                  <a:pt x="32079" y="7844"/>
                </a:lnTo>
                <a:close/>
                <a:moveTo>
                  <a:pt x="39845" y="7844"/>
                </a:moveTo>
                <a:lnTo>
                  <a:pt x="39845" y="11605"/>
                </a:lnTo>
                <a:lnTo>
                  <a:pt x="36054" y="11605"/>
                </a:lnTo>
                <a:lnTo>
                  <a:pt x="36054" y="7844"/>
                </a:lnTo>
                <a:close/>
                <a:moveTo>
                  <a:pt x="43821" y="7844"/>
                </a:moveTo>
                <a:lnTo>
                  <a:pt x="43821" y="11605"/>
                </a:lnTo>
                <a:lnTo>
                  <a:pt x="40029" y="11605"/>
                </a:lnTo>
                <a:lnTo>
                  <a:pt x="40029" y="7844"/>
                </a:lnTo>
                <a:close/>
                <a:moveTo>
                  <a:pt x="47796" y="7844"/>
                </a:moveTo>
                <a:lnTo>
                  <a:pt x="47796" y="11605"/>
                </a:lnTo>
                <a:lnTo>
                  <a:pt x="44005" y="11605"/>
                </a:lnTo>
                <a:lnTo>
                  <a:pt x="44005" y="7844"/>
                </a:lnTo>
                <a:close/>
                <a:moveTo>
                  <a:pt x="51771" y="7844"/>
                </a:moveTo>
                <a:lnTo>
                  <a:pt x="51771" y="11605"/>
                </a:lnTo>
                <a:lnTo>
                  <a:pt x="47980" y="11605"/>
                </a:lnTo>
                <a:lnTo>
                  <a:pt x="47980" y="7844"/>
                </a:lnTo>
                <a:close/>
                <a:moveTo>
                  <a:pt x="55746" y="7844"/>
                </a:moveTo>
                <a:lnTo>
                  <a:pt x="55746" y="11605"/>
                </a:lnTo>
                <a:lnTo>
                  <a:pt x="51956" y="11605"/>
                </a:lnTo>
                <a:lnTo>
                  <a:pt x="51956" y="7844"/>
                </a:lnTo>
                <a:close/>
                <a:moveTo>
                  <a:pt x="59721" y="7844"/>
                </a:moveTo>
                <a:lnTo>
                  <a:pt x="59721" y="11605"/>
                </a:lnTo>
                <a:lnTo>
                  <a:pt x="55931" y="11605"/>
                </a:lnTo>
                <a:lnTo>
                  <a:pt x="55931" y="7844"/>
                </a:lnTo>
                <a:close/>
                <a:moveTo>
                  <a:pt x="63696" y="7844"/>
                </a:moveTo>
                <a:lnTo>
                  <a:pt x="63696" y="11605"/>
                </a:lnTo>
                <a:lnTo>
                  <a:pt x="59906" y="11605"/>
                </a:lnTo>
                <a:lnTo>
                  <a:pt x="59906" y="7844"/>
                </a:lnTo>
                <a:close/>
                <a:moveTo>
                  <a:pt x="67672" y="7844"/>
                </a:moveTo>
                <a:lnTo>
                  <a:pt x="67672" y="11605"/>
                </a:lnTo>
                <a:lnTo>
                  <a:pt x="63881" y="11605"/>
                </a:lnTo>
                <a:lnTo>
                  <a:pt x="63881" y="7844"/>
                </a:lnTo>
                <a:close/>
                <a:moveTo>
                  <a:pt x="71648" y="7844"/>
                </a:moveTo>
                <a:lnTo>
                  <a:pt x="71648" y="11605"/>
                </a:lnTo>
                <a:lnTo>
                  <a:pt x="67857" y="11605"/>
                </a:lnTo>
                <a:lnTo>
                  <a:pt x="67857" y="7844"/>
                </a:lnTo>
                <a:close/>
                <a:moveTo>
                  <a:pt x="75623" y="7844"/>
                </a:moveTo>
                <a:lnTo>
                  <a:pt x="75623" y="11605"/>
                </a:lnTo>
                <a:lnTo>
                  <a:pt x="71832" y="11605"/>
                </a:lnTo>
                <a:lnTo>
                  <a:pt x="71832" y="7844"/>
                </a:lnTo>
                <a:close/>
                <a:moveTo>
                  <a:pt x="79598" y="7844"/>
                </a:moveTo>
                <a:lnTo>
                  <a:pt x="79598" y="11605"/>
                </a:lnTo>
                <a:lnTo>
                  <a:pt x="75807" y="11605"/>
                </a:lnTo>
                <a:lnTo>
                  <a:pt x="75807" y="7844"/>
                </a:lnTo>
                <a:close/>
                <a:moveTo>
                  <a:pt x="83573" y="7844"/>
                </a:moveTo>
                <a:lnTo>
                  <a:pt x="83573" y="11605"/>
                </a:lnTo>
                <a:lnTo>
                  <a:pt x="79782" y="11605"/>
                </a:lnTo>
                <a:lnTo>
                  <a:pt x="79782" y="7844"/>
                </a:lnTo>
                <a:close/>
                <a:moveTo>
                  <a:pt x="87549" y="7844"/>
                </a:moveTo>
                <a:lnTo>
                  <a:pt x="87549" y="11605"/>
                </a:lnTo>
                <a:lnTo>
                  <a:pt x="83757" y="11605"/>
                </a:lnTo>
                <a:lnTo>
                  <a:pt x="83757" y="7844"/>
                </a:lnTo>
                <a:close/>
                <a:moveTo>
                  <a:pt x="91524" y="7844"/>
                </a:moveTo>
                <a:lnTo>
                  <a:pt x="91524" y="11605"/>
                </a:lnTo>
                <a:lnTo>
                  <a:pt x="87733" y="11605"/>
                </a:lnTo>
                <a:lnTo>
                  <a:pt x="87733" y="7844"/>
                </a:lnTo>
                <a:close/>
                <a:moveTo>
                  <a:pt x="95499" y="7844"/>
                </a:moveTo>
                <a:lnTo>
                  <a:pt x="95499" y="11605"/>
                </a:lnTo>
                <a:lnTo>
                  <a:pt x="91708" y="11605"/>
                </a:lnTo>
                <a:lnTo>
                  <a:pt x="91708" y="7844"/>
                </a:lnTo>
                <a:close/>
                <a:moveTo>
                  <a:pt x="99474" y="7844"/>
                </a:moveTo>
                <a:lnTo>
                  <a:pt x="99474" y="11605"/>
                </a:lnTo>
                <a:lnTo>
                  <a:pt x="95684" y="11605"/>
                </a:lnTo>
                <a:lnTo>
                  <a:pt x="95684" y="7844"/>
                </a:lnTo>
                <a:close/>
                <a:moveTo>
                  <a:pt x="103449" y="7844"/>
                </a:moveTo>
                <a:lnTo>
                  <a:pt x="103449" y="11605"/>
                </a:lnTo>
                <a:lnTo>
                  <a:pt x="99659" y="11605"/>
                </a:lnTo>
                <a:lnTo>
                  <a:pt x="99659" y="7844"/>
                </a:lnTo>
                <a:close/>
                <a:moveTo>
                  <a:pt x="107424" y="7844"/>
                </a:moveTo>
                <a:lnTo>
                  <a:pt x="107424" y="11605"/>
                </a:lnTo>
                <a:lnTo>
                  <a:pt x="103634" y="11605"/>
                </a:lnTo>
                <a:lnTo>
                  <a:pt x="103634" y="7844"/>
                </a:lnTo>
                <a:close/>
                <a:moveTo>
                  <a:pt x="111400" y="7844"/>
                </a:moveTo>
                <a:lnTo>
                  <a:pt x="111400" y="11605"/>
                </a:lnTo>
                <a:lnTo>
                  <a:pt x="107609" y="11605"/>
                </a:lnTo>
                <a:lnTo>
                  <a:pt x="107609" y="7844"/>
                </a:lnTo>
                <a:close/>
                <a:moveTo>
                  <a:pt x="115376" y="7844"/>
                </a:moveTo>
                <a:lnTo>
                  <a:pt x="115376" y="11605"/>
                </a:lnTo>
                <a:lnTo>
                  <a:pt x="111585" y="11605"/>
                </a:lnTo>
                <a:lnTo>
                  <a:pt x="111585" y="7844"/>
                </a:lnTo>
                <a:close/>
                <a:moveTo>
                  <a:pt x="119351" y="7844"/>
                </a:moveTo>
                <a:lnTo>
                  <a:pt x="119351" y="11605"/>
                </a:lnTo>
                <a:lnTo>
                  <a:pt x="115560" y="11605"/>
                </a:lnTo>
                <a:lnTo>
                  <a:pt x="115560" y="7844"/>
                </a:lnTo>
                <a:close/>
                <a:moveTo>
                  <a:pt x="123326" y="7844"/>
                </a:moveTo>
                <a:lnTo>
                  <a:pt x="123326" y="11605"/>
                </a:lnTo>
                <a:lnTo>
                  <a:pt x="119535" y="11605"/>
                </a:lnTo>
                <a:lnTo>
                  <a:pt x="119535" y="7844"/>
                </a:lnTo>
                <a:close/>
                <a:moveTo>
                  <a:pt x="127301" y="7844"/>
                </a:moveTo>
                <a:lnTo>
                  <a:pt x="127301" y="11605"/>
                </a:lnTo>
                <a:lnTo>
                  <a:pt x="123510" y="11605"/>
                </a:lnTo>
                <a:lnTo>
                  <a:pt x="123510" y="7844"/>
                </a:lnTo>
                <a:close/>
                <a:moveTo>
                  <a:pt x="131277" y="7844"/>
                </a:moveTo>
                <a:lnTo>
                  <a:pt x="131277" y="11605"/>
                </a:lnTo>
                <a:lnTo>
                  <a:pt x="127485" y="11605"/>
                </a:lnTo>
                <a:lnTo>
                  <a:pt x="127485" y="7844"/>
                </a:lnTo>
                <a:close/>
                <a:moveTo>
                  <a:pt x="135252" y="7844"/>
                </a:moveTo>
                <a:lnTo>
                  <a:pt x="135252" y="11605"/>
                </a:lnTo>
                <a:lnTo>
                  <a:pt x="131461" y="11605"/>
                </a:lnTo>
                <a:lnTo>
                  <a:pt x="131461" y="7844"/>
                </a:lnTo>
                <a:close/>
                <a:moveTo>
                  <a:pt x="139227" y="7844"/>
                </a:moveTo>
                <a:lnTo>
                  <a:pt x="139227" y="11605"/>
                </a:lnTo>
                <a:lnTo>
                  <a:pt x="135436" y="11605"/>
                </a:lnTo>
                <a:lnTo>
                  <a:pt x="135436" y="7844"/>
                </a:lnTo>
                <a:close/>
                <a:moveTo>
                  <a:pt x="143202" y="7844"/>
                </a:moveTo>
                <a:lnTo>
                  <a:pt x="143202" y="11605"/>
                </a:lnTo>
                <a:lnTo>
                  <a:pt x="139411" y="11605"/>
                </a:lnTo>
                <a:lnTo>
                  <a:pt x="139411" y="7844"/>
                </a:lnTo>
                <a:close/>
                <a:moveTo>
                  <a:pt x="147177" y="7844"/>
                </a:moveTo>
                <a:lnTo>
                  <a:pt x="147177" y="11605"/>
                </a:lnTo>
                <a:lnTo>
                  <a:pt x="143387" y="11605"/>
                </a:lnTo>
                <a:lnTo>
                  <a:pt x="143387" y="7844"/>
                </a:lnTo>
                <a:close/>
                <a:moveTo>
                  <a:pt x="151224" y="7844"/>
                </a:moveTo>
                <a:lnTo>
                  <a:pt x="151224" y="11605"/>
                </a:lnTo>
                <a:lnTo>
                  <a:pt x="147362" y="11605"/>
                </a:lnTo>
                <a:lnTo>
                  <a:pt x="147362" y="7844"/>
                </a:lnTo>
                <a:close/>
                <a:moveTo>
                  <a:pt x="4068" y="11788"/>
                </a:moveTo>
                <a:lnTo>
                  <a:pt x="4068" y="15547"/>
                </a:lnTo>
                <a:lnTo>
                  <a:pt x="184" y="15547"/>
                </a:lnTo>
                <a:lnTo>
                  <a:pt x="184" y="11788"/>
                </a:lnTo>
                <a:close/>
                <a:moveTo>
                  <a:pt x="8043" y="11788"/>
                </a:moveTo>
                <a:lnTo>
                  <a:pt x="8043" y="15547"/>
                </a:lnTo>
                <a:lnTo>
                  <a:pt x="4252" y="15547"/>
                </a:lnTo>
                <a:lnTo>
                  <a:pt x="4252" y="11788"/>
                </a:lnTo>
                <a:close/>
                <a:moveTo>
                  <a:pt x="12018" y="11788"/>
                </a:moveTo>
                <a:lnTo>
                  <a:pt x="12018" y="15547"/>
                </a:lnTo>
                <a:lnTo>
                  <a:pt x="8227" y="15547"/>
                </a:lnTo>
                <a:lnTo>
                  <a:pt x="8227" y="11788"/>
                </a:lnTo>
                <a:close/>
                <a:moveTo>
                  <a:pt x="15993" y="11788"/>
                </a:moveTo>
                <a:lnTo>
                  <a:pt x="15993" y="15547"/>
                </a:lnTo>
                <a:lnTo>
                  <a:pt x="12202" y="15547"/>
                </a:lnTo>
                <a:lnTo>
                  <a:pt x="12202" y="11788"/>
                </a:lnTo>
                <a:close/>
                <a:moveTo>
                  <a:pt x="19968" y="11788"/>
                </a:moveTo>
                <a:lnTo>
                  <a:pt x="19968" y="15547"/>
                </a:lnTo>
                <a:lnTo>
                  <a:pt x="16177" y="15547"/>
                </a:lnTo>
                <a:lnTo>
                  <a:pt x="16177" y="11788"/>
                </a:lnTo>
                <a:close/>
                <a:moveTo>
                  <a:pt x="23944" y="11788"/>
                </a:moveTo>
                <a:lnTo>
                  <a:pt x="23944" y="15547"/>
                </a:lnTo>
                <a:lnTo>
                  <a:pt x="20153" y="15547"/>
                </a:lnTo>
                <a:lnTo>
                  <a:pt x="20153" y="11788"/>
                </a:lnTo>
                <a:close/>
                <a:moveTo>
                  <a:pt x="27919" y="11788"/>
                </a:moveTo>
                <a:lnTo>
                  <a:pt x="27919" y="15547"/>
                </a:lnTo>
                <a:lnTo>
                  <a:pt x="24129" y="15547"/>
                </a:lnTo>
                <a:lnTo>
                  <a:pt x="24129" y="11788"/>
                </a:lnTo>
                <a:close/>
                <a:moveTo>
                  <a:pt x="31895" y="11788"/>
                </a:moveTo>
                <a:lnTo>
                  <a:pt x="31895" y="15547"/>
                </a:lnTo>
                <a:lnTo>
                  <a:pt x="28104" y="15547"/>
                </a:lnTo>
                <a:lnTo>
                  <a:pt x="28104" y="11788"/>
                </a:lnTo>
                <a:close/>
                <a:moveTo>
                  <a:pt x="35870" y="11788"/>
                </a:moveTo>
                <a:lnTo>
                  <a:pt x="35870" y="15547"/>
                </a:lnTo>
                <a:lnTo>
                  <a:pt x="32079" y="15547"/>
                </a:lnTo>
                <a:lnTo>
                  <a:pt x="32079" y="11788"/>
                </a:lnTo>
                <a:close/>
                <a:moveTo>
                  <a:pt x="39845" y="11788"/>
                </a:moveTo>
                <a:lnTo>
                  <a:pt x="39845" y="15547"/>
                </a:lnTo>
                <a:lnTo>
                  <a:pt x="36054" y="15547"/>
                </a:lnTo>
                <a:lnTo>
                  <a:pt x="36054" y="11788"/>
                </a:lnTo>
                <a:close/>
                <a:moveTo>
                  <a:pt x="43821" y="11788"/>
                </a:moveTo>
                <a:lnTo>
                  <a:pt x="43821" y="15547"/>
                </a:lnTo>
                <a:lnTo>
                  <a:pt x="40029" y="15547"/>
                </a:lnTo>
                <a:lnTo>
                  <a:pt x="40029" y="11788"/>
                </a:lnTo>
                <a:close/>
                <a:moveTo>
                  <a:pt x="47796" y="11788"/>
                </a:moveTo>
                <a:lnTo>
                  <a:pt x="47796" y="15547"/>
                </a:lnTo>
                <a:lnTo>
                  <a:pt x="44005" y="15547"/>
                </a:lnTo>
                <a:lnTo>
                  <a:pt x="44005" y="11788"/>
                </a:lnTo>
                <a:close/>
                <a:moveTo>
                  <a:pt x="51771" y="11788"/>
                </a:moveTo>
                <a:lnTo>
                  <a:pt x="51771" y="15547"/>
                </a:lnTo>
                <a:lnTo>
                  <a:pt x="47980" y="15547"/>
                </a:lnTo>
                <a:lnTo>
                  <a:pt x="47980" y="11788"/>
                </a:lnTo>
                <a:close/>
                <a:moveTo>
                  <a:pt x="55746" y="11788"/>
                </a:moveTo>
                <a:lnTo>
                  <a:pt x="55746" y="15547"/>
                </a:lnTo>
                <a:lnTo>
                  <a:pt x="51956" y="15547"/>
                </a:lnTo>
                <a:lnTo>
                  <a:pt x="51956" y="11788"/>
                </a:lnTo>
                <a:close/>
                <a:moveTo>
                  <a:pt x="59721" y="11788"/>
                </a:moveTo>
                <a:lnTo>
                  <a:pt x="59721" y="15547"/>
                </a:lnTo>
                <a:lnTo>
                  <a:pt x="55931" y="15547"/>
                </a:lnTo>
                <a:lnTo>
                  <a:pt x="55931" y="11788"/>
                </a:lnTo>
                <a:close/>
                <a:moveTo>
                  <a:pt x="63696" y="11788"/>
                </a:moveTo>
                <a:lnTo>
                  <a:pt x="63696" y="15547"/>
                </a:lnTo>
                <a:lnTo>
                  <a:pt x="59906" y="15547"/>
                </a:lnTo>
                <a:lnTo>
                  <a:pt x="59906" y="11788"/>
                </a:lnTo>
                <a:close/>
                <a:moveTo>
                  <a:pt x="67672" y="11788"/>
                </a:moveTo>
                <a:lnTo>
                  <a:pt x="67672" y="15547"/>
                </a:lnTo>
                <a:lnTo>
                  <a:pt x="63881" y="15547"/>
                </a:lnTo>
                <a:lnTo>
                  <a:pt x="63881" y="11788"/>
                </a:lnTo>
                <a:close/>
                <a:moveTo>
                  <a:pt x="71648" y="11788"/>
                </a:moveTo>
                <a:lnTo>
                  <a:pt x="71648" y="15547"/>
                </a:lnTo>
                <a:lnTo>
                  <a:pt x="67857" y="15547"/>
                </a:lnTo>
                <a:lnTo>
                  <a:pt x="67857" y="11788"/>
                </a:lnTo>
                <a:close/>
                <a:moveTo>
                  <a:pt x="75623" y="11788"/>
                </a:moveTo>
                <a:lnTo>
                  <a:pt x="75623" y="15547"/>
                </a:lnTo>
                <a:lnTo>
                  <a:pt x="71832" y="15547"/>
                </a:lnTo>
                <a:lnTo>
                  <a:pt x="71832" y="11788"/>
                </a:lnTo>
                <a:close/>
                <a:moveTo>
                  <a:pt x="79598" y="11788"/>
                </a:moveTo>
                <a:lnTo>
                  <a:pt x="79598" y="15547"/>
                </a:lnTo>
                <a:lnTo>
                  <a:pt x="75807" y="15547"/>
                </a:lnTo>
                <a:lnTo>
                  <a:pt x="75807" y="11788"/>
                </a:lnTo>
                <a:close/>
                <a:moveTo>
                  <a:pt x="83573" y="11788"/>
                </a:moveTo>
                <a:lnTo>
                  <a:pt x="83573" y="15547"/>
                </a:lnTo>
                <a:lnTo>
                  <a:pt x="79782" y="15547"/>
                </a:lnTo>
                <a:lnTo>
                  <a:pt x="79782" y="11788"/>
                </a:lnTo>
                <a:close/>
                <a:moveTo>
                  <a:pt x="87549" y="11788"/>
                </a:moveTo>
                <a:lnTo>
                  <a:pt x="87549" y="15547"/>
                </a:lnTo>
                <a:lnTo>
                  <a:pt x="83757" y="15547"/>
                </a:lnTo>
                <a:lnTo>
                  <a:pt x="83757" y="11788"/>
                </a:lnTo>
                <a:close/>
                <a:moveTo>
                  <a:pt x="91524" y="11788"/>
                </a:moveTo>
                <a:lnTo>
                  <a:pt x="91524" y="15547"/>
                </a:lnTo>
                <a:lnTo>
                  <a:pt x="87733" y="15547"/>
                </a:lnTo>
                <a:lnTo>
                  <a:pt x="87733" y="11788"/>
                </a:lnTo>
                <a:close/>
                <a:moveTo>
                  <a:pt x="95499" y="11788"/>
                </a:moveTo>
                <a:lnTo>
                  <a:pt x="95499" y="15547"/>
                </a:lnTo>
                <a:lnTo>
                  <a:pt x="91708" y="15547"/>
                </a:lnTo>
                <a:lnTo>
                  <a:pt x="91708" y="11788"/>
                </a:lnTo>
                <a:close/>
                <a:moveTo>
                  <a:pt x="99474" y="11788"/>
                </a:moveTo>
                <a:lnTo>
                  <a:pt x="99474" y="15547"/>
                </a:lnTo>
                <a:lnTo>
                  <a:pt x="95684" y="15547"/>
                </a:lnTo>
                <a:lnTo>
                  <a:pt x="95684" y="11788"/>
                </a:lnTo>
                <a:close/>
                <a:moveTo>
                  <a:pt x="103449" y="11788"/>
                </a:moveTo>
                <a:lnTo>
                  <a:pt x="103449" y="15547"/>
                </a:lnTo>
                <a:lnTo>
                  <a:pt x="99659" y="15547"/>
                </a:lnTo>
                <a:lnTo>
                  <a:pt x="99659" y="11788"/>
                </a:lnTo>
                <a:close/>
                <a:moveTo>
                  <a:pt x="107424" y="11788"/>
                </a:moveTo>
                <a:lnTo>
                  <a:pt x="107424" y="15547"/>
                </a:lnTo>
                <a:lnTo>
                  <a:pt x="103634" y="15547"/>
                </a:lnTo>
                <a:lnTo>
                  <a:pt x="103634" y="11788"/>
                </a:lnTo>
                <a:close/>
                <a:moveTo>
                  <a:pt x="111400" y="11788"/>
                </a:moveTo>
                <a:lnTo>
                  <a:pt x="111400" y="15547"/>
                </a:lnTo>
                <a:lnTo>
                  <a:pt x="107609" y="15547"/>
                </a:lnTo>
                <a:lnTo>
                  <a:pt x="107609" y="11788"/>
                </a:lnTo>
                <a:close/>
                <a:moveTo>
                  <a:pt x="115376" y="11788"/>
                </a:moveTo>
                <a:lnTo>
                  <a:pt x="115376" y="15547"/>
                </a:lnTo>
                <a:lnTo>
                  <a:pt x="111585" y="15547"/>
                </a:lnTo>
                <a:lnTo>
                  <a:pt x="111585" y="11788"/>
                </a:lnTo>
                <a:close/>
                <a:moveTo>
                  <a:pt x="119351" y="11788"/>
                </a:moveTo>
                <a:lnTo>
                  <a:pt x="119351" y="15547"/>
                </a:lnTo>
                <a:lnTo>
                  <a:pt x="115560" y="15547"/>
                </a:lnTo>
                <a:lnTo>
                  <a:pt x="115560" y="11788"/>
                </a:lnTo>
                <a:close/>
                <a:moveTo>
                  <a:pt x="123326" y="11788"/>
                </a:moveTo>
                <a:lnTo>
                  <a:pt x="123326" y="15547"/>
                </a:lnTo>
                <a:lnTo>
                  <a:pt x="119535" y="15547"/>
                </a:lnTo>
                <a:lnTo>
                  <a:pt x="119535" y="11788"/>
                </a:lnTo>
                <a:close/>
                <a:moveTo>
                  <a:pt x="127301" y="11788"/>
                </a:moveTo>
                <a:lnTo>
                  <a:pt x="127301" y="15547"/>
                </a:lnTo>
                <a:lnTo>
                  <a:pt x="123510" y="15547"/>
                </a:lnTo>
                <a:lnTo>
                  <a:pt x="123510" y="11788"/>
                </a:lnTo>
                <a:close/>
                <a:moveTo>
                  <a:pt x="131277" y="11788"/>
                </a:moveTo>
                <a:lnTo>
                  <a:pt x="131277" y="15547"/>
                </a:lnTo>
                <a:lnTo>
                  <a:pt x="127485" y="15547"/>
                </a:lnTo>
                <a:lnTo>
                  <a:pt x="127485" y="11788"/>
                </a:lnTo>
                <a:close/>
                <a:moveTo>
                  <a:pt x="135252" y="11788"/>
                </a:moveTo>
                <a:lnTo>
                  <a:pt x="135252" y="15547"/>
                </a:lnTo>
                <a:lnTo>
                  <a:pt x="131461" y="15547"/>
                </a:lnTo>
                <a:lnTo>
                  <a:pt x="131461" y="11788"/>
                </a:lnTo>
                <a:close/>
                <a:moveTo>
                  <a:pt x="139227" y="11788"/>
                </a:moveTo>
                <a:lnTo>
                  <a:pt x="139227" y="15547"/>
                </a:lnTo>
                <a:lnTo>
                  <a:pt x="135436" y="15547"/>
                </a:lnTo>
                <a:lnTo>
                  <a:pt x="135436" y="11788"/>
                </a:lnTo>
                <a:close/>
                <a:moveTo>
                  <a:pt x="143202" y="11788"/>
                </a:moveTo>
                <a:lnTo>
                  <a:pt x="143202" y="15547"/>
                </a:lnTo>
                <a:lnTo>
                  <a:pt x="139411" y="15547"/>
                </a:lnTo>
                <a:lnTo>
                  <a:pt x="139411" y="11788"/>
                </a:lnTo>
                <a:close/>
                <a:moveTo>
                  <a:pt x="147177" y="11788"/>
                </a:moveTo>
                <a:lnTo>
                  <a:pt x="147177" y="15547"/>
                </a:lnTo>
                <a:lnTo>
                  <a:pt x="143387" y="15547"/>
                </a:lnTo>
                <a:lnTo>
                  <a:pt x="143387" y="11788"/>
                </a:lnTo>
                <a:close/>
                <a:moveTo>
                  <a:pt x="151224" y="11788"/>
                </a:moveTo>
                <a:lnTo>
                  <a:pt x="151224" y="15547"/>
                </a:lnTo>
                <a:lnTo>
                  <a:pt x="147362" y="15547"/>
                </a:lnTo>
                <a:lnTo>
                  <a:pt x="147362" y="11788"/>
                </a:lnTo>
                <a:close/>
                <a:moveTo>
                  <a:pt x="4068" y="15730"/>
                </a:moveTo>
                <a:lnTo>
                  <a:pt x="4068" y="19490"/>
                </a:lnTo>
                <a:lnTo>
                  <a:pt x="184" y="19490"/>
                </a:lnTo>
                <a:lnTo>
                  <a:pt x="184" y="15730"/>
                </a:lnTo>
                <a:close/>
                <a:moveTo>
                  <a:pt x="8043" y="15730"/>
                </a:moveTo>
                <a:lnTo>
                  <a:pt x="8043" y="19490"/>
                </a:lnTo>
                <a:lnTo>
                  <a:pt x="4252" y="19490"/>
                </a:lnTo>
                <a:lnTo>
                  <a:pt x="4252" y="15730"/>
                </a:lnTo>
                <a:close/>
                <a:moveTo>
                  <a:pt x="12018" y="15730"/>
                </a:moveTo>
                <a:lnTo>
                  <a:pt x="12018" y="19490"/>
                </a:lnTo>
                <a:lnTo>
                  <a:pt x="8227" y="19490"/>
                </a:lnTo>
                <a:lnTo>
                  <a:pt x="8227" y="15730"/>
                </a:lnTo>
                <a:close/>
                <a:moveTo>
                  <a:pt x="15993" y="15730"/>
                </a:moveTo>
                <a:lnTo>
                  <a:pt x="15993" y="19490"/>
                </a:lnTo>
                <a:lnTo>
                  <a:pt x="12202" y="19490"/>
                </a:lnTo>
                <a:lnTo>
                  <a:pt x="12202" y="15730"/>
                </a:lnTo>
                <a:close/>
                <a:moveTo>
                  <a:pt x="19968" y="15730"/>
                </a:moveTo>
                <a:lnTo>
                  <a:pt x="19968" y="19490"/>
                </a:lnTo>
                <a:lnTo>
                  <a:pt x="16177" y="19490"/>
                </a:lnTo>
                <a:lnTo>
                  <a:pt x="16177" y="15730"/>
                </a:lnTo>
                <a:close/>
                <a:moveTo>
                  <a:pt x="23944" y="15730"/>
                </a:moveTo>
                <a:lnTo>
                  <a:pt x="23944" y="19490"/>
                </a:lnTo>
                <a:lnTo>
                  <a:pt x="20153" y="19490"/>
                </a:lnTo>
                <a:lnTo>
                  <a:pt x="20153" y="15730"/>
                </a:lnTo>
                <a:close/>
                <a:moveTo>
                  <a:pt x="27919" y="15730"/>
                </a:moveTo>
                <a:lnTo>
                  <a:pt x="27919" y="19490"/>
                </a:lnTo>
                <a:lnTo>
                  <a:pt x="24129" y="19490"/>
                </a:lnTo>
                <a:lnTo>
                  <a:pt x="24129" y="15730"/>
                </a:lnTo>
                <a:close/>
                <a:moveTo>
                  <a:pt x="31895" y="15730"/>
                </a:moveTo>
                <a:lnTo>
                  <a:pt x="31895" y="19490"/>
                </a:lnTo>
                <a:lnTo>
                  <a:pt x="28104" y="19490"/>
                </a:lnTo>
                <a:lnTo>
                  <a:pt x="28104" y="15730"/>
                </a:lnTo>
                <a:close/>
                <a:moveTo>
                  <a:pt x="35870" y="15730"/>
                </a:moveTo>
                <a:lnTo>
                  <a:pt x="35870" y="19490"/>
                </a:lnTo>
                <a:lnTo>
                  <a:pt x="32079" y="19490"/>
                </a:lnTo>
                <a:lnTo>
                  <a:pt x="32079" y="15730"/>
                </a:lnTo>
                <a:close/>
                <a:moveTo>
                  <a:pt x="39845" y="15730"/>
                </a:moveTo>
                <a:lnTo>
                  <a:pt x="39845" y="19490"/>
                </a:lnTo>
                <a:lnTo>
                  <a:pt x="36054" y="19490"/>
                </a:lnTo>
                <a:lnTo>
                  <a:pt x="36054" y="15730"/>
                </a:lnTo>
                <a:close/>
                <a:moveTo>
                  <a:pt x="43821" y="15730"/>
                </a:moveTo>
                <a:lnTo>
                  <a:pt x="43821" y="19490"/>
                </a:lnTo>
                <a:lnTo>
                  <a:pt x="40029" y="19490"/>
                </a:lnTo>
                <a:lnTo>
                  <a:pt x="40029" y="15730"/>
                </a:lnTo>
                <a:close/>
                <a:moveTo>
                  <a:pt x="47796" y="15730"/>
                </a:moveTo>
                <a:lnTo>
                  <a:pt x="47796" y="19490"/>
                </a:lnTo>
                <a:lnTo>
                  <a:pt x="44005" y="19490"/>
                </a:lnTo>
                <a:lnTo>
                  <a:pt x="44005" y="15730"/>
                </a:lnTo>
                <a:close/>
                <a:moveTo>
                  <a:pt x="51771" y="15730"/>
                </a:moveTo>
                <a:lnTo>
                  <a:pt x="51771" y="19490"/>
                </a:lnTo>
                <a:lnTo>
                  <a:pt x="47980" y="19490"/>
                </a:lnTo>
                <a:lnTo>
                  <a:pt x="47980" y="15730"/>
                </a:lnTo>
                <a:close/>
                <a:moveTo>
                  <a:pt x="55746" y="15730"/>
                </a:moveTo>
                <a:lnTo>
                  <a:pt x="55746" y="19490"/>
                </a:lnTo>
                <a:lnTo>
                  <a:pt x="51956" y="19490"/>
                </a:lnTo>
                <a:lnTo>
                  <a:pt x="51956" y="15730"/>
                </a:lnTo>
                <a:close/>
                <a:moveTo>
                  <a:pt x="59721" y="15730"/>
                </a:moveTo>
                <a:lnTo>
                  <a:pt x="59721" y="19490"/>
                </a:lnTo>
                <a:lnTo>
                  <a:pt x="55931" y="19490"/>
                </a:lnTo>
                <a:lnTo>
                  <a:pt x="55931" y="15730"/>
                </a:lnTo>
                <a:close/>
                <a:moveTo>
                  <a:pt x="63696" y="15730"/>
                </a:moveTo>
                <a:lnTo>
                  <a:pt x="63696" y="19490"/>
                </a:lnTo>
                <a:lnTo>
                  <a:pt x="59906" y="19490"/>
                </a:lnTo>
                <a:lnTo>
                  <a:pt x="59906" y="15730"/>
                </a:lnTo>
                <a:close/>
                <a:moveTo>
                  <a:pt x="67672" y="15730"/>
                </a:moveTo>
                <a:lnTo>
                  <a:pt x="67672" y="19490"/>
                </a:lnTo>
                <a:lnTo>
                  <a:pt x="63881" y="19490"/>
                </a:lnTo>
                <a:lnTo>
                  <a:pt x="63881" y="15730"/>
                </a:lnTo>
                <a:close/>
                <a:moveTo>
                  <a:pt x="71648" y="15730"/>
                </a:moveTo>
                <a:lnTo>
                  <a:pt x="71648" y="19490"/>
                </a:lnTo>
                <a:lnTo>
                  <a:pt x="67857" y="19490"/>
                </a:lnTo>
                <a:lnTo>
                  <a:pt x="67857" y="15730"/>
                </a:lnTo>
                <a:close/>
                <a:moveTo>
                  <a:pt x="75623" y="15730"/>
                </a:moveTo>
                <a:lnTo>
                  <a:pt x="75623" y="19490"/>
                </a:lnTo>
                <a:lnTo>
                  <a:pt x="71832" y="19490"/>
                </a:lnTo>
                <a:lnTo>
                  <a:pt x="71832" y="15730"/>
                </a:lnTo>
                <a:close/>
                <a:moveTo>
                  <a:pt x="79598" y="15730"/>
                </a:moveTo>
                <a:lnTo>
                  <a:pt x="79598" y="19490"/>
                </a:lnTo>
                <a:lnTo>
                  <a:pt x="75807" y="19490"/>
                </a:lnTo>
                <a:lnTo>
                  <a:pt x="75807" y="15730"/>
                </a:lnTo>
                <a:close/>
                <a:moveTo>
                  <a:pt x="83573" y="15730"/>
                </a:moveTo>
                <a:lnTo>
                  <a:pt x="83573" y="19490"/>
                </a:lnTo>
                <a:lnTo>
                  <a:pt x="79782" y="19490"/>
                </a:lnTo>
                <a:lnTo>
                  <a:pt x="79782" y="15730"/>
                </a:lnTo>
                <a:close/>
                <a:moveTo>
                  <a:pt x="87549" y="15730"/>
                </a:moveTo>
                <a:lnTo>
                  <a:pt x="87549" y="19490"/>
                </a:lnTo>
                <a:lnTo>
                  <a:pt x="83757" y="19490"/>
                </a:lnTo>
                <a:lnTo>
                  <a:pt x="83757" y="15730"/>
                </a:lnTo>
                <a:close/>
                <a:moveTo>
                  <a:pt x="91524" y="15730"/>
                </a:moveTo>
                <a:lnTo>
                  <a:pt x="91524" y="19490"/>
                </a:lnTo>
                <a:lnTo>
                  <a:pt x="87733" y="19490"/>
                </a:lnTo>
                <a:lnTo>
                  <a:pt x="87733" y="15730"/>
                </a:lnTo>
                <a:close/>
                <a:moveTo>
                  <a:pt x="95499" y="15730"/>
                </a:moveTo>
                <a:lnTo>
                  <a:pt x="95499" y="19490"/>
                </a:lnTo>
                <a:lnTo>
                  <a:pt x="91708" y="19490"/>
                </a:lnTo>
                <a:lnTo>
                  <a:pt x="91708" y="15730"/>
                </a:lnTo>
                <a:close/>
                <a:moveTo>
                  <a:pt x="99474" y="15730"/>
                </a:moveTo>
                <a:lnTo>
                  <a:pt x="99474" y="19490"/>
                </a:lnTo>
                <a:lnTo>
                  <a:pt x="95684" y="19490"/>
                </a:lnTo>
                <a:lnTo>
                  <a:pt x="95684" y="15730"/>
                </a:lnTo>
                <a:close/>
                <a:moveTo>
                  <a:pt x="103449" y="15730"/>
                </a:moveTo>
                <a:lnTo>
                  <a:pt x="103449" y="19490"/>
                </a:lnTo>
                <a:lnTo>
                  <a:pt x="99659" y="19490"/>
                </a:lnTo>
                <a:lnTo>
                  <a:pt x="99659" y="15730"/>
                </a:lnTo>
                <a:close/>
                <a:moveTo>
                  <a:pt x="107424" y="15730"/>
                </a:moveTo>
                <a:lnTo>
                  <a:pt x="107424" y="19490"/>
                </a:lnTo>
                <a:lnTo>
                  <a:pt x="103634" y="19490"/>
                </a:lnTo>
                <a:lnTo>
                  <a:pt x="103634" y="15730"/>
                </a:lnTo>
                <a:close/>
                <a:moveTo>
                  <a:pt x="111400" y="15730"/>
                </a:moveTo>
                <a:lnTo>
                  <a:pt x="111400" y="19490"/>
                </a:lnTo>
                <a:lnTo>
                  <a:pt x="107609" y="19490"/>
                </a:lnTo>
                <a:lnTo>
                  <a:pt x="107609" y="15730"/>
                </a:lnTo>
                <a:close/>
                <a:moveTo>
                  <a:pt x="115376" y="15730"/>
                </a:moveTo>
                <a:lnTo>
                  <a:pt x="115376" y="19490"/>
                </a:lnTo>
                <a:lnTo>
                  <a:pt x="111585" y="19490"/>
                </a:lnTo>
                <a:lnTo>
                  <a:pt x="111585" y="15730"/>
                </a:lnTo>
                <a:close/>
                <a:moveTo>
                  <a:pt x="119351" y="15730"/>
                </a:moveTo>
                <a:lnTo>
                  <a:pt x="119351" y="19490"/>
                </a:lnTo>
                <a:lnTo>
                  <a:pt x="115560" y="19490"/>
                </a:lnTo>
                <a:lnTo>
                  <a:pt x="115560" y="15730"/>
                </a:lnTo>
                <a:close/>
                <a:moveTo>
                  <a:pt x="123326" y="15730"/>
                </a:moveTo>
                <a:lnTo>
                  <a:pt x="123326" y="19490"/>
                </a:lnTo>
                <a:lnTo>
                  <a:pt x="119535" y="19490"/>
                </a:lnTo>
                <a:lnTo>
                  <a:pt x="119535" y="15730"/>
                </a:lnTo>
                <a:close/>
                <a:moveTo>
                  <a:pt x="127301" y="15730"/>
                </a:moveTo>
                <a:lnTo>
                  <a:pt x="127301" y="19490"/>
                </a:lnTo>
                <a:lnTo>
                  <a:pt x="123510" y="19490"/>
                </a:lnTo>
                <a:lnTo>
                  <a:pt x="123510" y="15730"/>
                </a:lnTo>
                <a:close/>
                <a:moveTo>
                  <a:pt x="131277" y="15730"/>
                </a:moveTo>
                <a:lnTo>
                  <a:pt x="131277" y="19490"/>
                </a:lnTo>
                <a:lnTo>
                  <a:pt x="127485" y="19490"/>
                </a:lnTo>
                <a:lnTo>
                  <a:pt x="127485" y="15730"/>
                </a:lnTo>
                <a:close/>
                <a:moveTo>
                  <a:pt x="135252" y="15730"/>
                </a:moveTo>
                <a:lnTo>
                  <a:pt x="135252" y="19490"/>
                </a:lnTo>
                <a:lnTo>
                  <a:pt x="131461" y="19490"/>
                </a:lnTo>
                <a:lnTo>
                  <a:pt x="131461" y="15730"/>
                </a:lnTo>
                <a:close/>
                <a:moveTo>
                  <a:pt x="139227" y="15730"/>
                </a:moveTo>
                <a:lnTo>
                  <a:pt x="139227" y="19490"/>
                </a:lnTo>
                <a:lnTo>
                  <a:pt x="135436" y="19490"/>
                </a:lnTo>
                <a:lnTo>
                  <a:pt x="135436" y="15730"/>
                </a:lnTo>
                <a:close/>
                <a:moveTo>
                  <a:pt x="143202" y="15730"/>
                </a:moveTo>
                <a:lnTo>
                  <a:pt x="143202" y="19490"/>
                </a:lnTo>
                <a:lnTo>
                  <a:pt x="139411" y="19490"/>
                </a:lnTo>
                <a:lnTo>
                  <a:pt x="139411" y="15730"/>
                </a:lnTo>
                <a:close/>
                <a:moveTo>
                  <a:pt x="147177" y="15730"/>
                </a:moveTo>
                <a:lnTo>
                  <a:pt x="147177" y="19490"/>
                </a:lnTo>
                <a:lnTo>
                  <a:pt x="143387" y="19490"/>
                </a:lnTo>
                <a:lnTo>
                  <a:pt x="143387" y="15730"/>
                </a:lnTo>
                <a:close/>
                <a:moveTo>
                  <a:pt x="151224" y="15730"/>
                </a:moveTo>
                <a:lnTo>
                  <a:pt x="151224" y="19490"/>
                </a:lnTo>
                <a:lnTo>
                  <a:pt x="147362" y="19490"/>
                </a:lnTo>
                <a:lnTo>
                  <a:pt x="147362" y="15730"/>
                </a:lnTo>
                <a:close/>
                <a:moveTo>
                  <a:pt x="4068" y="19673"/>
                </a:moveTo>
                <a:lnTo>
                  <a:pt x="4068" y="23432"/>
                </a:lnTo>
                <a:lnTo>
                  <a:pt x="184" y="23432"/>
                </a:lnTo>
                <a:lnTo>
                  <a:pt x="184" y="19673"/>
                </a:lnTo>
                <a:close/>
                <a:moveTo>
                  <a:pt x="8043" y="19673"/>
                </a:moveTo>
                <a:lnTo>
                  <a:pt x="8043" y="23432"/>
                </a:lnTo>
                <a:lnTo>
                  <a:pt x="4252" y="23432"/>
                </a:lnTo>
                <a:lnTo>
                  <a:pt x="4252" y="19673"/>
                </a:lnTo>
                <a:close/>
                <a:moveTo>
                  <a:pt x="12018" y="19673"/>
                </a:moveTo>
                <a:lnTo>
                  <a:pt x="12018" y="23432"/>
                </a:lnTo>
                <a:lnTo>
                  <a:pt x="8227" y="23432"/>
                </a:lnTo>
                <a:lnTo>
                  <a:pt x="8227" y="19673"/>
                </a:lnTo>
                <a:close/>
                <a:moveTo>
                  <a:pt x="15993" y="19673"/>
                </a:moveTo>
                <a:lnTo>
                  <a:pt x="15993" y="23432"/>
                </a:lnTo>
                <a:lnTo>
                  <a:pt x="12202" y="23432"/>
                </a:lnTo>
                <a:lnTo>
                  <a:pt x="12202" y="19673"/>
                </a:lnTo>
                <a:close/>
                <a:moveTo>
                  <a:pt x="19968" y="19673"/>
                </a:moveTo>
                <a:lnTo>
                  <a:pt x="19968" y="23432"/>
                </a:lnTo>
                <a:lnTo>
                  <a:pt x="16177" y="23432"/>
                </a:lnTo>
                <a:lnTo>
                  <a:pt x="16177" y="19673"/>
                </a:lnTo>
                <a:close/>
                <a:moveTo>
                  <a:pt x="23944" y="19673"/>
                </a:moveTo>
                <a:lnTo>
                  <a:pt x="23944" y="23432"/>
                </a:lnTo>
                <a:lnTo>
                  <a:pt x="20153" y="23432"/>
                </a:lnTo>
                <a:lnTo>
                  <a:pt x="20153" y="19673"/>
                </a:lnTo>
                <a:close/>
                <a:moveTo>
                  <a:pt x="27919" y="19673"/>
                </a:moveTo>
                <a:lnTo>
                  <a:pt x="27919" y="23432"/>
                </a:lnTo>
                <a:lnTo>
                  <a:pt x="24129" y="23432"/>
                </a:lnTo>
                <a:lnTo>
                  <a:pt x="24129" y="19673"/>
                </a:lnTo>
                <a:close/>
                <a:moveTo>
                  <a:pt x="31895" y="19673"/>
                </a:moveTo>
                <a:lnTo>
                  <a:pt x="31895" y="23432"/>
                </a:lnTo>
                <a:lnTo>
                  <a:pt x="28104" y="23432"/>
                </a:lnTo>
                <a:lnTo>
                  <a:pt x="28104" y="19673"/>
                </a:lnTo>
                <a:close/>
                <a:moveTo>
                  <a:pt x="35870" y="19673"/>
                </a:moveTo>
                <a:lnTo>
                  <a:pt x="35870" y="23432"/>
                </a:lnTo>
                <a:lnTo>
                  <a:pt x="32079" y="23432"/>
                </a:lnTo>
                <a:lnTo>
                  <a:pt x="32079" y="19673"/>
                </a:lnTo>
                <a:close/>
                <a:moveTo>
                  <a:pt x="39845" y="19673"/>
                </a:moveTo>
                <a:lnTo>
                  <a:pt x="39845" y="23432"/>
                </a:lnTo>
                <a:lnTo>
                  <a:pt x="36054" y="23432"/>
                </a:lnTo>
                <a:lnTo>
                  <a:pt x="36054" y="19673"/>
                </a:lnTo>
                <a:close/>
                <a:moveTo>
                  <a:pt x="43821" y="19673"/>
                </a:moveTo>
                <a:lnTo>
                  <a:pt x="43821" y="23432"/>
                </a:lnTo>
                <a:lnTo>
                  <a:pt x="40029" y="23432"/>
                </a:lnTo>
                <a:lnTo>
                  <a:pt x="40029" y="19673"/>
                </a:lnTo>
                <a:close/>
                <a:moveTo>
                  <a:pt x="47796" y="19673"/>
                </a:moveTo>
                <a:lnTo>
                  <a:pt x="47796" y="23432"/>
                </a:lnTo>
                <a:lnTo>
                  <a:pt x="44005" y="23432"/>
                </a:lnTo>
                <a:lnTo>
                  <a:pt x="44005" y="19673"/>
                </a:lnTo>
                <a:close/>
                <a:moveTo>
                  <a:pt x="51771" y="19673"/>
                </a:moveTo>
                <a:lnTo>
                  <a:pt x="51771" y="23432"/>
                </a:lnTo>
                <a:lnTo>
                  <a:pt x="47980" y="23432"/>
                </a:lnTo>
                <a:lnTo>
                  <a:pt x="47980" y="19673"/>
                </a:lnTo>
                <a:close/>
                <a:moveTo>
                  <a:pt x="55746" y="19673"/>
                </a:moveTo>
                <a:lnTo>
                  <a:pt x="55746" y="23432"/>
                </a:lnTo>
                <a:lnTo>
                  <a:pt x="51956" y="23432"/>
                </a:lnTo>
                <a:lnTo>
                  <a:pt x="51956" y="19673"/>
                </a:lnTo>
                <a:close/>
                <a:moveTo>
                  <a:pt x="59721" y="19673"/>
                </a:moveTo>
                <a:lnTo>
                  <a:pt x="59721" y="23432"/>
                </a:lnTo>
                <a:lnTo>
                  <a:pt x="55931" y="23432"/>
                </a:lnTo>
                <a:lnTo>
                  <a:pt x="55931" y="19673"/>
                </a:lnTo>
                <a:close/>
                <a:moveTo>
                  <a:pt x="63696" y="19673"/>
                </a:moveTo>
                <a:lnTo>
                  <a:pt x="63696" y="23432"/>
                </a:lnTo>
                <a:lnTo>
                  <a:pt x="59906" y="23432"/>
                </a:lnTo>
                <a:lnTo>
                  <a:pt x="59906" y="19673"/>
                </a:lnTo>
                <a:close/>
                <a:moveTo>
                  <a:pt x="67672" y="19673"/>
                </a:moveTo>
                <a:lnTo>
                  <a:pt x="67672" y="23432"/>
                </a:lnTo>
                <a:lnTo>
                  <a:pt x="63881" y="23432"/>
                </a:lnTo>
                <a:lnTo>
                  <a:pt x="63881" y="19673"/>
                </a:lnTo>
                <a:close/>
                <a:moveTo>
                  <a:pt x="71648" y="19673"/>
                </a:moveTo>
                <a:lnTo>
                  <a:pt x="71648" y="23432"/>
                </a:lnTo>
                <a:lnTo>
                  <a:pt x="67857" y="23432"/>
                </a:lnTo>
                <a:lnTo>
                  <a:pt x="67857" y="19673"/>
                </a:lnTo>
                <a:close/>
                <a:moveTo>
                  <a:pt x="75623" y="19673"/>
                </a:moveTo>
                <a:lnTo>
                  <a:pt x="75623" y="23432"/>
                </a:lnTo>
                <a:lnTo>
                  <a:pt x="71832" y="23432"/>
                </a:lnTo>
                <a:lnTo>
                  <a:pt x="71832" y="19673"/>
                </a:lnTo>
                <a:close/>
                <a:moveTo>
                  <a:pt x="79598" y="19673"/>
                </a:moveTo>
                <a:lnTo>
                  <a:pt x="79598" y="23432"/>
                </a:lnTo>
                <a:lnTo>
                  <a:pt x="75807" y="23432"/>
                </a:lnTo>
                <a:lnTo>
                  <a:pt x="75807" y="19673"/>
                </a:lnTo>
                <a:close/>
                <a:moveTo>
                  <a:pt x="83573" y="19673"/>
                </a:moveTo>
                <a:lnTo>
                  <a:pt x="83573" y="23432"/>
                </a:lnTo>
                <a:lnTo>
                  <a:pt x="79782" y="23432"/>
                </a:lnTo>
                <a:lnTo>
                  <a:pt x="79782" y="19673"/>
                </a:lnTo>
                <a:close/>
                <a:moveTo>
                  <a:pt x="87549" y="19673"/>
                </a:moveTo>
                <a:lnTo>
                  <a:pt x="87549" y="23432"/>
                </a:lnTo>
                <a:lnTo>
                  <a:pt x="83757" y="23432"/>
                </a:lnTo>
                <a:lnTo>
                  <a:pt x="83757" y="19673"/>
                </a:lnTo>
                <a:close/>
                <a:moveTo>
                  <a:pt x="91524" y="19673"/>
                </a:moveTo>
                <a:lnTo>
                  <a:pt x="91524" y="23432"/>
                </a:lnTo>
                <a:lnTo>
                  <a:pt x="87733" y="23432"/>
                </a:lnTo>
                <a:lnTo>
                  <a:pt x="87733" y="19673"/>
                </a:lnTo>
                <a:close/>
                <a:moveTo>
                  <a:pt x="95499" y="19673"/>
                </a:moveTo>
                <a:lnTo>
                  <a:pt x="95499" y="23432"/>
                </a:lnTo>
                <a:lnTo>
                  <a:pt x="91708" y="23432"/>
                </a:lnTo>
                <a:lnTo>
                  <a:pt x="91708" y="19673"/>
                </a:lnTo>
                <a:close/>
                <a:moveTo>
                  <a:pt x="99474" y="19673"/>
                </a:moveTo>
                <a:lnTo>
                  <a:pt x="99474" y="23432"/>
                </a:lnTo>
                <a:lnTo>
                  <a:pt x="95684" y="23432"/>
                </a:lnTo>
                <a:lnTo>
                  <a:pt x="95684" y="19673"/>
                </a:lnTo>
                <a:close/>
                <a:moveTo>
                  <a:pt x="103449" y="19673"/>
                </a:moveTo>
                <a:lnTo>
                  <a:pt x="103449" y="23432"/>
                </a:lnTo>
                <a:lnTo>
                  <a:pt x="99659" y="23432"/>
                </a:lnTo>
                <a:lnTo>
                  <a:pt x="99659" y="19673"/>
                </a:lnTo>
                <a:close/>
                <a:moveTo>
                  <a:pt x="107424" y="19673"/>
                </a:moveTo>
                <a:lnTo>
                  <a:pt x="107424" y="23432"/>
                </a:lnTo>
                <a:lnTo>
                  <a:pt x="103634" y="23432"/>
                </a:lnTo>
                <a:lnTo>
                  <a:pt x="103634" y="19673"/>
                </a:lnTo>
                <a:close/>
                <a:moveTo>
                  <a:pt x="111400" y="19673"/>
                </a:moveTo>
                <a:lnTo>
                  <a:pt x="111400" y="23432"/>
                </a:lnTo>
                <a:lnTo>
                  <a:pt x="107609" y="23432"/>
                </a:lnTo>
                <a:lnTo>
                  <a:pt x="107609" y="19673"/>
                </a:lnTo>
                <a:close/>
                <a:moveTo>
                  <a:pt x="115376" y="19673"/>
                </a:moveTo>
                <a:lnTo>
                  <a:pt x="115376" y="23432"/>
                </a:lnTo>
                <a:lnTo>
                  <a:pt x="111585" y="23432"/>
                </a:lnTo>
                <a:lnTo>
                  <a:pt x="111585" y="19673"/>
                </a:lnTo>
                <a:close/>
                <a:moveTo>
                  <a:pt x="119351" y="19673"/>
                </a:moveTo>
                <a:lnTo>
                  <a:pt x="119351" y="23432"/>
                </a:lnTo>
                <a:lnTo>
                  <a:pt x="115560" y="23432"/>
                </a:lnTo>
                <a:lnTo>
                  <a:pt x="115560" y="19673"/>
                </a:lnTo>
                <a:close/>
                <a:moveTo>
                  <a:pt x="123326" y="19673"/>
                </a:moveTo>
                <a:lnTo>
                  <a:pt x="123326" y="23432"/>
                </a:lnTo>
                <a:lnTo>
                  <a:pt x="119535" y="23432"/>
                </a:lnTo>
                <a:lnTo>
                  <a:pt x="119535" y="19673"/>
                </a:lnTo>
                <a:close/>
                <a:moveTo>
                  <a:pt x="127301" y="19673"/>
                </a:moveTo>
                <a:lnTo>
                  <a:pt x="127301" y="23432"/>
                </a:lnTo>
                <a:lnTo>
                  <a:pt x="123510" y="23432"/>
                </a:lnTo>
                <a:lnTo>
                  <a:pt x="123510" y="19673"/>
                </a:lnTo>
                <a:close/>
                <a:moveTo>
                  <a:pt x="131277" y="19673"/>
                </a:moveTo>
                <a:lnTo>
                  <a:pt x="131277" y="23432"/>
                </a:lnTo>
                <a:lnTo>
                  <a:pt x="127485" y="23432"/>
                </a:lnTo>
                <a:lnTo>
                  <a:pt x="127485" y="19673"/>
                </a:lnTo>
                <a:close/>
                <a:moveTo>
                  <a:pt x="135252" y="19673"/>
                </a:moveTo>
                <a:lnTo>
                  <a:pt x="135252" y="23432"/>
                </a:lnTo>
                <a:lnTo>
                  <a:pt x="131461" y="23432"/>
                </a:lnTo>
                <a:lnTo>
                  <a:pt x="131461" y="19673"/>
                </a:lnTo>
                <a:close/>
                <a:moveTo>
                  <a:pt x="139227" y="19673"/>
                </a:moveTo>
                <a:lnTo>
                  <a:pt x="139227" y="23432"/>
                </a:lnTo>
                <a:lnTo>
                  <a:pt x="135436" y="23432"/>
                </a:lnTo>
                <a:lnTo>
                  <a:pt x="135436" y="19673"/>
                </a:lnTo>
                <a:close/>
                <a:moveTo>
                  <a:pt x="143202" y="19673"/>
                </a:moveTo>
                <a:lnTo>
                  <a:pt x="143202" y="23432"/>
                </a:lnTo>
                <a:lnTo>
                  <a:pt x="139411" y="23432"/>
                </a:lnTo>
                <a:lnTo>
                  <a:pt x="139411" y="19673"/>
                </a:lnTo>
                <a:close/>
                <a:moveTo>
                  <a:pt x="147177" y="19673"/>
                </a:moveTo>
                <a:lnTo>
                  <a:pt x="147177" y="23432"/>
                </a:lnTo>
                <a:lnTo>
                  <a:pt x="143387" y="23432"/>
                </a:lnTo>
                <a:lnTo>
                  <a:pt x="143387" y="19673"/>
                </a:lnTo>
                <a:close/>
                <a:moveTo>
                  <a:pt x="151224" y="19673"/>
                </a:moveTo>
                <a:lnTo>
                  <a:pt x="151224" y="23432"/>
                </a:lnTo>
                <a:lnTo>
                  <a:pt x="147362" y="23432"/>
                </a:lnTo>
                <a:lnTo>
                  <a:pt x="147362" y="19673"/>
                </a:lnTo>
                <a:close/>
                <a:moveTo>
                  <a:pt x="4068" y="23615"/>
                </a:moveTo>
                <a:lnTo>
                  <a:pt x="4068" y="27376"/>
                </a:lnTo>
                <a:lnTo>
                  <a:pt x="184" y="27376"/>
                </a:lnTo>
                <a:lnTo>
                  <a:pt x="184" y="23615"/>
                </a:lnTo>
                <a:close/>
                <a:moveTo>
                  <a:pt x="8043" y="23615"/>
                </a:moveTo>
                <a:lnTo>
                  <a:pt x="8043" y="27376"/>
                </a:lnTo>
                <a:lnTo>
                  <a:pt x="4252" y="27376"/>
                </a:lnTo>
                <a:lnTo>
                  <a:pt x="4252" y="23615"/>
                </a:lnTo>
                <a:close/>
                <a:moveTo>
                  <a:pt x="12018" y="23615"/>
                </a:moveTo>
                <a:lnTo>
                  <a:pt x="12018" y="27376"/>
                </a:lnTo>
                <a:lnTo>
                  <a:pt x="8227" y="27376"/>
                </a:lnTo>
                <a:lnTo>
                  <a:pt x="8227" y="23615"/>
                </a:lnTo>
                <a:close/>
                <a:moveTo>
                  <a:pt x="15993" y="23615"/>
                </a:moveTo>
                <a:lnTo>
                  <a:pt x="15993" y="27376"/>
                </a:lnTo>
                <a:lnTo>
                  <a:pt x="12202" y="27376"/>
                </a:lnTo>
                <a:lnTo>
                  <a:pt x="12202" y="23615"/>
                </a:lnTo>
                <a:close/>
                <a:moveTo>
                  <a:pt x="19968" y="23615"/>
                </a:moveTo>
                <a:lnTo>
                  <a:pt x="19968" y="27376"/>
                </a:lnTo>
                <a:lnTo>
                  <a:pt x="16177" y="27376"/>
                </a:lnTo>
                <a:lnTo>
                  <a:pt x="16177" y="23615"/>
                </a:lnTo>
                <a:close/>
                <a:moveTo>
                  <a:pt x="23944" y="23615"/>
                </a:moveTo>
                <a:lnTo>
                  <a:pt x="23944" y="27376"/>
                </a:lnTo>
                <a:lnTo>
                  <a:pt x="20153" y="27376"/>
                </a:lnTo>
                <a:lnTo>
                  <a:pt x="20153" y="23615"/>
                </a:lnTo>
                <a:close/>
                <a:moveTo>
                  <a:pt x="27919" y="23615"/>
                </a:moveTo>
                <a:lnTo>
                  <a:pt x="27919" y="27376"/>
                </a:lnTo>
                <a:lnTo>
                  <a:pt x="24129" y="27376"/>
                </a:lnTo>
                <a:lnTo>
                  <a:pt x="24129" y="23615"/>
                </a:lnTo>
                <a:close/>
                <a:moveTo>
                  <a:pt x="31895" y="23615"/>
                </a:moveTo>
                <a:lnTo>
                  <a:pt x="31895" y="27376"/>
                </a:lnTo>
                <a:lnTo>
                  <a:pt x="28104" y="27376"/>
                </a:lnTo>
                <a:lnTo>
                  <a:pt x="28104" y="23615"/>
                </a:lnTo>
                <a:close/>
                <a:moveTo>
                  <a:pt x="35870" y="23615"/>
                </a:moveTo>
                <a:lnTo>
                  <a:pt x="35870" y="27376"/>
                </a:lnTo>
                <a:lnTo>
                  <a:pt x="32079" y="27376"/>
                </a:lnTo>
                <a:lnTo>
                  <a:pt x="32079" y="23615"/>
                </a:lnTo>
                <a:close/>
                <a:moveTo>
                  <a:pt x="39845" y="23615"/>
                </a:moveTo>
                <a:lnTo>
                  <a:pt x="39845" y="27376"/>
                </a:lnTo>
                <a:lnTo>
                  <a:pt x="36054" y="27376"/>
                </a:lnTo>
                <a:lnTo>
                  <a:pt x="36054" y="23615"/>
                </a:lnTo>
                <a:close/>
                <a:moveTo>
                  <a:pt x="43821" y="23615"/>
                </a:moveTo>
                <a:lnTo>
                  <a:pt x="43821" y="27376"/>
                </a:lnTo>
                <a:lnTo>
                  <a:pt x="40029" y="27376"/>
                </a:lnTo>
                <a:lnTo>
                  <a:pt x="40029" y="23615"/>
                </a:lnTo>
                <a:close/>
                <a:moveTo>
                  <a:pt x="47796" y="23615"/>
                </a:moveTo>
                <a:lnTo>
                  <a:pt x="47796" y="27376"/>
                </a:lnTo>
                <a:lnTo>
                  <a:pt x="44005" y="27376"/>
                </a:lnTo>
                <a:lnTo>
                  <a:pt x="44005" y="23615"/>
                </a:lnTo>
                <a:close/>
                <a:moveTo>
                  <a:pt x="51771" y="23615"/>
                </a:moveTo>
                <a:lnTo>
                  <a:pt x="51771" y="27376"/>
                </a:lnTo>
                <a:lnTo>
                  <a:pt x="47980" y="27376"/>
                </a:lnTo>
                <a:lnTo>
                  <a:pt x="47980" y="23615"/>
                </a:lnTo>
                <a:close/>
                <a:moveTo>
                  <a:pt x="55746" y="23615"/>
                </a:moveTo>
                <a:lnTo>
                  <a:pt x="55746" y="27376"/>
                </a:lnTo>
                <a:lnTo>
                  <a:pt x="51956" y="27376"/>
                </a:lnTo>
                <a:lnTo>
                  <a:pt x="51956" y="23615"/>
                </a:lnTo>
                <a:close/>
                <a:moveTo>
                  <a:pt x="59721" y="23615"/>
                </a:moveTo>
                <a:lnTo>
                  <a:pt x="59721" y="27376"/>
                </a:lnTo>
                <a:lnTo>
                  <a:pt x="55931" y="27376"/>
                </a:lnTo>
                <a:lnTo>
                  <a:pt x="55931" y="23615"/>
                </a:lnTo>
                <a:close/>
                <a:moveTo>
                  <a:pt x="63696" y="23615"/>
                </a:moveTo>
                <a:lnTo>
                  <a:pt x="63696" y="27376"/>
                </a:lnTo>
                <a:lnTo>
                  <a:pt x="59906" y="27376"/>
                </a:lnTo>
                <a:lnTo>
                  <a:pt x="59906" y="23615"/>
                </a:lnTo>
                <a:close/>
                <a:moveTo>
                  <a:pt x="67672" y="23615"/>
                </a:moveTo>
                <a:lnTo>
                  <a:pt x="67672" y="27376"/>
                </a:lnTo>
                <a:lnTo>
                  <a:pt x="63881" y="27376"/>
                </a:lnTo>
                <a:lnTo>
                  <a:pt x="63881" y="23615"/>
                </a:lnTo>
                <a:close/>
                <a:moveTo>
                  <a:pt x="71648" y="23615"/>
                </a:moveTo>
                <a:lnTo>
                  <a:pt x="71648" y="27376"/>
                </a:lnTo>
                <a:lnTo>
                  <a:pt x="67857" y="27376"/>
                </a:lnTo>
                <a:lnTo>
                  <a:pt x="67857" y="23615"/>
                </a:lnTo>
                <a:close/>
                <a:moveTo>
                  <a:pt x="75623" y="23615"/>
                </a:moveTo>
                <a:lnTo>
                  <a:pt x="75623" y="27376"/>
                </a:lnTo>
                <a:lnTo>
                  <a:pt x="71832" y="27376"/>
                </a:lnTo>
                <a:lnTo>
                  <a:pt x="71832" y="23615"/>
                </a:lnTo>
                <a:close/>
                <a:moveTo>
                  <a:pt x="79598" y="23615"/>
                </a:moveTo>
                <a:lnTo>
                  <a:pt x="79598" y="27376"/>
                </a:lnTo>
                <a:lnTo>
                  <a:pt x="75807" y="27376"/>
                </a:lnTo>
                <a:lnTo>
                  <a:pt x="75807" y="23615"/>
                </a:lnTo>
                <a:close/>
                <a:moveTo>
                  <a:pt x="83573" y="23615"/>
                </a:moveTo>
                <a:lnTo>
                  <a:pt x="83573" y="27376"/>
                </a:lnTo>
                <a:lnTo>
                  <a:pt x="79782" y="27376"/>
                </a:lnTo>
                <a:lnTo>
                  <a:pt x="79782" y="23615"/>
                </a:lnTo>
                <a:close/>
                <a:moveTo>
                  <a:pt x="87549" y="23615"/>
                </a:moveTo>
                <a:lnTo>
                  <a:pt x="87549" y="27376"/>
                </a:lnTo>
                <a:lnTo>
                  <a:pt x="83757" y="27376"/>
                </a:lnTo>
                <a:lnTo>
                  <a:pt x="83757" y="23615"/>
                </a:lnTo>
                <a:close/>
                <a:moveTo>
                  <a:pt x="91524" y="23615"/>
                </a:moveTo>
                <a:lnTo>
                  <a:pt x="91524" y="27376"/>
                </a:lnTo>
                <a:lnTo>
                  <a:pt x="87733" y="27376"/>
                </a:lnTo>
                <a:lnTo>
                  <a:pt x="87733" y="23615"/>
                </a:lnTo>
                <a:close/>
                <a:moveTo>
                  <a:pt x="95499" y="23615"/>
                </a:moveTo>
                <a:lnTo>
                  <a:pt x="95499" y="27376"/>
                </a:lnTo>
                <a:lnTo>
                  <a:pt x="91708" y="27376"/>
                </a:lnTo>
                <a:lnTo>
                  <a:pt x="91708" y="23615"/>
                </a:lnTo>
                <a:close/>
                <a:moveTo>
                  <a:pt x="99474" y="23615"/>
                </a:moveTo>
                <a:lnTo>
                  <a:pt x="99474" y="27376"/>
                </a:lnTo>
                <a:lnTo>
                  <a:pt x="95684" y="27376"/>
                </a:lnTo>
                <a:lnTo>
                  <a:pt x="95684" y="23615"/>
                </a:lnTo>
                <a:close/>
                <a:moveTo>
                  <a:pt x="103449" y="23615"/>
                </a:moveTo>
                <a:lnTo>
                  <a:pt x="103449" y="27376"/>
                </a:lnTo>
                <a:lnTo>
                  <a:pt x="99659" y="27376"/>
                </a:lnTo>
                <a:lnTo>
                  <a:pt x="99659" y="23615"/>
                </a:lnTo>
                <a:close/>
                <a:moveTo>
                  <a:pt x="107424" y="23615"/>
                </a:moveTo>
                <a:lnTo>
                  <a:pt x="107424" y="27376"/>
                </a:lnTo>
                <a:lnTo>
                  <a:pt x="103634" y="27376"/>
                </a:lnTo>
                <a:lnTo>
                  <a:pt x="103634" y="23615"/>
                </a:lnTo>
                <a:close/>
                <a:moveTo>
                  <a:pt x="111400" y="23615"/>
                </a:moveTo>
                <a:lnTo>
                  <a:pt x="111400" y="27376"/>
                </a:lnTo>
                <a:lnTo>
                  <a:pt x="107609" y="27376"/>
                </a:lnTo>
                <a:lnTo>
                  <a:pt x="107609" y="23615"/>
                </a:lnTo>
                <a:close/>
                <a:moveTo>
                  <a:pt x="115376" y="23615"/>
                </a:moveTo>
                <a:lnTo>
                  <a:pt x="115376" y="27376"/>
                </a:lnTo>
                <a:lnTo>
                  <a:pt x="111585" y="27376"/>
                </a:lnTo>
                <a:lnTo>
                  <a:pt x="111585" y="23615"/>
                </a:lnTo>
                <a:close/>
                <a:moveTo>
                  <a:pt x="119351" y="23615"/>
                </a:moveTo>
                <a:lnTo>
                  <a:pt x="119351" y="27376"/>
                </a:lnTo>
                <a:lnTo>
                  <a:pt x="115560" y="27376"/>
                </a:lnTo>
                <a:lnTo>
                  <a:pt x="115560" y="23615"/>
                </a:lnTo>
                <a:close/>
                <a:moveTo>
                  <a:pt x="123326" y="23615"/>
                </a:moveTo>
                <a:lnTo>
                  <a:pt x="123326" y="27376"/>
                </a:lnTo>
                <a:lnTo>
                  <a:pt x="119535" y="27376"/>
                </a:lnTo>
                <a:lnTo>
                  <a:pt x="119535" y="23615"/>
                </a:lnTo>
                <a:close/>
                <a:moveTo>
                  <a:pt x="127301" y="23615"/>
                </a:moveTo>
                <a:lnTo>
                  <a:pt x="127301" y="27376"/>
                </a:lnTo>
                <a:lnTo>
                  <a:pt x="123510" y="27376"/>
                </a:lnTo>
                <a:lnTo>
                  <a:pt x="123510" y="23615"/>
                </a:lnTo>
                <a:close/>
                <a:moveTo>
                  <a:pt x="131277" y="23615"/>
                </a:moveTo>
                <a:lnTo>
                  <a:pt x="131277" y="27376"/>
                </a:lnTo>
                <a:lnTo>
                  <a:pt x="127485" y="27376"/>
                </a:lnTo>
                <a:lnTo>
                  <a:pt x="127485" y="23615"/>
                </a:lnTo>
                <a:close/>
                <a:moveTo>
                  <a:pt x="135252" y="23615"/>
                </a:moveTo>
                <a:lnTo>
                  <a:pt x="135252" y="27376"/>
                </a:lnTo>
                <a:lnTo>
                  <a:pt x="131461" y="27376"/>
                </a:lnTo>
                <a:lnTo>
                  <a:pt x="131461" y="23615"/>
                </a:lnTo>
                <a:close/>
                <a:moveTo>
                  <a:pt x="139227" y="23615"/>
                </a:moveTo>
                <a:lnTo>
                  <a:pt x="139227" y="27376"/>
                </a:lnTo>
                <a:lnTo>
                  <a:pt x="135436" y="27376"/>
                </a:lnTo>
                <a:lnTo>
                  <a:pt x="135436" y="23615"/>
                </a:lnTo>
                <a:close/>
                <a:moveTo>
                  <a:pt x="143202" y="23615"/>
                </a:moveTo>
                <a:lnTo>
                  <a:pt x="143202" y="27376"/>
                </a:lnTo>
                <a:lnTo>
                  <a:pt x="139411" y="27376"/>
                </a:lnTo>
                <a:lnTo>
                  <a:pt x="139411" y="23615"/>
                </a:lnTo>
                <a:close/>
                <a:moveTo>
                  <a:pt x="147177" y="23615"/>
                </a:moveTo>
                <a:lnTo>
                  <a:pt x="147177" y="27376"/>
                </a:lnTo>
                <a:lnTo>
                  <a:pt x="143387" y="27376"/>
                </a:lnTo>
                <a:lnTo>
                  <a:pt x="143387" y="23615"/>
                </a:lnTo>
                <a:close/>
                <a:moveTo>
                  <a:pt x="151224" y="23615"/>
                </a:moveTo>
                <a:lnTo>
                  <a:pt x="151224" y="27376"/>
                </a:lnTo>
                <a:lnTo>
                  <a:pt x="147362" y="27376"/>
                </a:lnTo>
                <a:lnTo>
                  <a:pt x="147362" y="23615"/>
                </a:lnTo>
                <a:close/>
                <a:moveTo>
                  <a:pt x="4068" y="27559"/>
                </a:moveTo>
                <a:lnTo>
                  <a:pt x="4068" y="31318"/>
                </a:lnTo>
                <a:lnTo>
                  <a:pt x="184" y="31318"/>
                </a:lnTo>
                <a:lnTo>
                  <a:pt x="184" y="27559"/>
                </a:lnTo>
                <a:close/>
                <a:moveTo>
                  <a:pt x="8043" y="27559"/>
                </a:moveTo>
                <a:lnTo>
                  <a:pt x="8043" y="31318"/>
                </a:lnTo>
                <a:lnTo>
                  <a:pt x="4252" y="31318"/>
                </a:lnTo>
                <a:lnTo>
                  <a:pt x="4252" y="27559"/>
                </a:lnTo>
                <a:close/>
                <a:moveTo>
                  <a:pt x="12018" y="27559"/>
                </a:moveTo>
                <a:lnTo>
                  <a:pt x="12018" y="31318"/>
                </a:lnTo>
                <a:lnTo>
                  <a:pt x="8227" y="31318"/>
                </a:lnTo>
                <a:lnTo>
                  <a:pt x="8227" y="27559"/>
                </a:lnTo>
                <a:close/>
                <a:moveTo>
                  <a:pt x="15993" y="27559"/>
                </a:moveTo>
                <a:lnTo>
                  <a:pt x="15993" y="31318"/>
                </a:lnTo>
                <a:lnTo>
                  <a:pt x="12202" y="31318"/>
                </a:lnTo>
                <a:lnTo>
                  <a:pt x="12202" y="27559"/>
                </a:lnTo>
                <a:close/>
                <a:moveTo>
                  <a:pt x="19968" y="27559"/>
                </a:moveTo>
                <a:lnTo>
                  <a:pt x="19968" y="31318"/>
                </a:lnTo>
                <a:lnTo>
                  <a:pt x="16177" y="31318"/>
                </a:lnTo>
                <a:lnTo>
                  <a:pt x="16177" y="27559"/>
                </a:lnTo>
                <a:close/>
                <a:moveTo>
                  <a:pt x="23944" y="27559"/>
                </a:moveTo>
                <a:lnTo>
                  <a:pt x="23944" y="31318"/>
                </a:lnTo>
                <a:lnTo>
                  <a:pt x="20153" y="31318"/>
                </a:lnTo>
                <a:lnTo>
                  <a:pt x="20153" y="27559"/>
                </a:lnTo>
                <a:close/>
                <a:moveTo>
                  <a:pt x="27919" y="27559"/>
                </a:moveTo>
                <a:lnTo>
                  <a:pt x="27919" y="31318"/>
                </a:lnTo>
                <a:lnTo>
                  <a:pt x="24129" y="31318"/>
                </a:lnTo>
                <a:lnTo>
                  <a:pt x="24129" y="27559"/>
                </a:lnTo>
                <a:close/>
                <a:moveTo>
                  <a:pt x="31895" y="27559"/>
                </a:moveTo>
                <a:lnTo>
                  <a:pt x="31895" y="31318"/>
                </a:lnTo>
                <a:lnTo>
                  <a:pt x="28104" y="31318"/>
                </a:lnTo>
                <a:lnTo>
                  <a:pt x="28104" y="27559"/>
                </a:lnTo>
                <a:close/>
                <a:moveTo>
                  <a:pt x="35870" y="27559"/>
                </a:moveTo>
                <a:lnTo>
                  <a:pt x="35870" y="31318"/>
                </a:lnTo>
                <a:lnTo>
                  <a:pt x="32079" y="31318"/>
                </a:lnTo>
                <a:lnTo>
                  <a:pt x="32079" y="27559"/>
                </a:lnTo>
                <a:close/>
                <a:moveTo>
                  <a:pt x="39845" y="27559"/>
                </a:moveTo>
                <a:lnTo>
                  <a:pt x="39845" y="31318"/>
                </a:lnTo>
                <a:lnTo>
                  <a:pt x="36054" y="31318"/>
                </a:lnTo>
                <a:lnTo>
                  <a:pt x="36054" y="27559"/>
                </a:lnTo>
                <a:close/>
                <a:moveTo>
                  <a:pt x="43821" y="27559"/>
                </a:moveTo>
                <a:lnTo>
                  <a:pt x="43821" y="31318"/>
                </a:lnTo>
                <a:lnTo>
                  <a:pt x="40029" y="31318"/>
                </a:lnTo>
                <a:lnTo>
                  <a:pt x="40029" y="27559"/>
                </a:lnTo>
                <a:close/>
                <a:moveTo>
                  <a:pt x="47796" y="27559"/>
                </a:moveTo>
                <a:lnTo>
                  <a:pt x="47796" y="31318"/>
                </a:lnTo>
                <a:lnTo>
                  <a:pt x="44005" y="31318"/>
                </a:lnTo>
                <a:lnTo>
                  <a:pt x="44005" y="27559"/>
                </a:lnTo>
                <a:close/>
                <a:moveTo>
                  <a:pt x="51771" y="27559"/>
                </a:moveTo>
                <a:lnTo>
                  <a:pt x="51771" y="31318"/>
                </a:lnTo>
                <a:lnTo>
                  <a:pt x="47980" y="31318"/>
                </a:lnTo>
                <a:lnTo>
                  <a:pt x="47980" y="27559"/>
                </a:lnTo>
                <a:close/>
                <a:moveTo>
                  <a:pt x="55746" y="27559"/>
                </a:moveTo>
                <a:lnTo>
                  <a:pt x="55746" y="31318"/>
                </a:lnTo>
                <a:lnTo>
                  <a:pt x="51956" y="31318"/>
                </a:lnTo>
                <a:lnTo>
                  <a:pt x="51956" y="27559"/>
                </a:lnTo>
                <a:close/>
                <a:moveTo>
                  <a:pt x="59721" y="27559"/>
                </a:moveTo>
                <a:lnTo>
                  <a:pt x="59721" y="31318"/>
                </a:lnTo>
                <a:lnTo>
                  <a:pt x="55931" y="31318"/>
                </a:lnTo>
                <a:lnTo>
                  <a:pt x="55931" y="27559"/>
                </a:lnTo>
                <a:close/>
                <a:moveTo>
                  <a:pt x="63696" y="27559"/>
                </a:moveTo>
                <a:lnTo>
                  <a:pt x="63696" y="31318"/>
                </a:lnTo>
                <a:lnTo>
                  <a:pt x="59906" y="31318"/>
                </a:lnTo>
                <a:lnTo>
                  <a:pt x="59906" y="27559"/>
                </a:lnTo>
                <a:close/>
                <a:moveTo>
                  <a:pt x="67672" y="27559"/>
                </a:moveTo>
                <a:lnTo>
                  <a:pt x="67672" y="31318"/>
                </a:lnTo>
                <a:lnTo>
                  <a:pt x="63881" y="31318"/>
                </a:lnTo>
                <a:lnTo>
                  <a:pt x="63881" y="27559"/>
                </a:lnTo>
                <a:close/>
                <a:moveTo>
                  <a:pt x="71648" y="27559"/>
                </a:moveTo>
                <a:lnTo>
                  <a:pt x="71648" y="31318"/>
                </a:lnTo>
                <a:lnTo>
                  <a:pt x="67857" y="31318"/>
                </a:lnTo>
                <a:lnTo>
                  <a:pt x="67857" y="27559"/>
                </a:lnTo>
                <a:close/>
                <a:moveTo>
                  <a:pt x="75623" y="27559"/>
                </a:moveTo>
                <a:lnTo>
                  <a:pt x="75623" y="31318"/>
                </a:lnTo>
                <a:lnTo>
                  <a:pt x="71832" y="31318"/>
                </a:lnTo>
                <a:lnTo>
                  <a:pt x="71832" y="27559"/>
                </a:lnTo>
                <a:close/>
                <a:moveTo>
                  <a:pt x="79598" y="27559"/>
                </a:moveTo>
                <a:lnTo>
                  <a:pt x="79598" y="31318"/>
                </a:lnTo>
                <a:lnTo>
                  <a:pt x="75807" y="31318"/>
                </a:lnTo>
                <a:lnTo>
                  <a:pt x="75807" y="27559"/>
                </a:lnTo>
                <a:close/>
                <a:moveTo>
                  <a:pt x="83573" y="27559"/>
                </a:moveTo>
                <a:lnTo>
                  <a:pt x="83573" y="31318"/>
                </a:lnTo>
                <a:lnTo>
                  <a:pt x="79782" y="31318"/>
                </a:lnTo>
                <a:lnTo>
                  <a:pt x="79782" y="27559"/>
                </a:lnTo>
                <a:close/>
                <a:moveTo>
                  <a:pt x="87549" y="27559"/>
                </a:moveTo>
                <a:lnTo>
                  <a:pt x="87549" y="31318"/>
                </a:lnTo>
                <a:lnTo>
                  <a:pt x="83757" y="31318"/>
                </a:lnTo>
                <a:lnTo>
                  <a:pt x="83757" y="27559"/>
                </a:lnTo>
                <a:close/>
                <a:moveTo>
                  <a:pt x="91524" y="27559"/>
                </a:moveTo>
                <a:lnTo>
                  <a:pt x="91524" y="31318"/>
                </a:lnTo>
                <a:lnTo>
                  <a:pt x="87733" y="31318"/>
                </a:lnTo>
                <a:lnTo>
                  <a:pt x="87733" y="27559"/>
                </a:lnTo>
                <a:close/>
                <a:moveTo>
                  <a:pt x="95499" y="27559"/>
                </a:moveTo>
                <a:lnTo>
                  <a:pt x="95499" y="31318"/>
                </a:lnTo>
                <a:lnTo>
                  <a:pt x="91708" y="31318"/>
                </a:lnTo>
                <a:lnTo>
                  <a:pt x="91708" y="27559"/>
                </a:lnTo>
                <a:close/>
                <a:moveTo>
                  <a:pt x="99474" y="27559"/>
                </a:moveTo>
                <a:lnTo>
                  <a:pt x="99474" y="31318"/>
                </a:lnTo>
                <a:lnTo>
                  <a:pt x="95684" y="31318"/>
                </a:lnTo>
                <a:lnTo>
                  <a:pt x="95684" y="27559"/>
                </a:lnTo>
                <a:close/>
                <a:moveTo>
                  <a:pt x="103449" y="27559"/>
                </a:moveTo>
                <a:lnTo>
                  <a:pt x="103449" y="31318"/>
                </a:lnTo>
                <a:lnTo>
                  <a:pt x="99659" y="31318"/>
                </a:lnTo>
                <a:lnTo>
                  <a:pt x="99659" y="27559"/>
                </a:lnTo>
                <a:close/>
                <a:moveTo>
                  <a:pt x="107424" y="27559"/>
                </a:moveTo>
                <a:lnTo>
                  <a:pt x="107424" y="31318"/>
                </a:lnTo>
                <a:lnTo>
                  <a:pt x="103634" y="31318"/>
                </a:lnTo>
                <a:lnTo>
                  <a:pt x="103634" y="27559"/>
                </a:lnTo>
                <a:close/>
                <a:moveTo>
                  <a:pt x="111400" y="27559"/>
                </a:moveTo>
                <a:lnTo>
                  <a:pt x="111400" y="31318"/>
                </a:lnTo>
                <a:lnTo>
                  <a:pt x="107609" y="31318"/>
                </a:lnTo>
                <a:lnTo>
                  <a:pt x="107609" y="27559"/>
                </a:lnTo>
                <a:close/>
                <a:moveTo>
                  <a:pt x="115376" y="27559"/>
                </a:moveTo>
                <a:lnTo>
                  <a:pt x="115376" y="31318"/>
                </a:lnTo>
                <a:lnTo>
                  <a:pt x="111585" y="31318"/>
                </a:lnTo>
                <a:lnTo>
                  <a:pt x="111585" y="27559"/>
                </a:lnTo>
                <a:close/>
                <a:moveTo>
                  <a:pt x="119351" y="27559"/>
                </a:moveTo>
                <a:lnTo>
                  <a:pt x="119351" y="31318"/>
                </a:lnTo>
                <a:lnTo>
                  <a:pt x="115560" y="31318"/>
                </a:lnTo>
                <a:lnTo>
                  <a:pt x="115560" y="27559"/>
                </a:lnTo>
                <a:close/>
                <a:moveTo>
                  <a:pt x="123326" y="27559"/>
                </a:moveTo>
                <a:lnTo>
                  <a:pt x="123326" y="31318"/>
                </a:lnTo>
                <a:lnTo>
                  <a:pt x="119535" y="31318"/>
                </a:lnTo>
                <a:lnTo>
                  <a:pt x="119535" y="27559"/>
                </a:lnTo>
                <a:close/>
                <a:moveTo>
                  <a:pt x="127301" y="27559"/>
                </a:moveTo>
                <a:lnTo>
                  <a:pt x="127301" y="31318"/>
                </a:lnTo>
                <a:lnTo>
                  <a:pt x="123510" y="31318"/>
                </a:lnTo>
                <a:lnTo>
                  <a:pt x="123510" y="27559"/>
                </a:lnTo>
                <a:close/>
                <a:moveTo>
                  <a:pt x="131277" y="27559"/>
                </a:moveTo>
                <a:lnTo>
                  <a:pt x="131277" y="31318"/>
                </a:lnTo>
                <a:lnTo>
                  <a:pt x="127485" y="31318"/>
                </a:lnTo>
                <a:lnTo>
                  <a:pt x="127485" y="27559"/>
                </a:lnTo>
                <a:close/>
                <a:moveTo>
                  <a:pt x="135252" y="27559"/>
                </a:moveTo>
                <a:lnTo>
                  <a:pt x="135252" y="31318"/>
                </a:lnTo>
                <a:lnTo>
                  <a:pt x="131461" y="31318"/>
                </a:lnTo>
                <a:lnTo>
                  <a:pt x="131461" y="27559"/>
                </a:lnTo>
                <a:close/>
                <a:moveTo>
                  <a:pt x="139227" y="27559"/>
                </a:moveTo>
                <a:lnTo>
                  <a:pt x="139227" y="31318"/>
                </a:lnTo>
                <a:lnTo>
                  <a:pt x="135436" y="31318"/>
                </a:lnTo>
                <a:lnTo>
                  <a:pt x="135436" y="27559"/>
                </a:lnTo>
                <a:close/>
                <a:moveTo>
                  <a:pt x="143202" y="27559"/>
                </a:moveTo>
                <a:lnTo>
                  <a:pt x="143202" y="31318"/>
                </a:lnTo>
                <a:lnTo>
                  <a:pt x="139411" y="31318"/>
                </a:lnTo>
                <a:lnTo>
                  <a:pt x="139411" y="27559"/>
                </a:lnTo>
                <a:close/>
                <a:moveTo>
                  <a:pt x="147177" y="27559"/>
                </a:moveTo>
                <a:lnTo>
                  <a:pt x="147177" y="31318"/>
                </a:lnTo>
                <a:lnTo>
                  <a:pt x="143387" y="31318"/>
                </a:lnTo>
                <a:lnTo>
                  <a:pt x="143387" y="27559"/>
                </a:lnTo>
                <a:close/>
                <a:moveTo>
                  <a:pt x="151224" y="27559"/>
                </a:moveTo>
                <a:lnTo>
                  <a:pt x="151224" y="31318"/>
                </a:lnTo>
                <a:lnTo>
                  <a:pt x="147362" y="31318"/>
                </a:lnTo>
                <a:lnTo>
                  <a:pt x="147362" y="27559"/>
                </a:lnTo>
                <a:close/>
                <a:moveTo>
                  <a:pt x="4068" y="31501"/>
                </a:moveTo>
                <a:lnTo>
                  <a:pt x="4068" y="35261"/>
                </a:lnTo>
                <a:lnTo>
                  <a:pt x="184" y="35261"/>
                </a:lnTo>
                <a:lnTo>
                  <a:pt x="184" y="31501"/>
                </a:lnTo>
                <a:close/>
                <a:moveTo>
                  <a:pt x="8043" y="31501"/>
                </a:moveTo>
                <a:lnTo>
                  <a:pt x="8043" y="35261"/>
                </a:lnTo>
                <a:lnTo>
                  <a:pt x="4252" y="35261"/>
                </a:lnTo>
                <a:lnTo>
                  <a:pt x="4252" y="31501"/>
                </a:lnTo>
                <a:close/>
                <a:moveTo>
                  <a:pt x="12018" y="31501"/>
                </a:moveTo>
                <a:lnTo>
                  <a:pt x="12018" y="35261"/>
                </a:lnTo>
                <a:lnTo>
                  <a:pt x="8227" y="35261"/>
                </a:lnTo>
                <a:lnTo>
                  <a:pt x="8227" y="31501"/>
                </a:lnTo>
                <a:close/>
                <a:moveTo>
                  <a:pt x="15993" y="31501"/>
                </a:moveTo>
                <a:lnTo>
                  <a:pt x="15993" y="35261"/>
                </a:lnTo>
                <a:lnTo>
                  <a:pt x="12202" y="35261"/>
                </a:lnTo>
                <a:lnTo>
                  <a:pt x="12202" y="31501"/>
                </a:lnTo>
                <a:close/>
                <a:moveTo>
                  <a:pt x="19968" y="31501"/>
                </a:moveTo>
                <a:lnTo>
                  <a:pt x="19968" y="35261"/>
                </a:lnTo>
                <a:lnTo>
                  <a:pt x="16177" y="35261"/>
                </a:lnTo>
                <a:lnTo>
                  <a:pt x="16177" y="31501"/>
                </a:lnTo>
                <a:close/>
                <a:moveTo>
                  <a:pt x="23944" y="31501"/>
                </a:moveTo>
                <a:lnTo>
                  <a:pt x="23944" y="35261"/>
                </a:lnTo>
                <a:lnTo>
                  <a:pt x="20153" y="35261"/>
                </a:lnTo>
                <a:lnTo>
                  <a:pt x="20153" y="31501"/>
                </a:lnTo>
                <a:close/>
                <a:moveTo>
                  <a:pt x="27919" y="31501"/>
                </a:moveTo>
                <a:lnTo>
                  <a:pt x="27919" y="35261"/>
                </a:lnTo>
                <a:lnTo>
                  <a:pt x="24129" y="35261"/>
                </a:lnTo>
                <a:lnTo>
                  <a:pt x="24129" y="31501"/>
                </a:lnTo>
                <a:close/>
                <a:moveTo>
                  <a:pt x="31895" y="31501"/>
                </a:moveTo>
                <a:lnTo>
                  <a:pt x="31895" y="35261"/>
                </a:lnTo>
                <a:lnTo>
                  <a:pt x="28104" y="35261"/>
                </a:lnTo>
                <a:lnTo>
                  <a:pt x="28104" y="31501"/>
                </a:lnTo>
                <a:close/>
                <a:moveTo>
                  <a:pt x="35870" y="31501"/>
                </a:moveTo>
                <a:lnTo>
                  <a:pt x="35870" y="35261"/>
                </a:lnTo>
                <a:lnTo>
                  <a:pt x="32079" y="35261"/>
                </a:lnTo>
                <a:lnTo>
                  <a:pt x="32079" y="31501"/>
                </a:lnTo>
                <a:close/>
                <a:moveTo>
                  <a:pt x="39845" y="31501"/>
                </a:moveTo>
                <a:lnTo>
                  <a:pt x="39845" y="35261"/>
                </a:lnTo>
                <a:lnTo>
                  <a:pt x="36054" y="35261"/>
                </a:lnTo>
                <a:lnTo>
                  <a:pt x="36054" y="31501"/>
                </a:lnTo>
                <a:close/>
                <a:moveTo>
                  <a:pt x="43821" y="31501"/>
                </a:moveTo>
                <a:lnTo>
                  <a:pt x="43821" y="35261"/>
                </a:lnTo>
                <a:lnTo>
                  <a:pt x="40029" y="35261"/>
                </a:lnTo>
                <a:lnTo>
                  <a:pt x="40029" y="31501"/>
                </a:lnTo>
                <a:close/>
                <a:moveTo>
                  <a:pt x="47796" y="31501"/>
                </a:moveTo>
                <a:lnTo>
                  <a:pt x="47796" y="35261"/>
                </a:lnTo>
                <a:lnTo>
                  <a:pt x="44005" y="35261"/>
                </a:lnTo>
                <a:lnTo>
                  <a:pt x="44005" y="31501"/>
                </a:lnTo>
                <a:close/>
                <a:moveTo>
                  <a:pt x="51771" y="31501"/>
                </a:moveTo>
                <a:lnTo>
                  <a:pt x="51771" y="35261"/>
                </a:lnTo>
                <a:lnTo>
                  <a:pt x="47980" y="35261"/>
                </a:lnTo>
                <a:lnTo>
                  <a:pt x="47980" y="31501"/>
                </a:lnTo>
                <a:close/>
                <a:moveTo>
                  <a:pt x="55746" y="31501"/>
                </a:moveTo>
                <a:lnTo>
                  <a:pt x="55746" y="35261"/>
                </a:lnTo>
                <a:lnTo>
                  <a:pt x="51956" y="35261"/>
                </a:lnTo>
                <a:lnTo>
                  <a:pt x="51956" y="31501"/>
                </a:lnTo>
                <a:close/>
                <a:moveTo>
                  <a:pt x="59721" y="31501"/>
                </a:moveTo>
                <a:lnTo>
                  <a:pt x="59721" y="35261"/>
                </a:lnTo>
                <a:lnTo>
                  <a:pt x="55931" y="35261"/>
                </a:lnTo>
                <a:lnTo>
                  <a:pt x="55931" y="31501"/>
                </a:lnTo>
                <a:close/>
                <a:moveTo>
                  <a:pt x="63696" y="31501"/>
                </a:moveTo>
                <a:lnTo>
                  <a:pt x="63696" y="35261"/>
                </a:lnTo>
                <a:lnTo>
                  <a:pt x="59906" y="35261"/>
                </a:lnTo>
                <a:lnTo>
                  <a:pt x="59906" y="31501"/>
                </a:lnTo>
                <a:close/>
                <a:moveTo>
                  <a:pt x="67672" y="31501"/>
                </a:moveTo>
                <a:lnTo>
                  <a:pt x="67672" y="35261"/>
                </a:lnTo>
                <a:lnTo>
                  <a:pt x="63881" y="35261"/>
                </a:lnTo>
                <a:lnTo>
                  <a:pt x="63881" y="31501"/>
                </a:lnTo>
                <a:close/>
                <a:moveTo>
                  <a:pt x="71648" y="31501"/>
                </a:moveTo>
                <a:lnTo>
                  <a:pt x="71648" y="35261"/>
                </a:lnTo>
                <a:lnTo>
                  <a:pt x="67857" y="35261"/>
                </a:lnTo>
                <a:lnTo>
                  <a:pt x="67857" y="31501"/>
                </a:lnTo>
                <a:close/>
                <a:moveTo>
                  <a:pt x="75623" y="31501"/>
                </a:moveTo>
                <a:lnTo>
                  <a:pt x="75623" y="35261"/>
                </a:lnTo>
                <a:lnTo>
                  <a:pt x="71832" y="35261"/>
                </a:lnTo>
                <a:lnTo>
                  <a:pt x="71832" y="31501"/>
                </a:lnTo>
                <a:close/>
                <a:moveTo>
                  <a:pt x="79598" y="31501"/>
                </a:moveTo>
                <a:lnTo>
                  <a:pt x="79598" y="35261"/>
                </a:lnTo>
                <a:lnTo>
                  <a:pt x="75807" y="35261"/>
                </a:lnTo>
                <a:lnTo>
                  <a:pt x="75807" y="31501"/>
                </a:lnTo>
                <a:close/>
                <a:moveTo>
                  <a:pt x="83573" y="31501"/>
                </a:moveTo>
                <a:lnTo>
                  <a:pt x="83573" y="35261"/>
                </a:lnTo>
                <a:lnTo>
                  <a:pt x="79782" y="35261"/>
                </a:lnTo>
                <a:lnTo>
                  <a:pt x="79782" y="31501"/>
                </a:lnTo>
                <a:close/>
                <a:moveTo>
                  <a:pt x="87549" y="31501"/>
                </a:moveTo>
                <a:lnTo>
                  <a:pt x="87549" y="35261"/>
                </a:lnTo>
                <a:lnTo>
                  <a:pt x="83757" y="35261"/>
                </a:lnTo>
                <a:lnTo>
                  <a:pt x="83757" y="31501"/>
                </a:lnTo>
                <a:close/>
                <a:moveTo>
                  <a:pt x="91524" y="31501"/>
                </a:moveTo>
                <a:lnTo>
                  <a:pt x="91524" y="35261"/>
                </a:lnTo>
                <a:lnTo>
                  <a:pt x="87733" y="35261"/>
                </a:lnTo>
                <a:lnTo>
                  <a:pt x="87733" y="31501"/>
                </a:lnTo>
                <a:close/>
                <a:moveTo>
                  <a:pt x="95499" y="31501"/>
                </a:moveTo>
                <a:lnTo>
                  <a:pt x="95499" y="35261"/>
                </a:lnTo>
                <a:lnTo>
                  <a:pt x="91708" y="35261"/>
                </a:lnTo>
                <a:lnTo>
                  <a:pt x="91708" y="31501"/>
                </a:lnTo>
                <a:close/>
                <a:moveTo>
                  <a:pt x="99474" y="31501"/>
                </a:moveTo>
                <a:lnTo>
                  <a:pt x="99474" y="35261"/>
                </a:lnTo>
                <a:lnTo>
                  <a:pt x="95684" y="35261"/>
                </a:lnTo>
                <a:lnTo>
                  <a:pt x="95684" y="31501"/>
                </a:lnTo>
                <a:close/>
                <a:moveTo>
                  <a:pt x="103449" y="31501"/>
                </a:moveTo>
                <a:lnTo>
                  <a:pt x="103449" y="35261"/>
                </a:lnTo>
                <a:lnTo>
                  <a:pt x="99659" y="35261"/>
                </a:lnTo>
                <a:lnTo>
                  <a:pt x="99659" y="31501"/>
                </a:lnTo>
                <a:close/>
                <a:moveTo>
                  <a:pt x="107424" y="31501"/>
                </a:moveTo>
                <a:lnTo>
                  <a:pt x="107424" y="35261"/>
                </a:lnTo>
                <a:lnTo>
                  <a:pt x="103634" y="35261"/>
                </a:lnTo>
                <a:lnTo>
                  <a:pt x="103634" y="31501"/>
                </a:lnTo>
                <a:close/>
                <a:moveTo>
                  <a:pt x="111400" y="31501"/>
                </a:moveTo>
                <a:lnTo>
                  <a:pt x="111400" y="35261"/>
                </a:lnTo>
                <a:lnTo>
                  <a:pt x="107609" y="35261"/>
                </a:lnTo>
                <a:lnTo>
                  <a:pt x="107609" y="31501"/>
                </a:lnTo>
                <a:close/>
                <a:moveTo>
                  <a:pt x="115376" y="31501"/>
                </a:moveTo>
                <a:lnTo>
                  <a:pt x="115376" y="35261"/>
                </a:lnTo>
                <a:lnTo>
                  <a:pt x="111585" y="35261"/>
                </a:lnTo>
                <a:lnTo>
                  <a:pt x="111585" y="31501"/>
                </a:lnTo>
                <a:close/>
                <a:moveTo>
                  <a:pt x="119351" y="31501"/>
                </a:moveTo>
                <a:lnTo>
                  <a:pt x="119351" y="35261"/>
                </a:lnTo>
                <a:lnTo>
                  <a:pt x="115560" y="35261"/>
                </a:lnTo>
                <a:lnTo>
                  <a:pt x="115560" y="31501"/>
                </a:lnTo>
                <a:close/>
                <a:moveTo>
                  <a:pt x="123326" y="31501"/>
                </a:moveTo>
                <a:lnTo>
                  <a:pt x="123326" y="35261"/>
                </a:lnTo>
                <a:lnTo>
                  <a:pt x="119535" y="35261"/>
                </a:lnTo>
                <a:lnTo>
                  <a:pt x="119535" y="31501"/>
                </a:lnTo>
                <a:close/>
                <a:moveTo>
                  <a:pt x="127301" y="31501"/>
                </a:moveTo>
                <a:lnTo>
                  <a:pt x="127301" y="35261"/>
                </a:lnTo>
                <a:lnTo>
                  <a:pt x="123510" y="35261"/>
                </a:lnTo>
                <a:lnTo>
                  <a:pt x="123510" y="31501"/>
                </a:lnTo>
                <a:close/>
                <a:moveTo>
                  <a:pt x="131277" y="31501"/>
                </a:moveTo>
                <a:lnTo>
                  <a:pt x="131277" y="35261"/>
                </a:lnTo>
                <a:lnTo>
                  <a:pt x="127485" y="35261"/>
                </a:lnTo>
                <a:lnTo>
                  <a:pt x="127485" y="31501"/>
                </a:lnTo>
                <a:close/>
                <a:moveTo>
                  <a:pt x="135252" y="31501"/>
                </a:moveTo>
                <a:lnTo>
                  <a:pt x="135252" y="35261"/>
                </a:lnTo>
                <a:lnTo>
                  <a:pt x="131461" y="35261"/>
                </a:lnTo>
                <a:lnTo>
                  <a:pt x="131461" y="31501"/>
                </a:lnTo>
                <a:close/>
                <a:moveTo>
                  <a:pt x="139227" y="31501"/>
                </a:moveTo>
                <a:lnTo>
                  <a:pt x="139227" y="35261"/>
                </a:lnTo>
                <a:lnTo>
                  <a:pt x="135436" y="35261"/>
                </a:lnTo>
                <a:lnTo>
                  <a:pt x="135436" y="31501"/>
                </a:lnTo>
                <a:close/>
                <a:moveTo>
                  <a:pt x="143202" y="31501"/>
                </a:moveTo>
                <a:lnTo>
                  <a:pt x="143202" y="35261"/>
                </a:lnTo>
                <a:lnTo>
                  <a:pt x="139411" y="35261"/>
                </a:lnTo>
                <a:lnTo>
                  <a:pt x="139411" y="31501"/>
                </a:lnTo>
                <a:close/>
                <a:moveTo>
                  <a:pt x="147177" y="31501"/>
                </a:moveTo>
                <a:lnTo>
                  <a:pt x="147177" y="35261"/>
                </a:lnTo>
                <a:lnTo>
                  <a:pt x="143387" y="35261"/>
                </a:lnTo>
                <a:lnTo>
                  <a:pt x="143387" y="31501"/>
                </a:lnTo>
                <a:close/>
                <a:moveTo>
                  <a:pt x="151224" y="31501"/>
                </a:moveTo>
                <a:lnTo>
                  <a:pt x="151224" y="35261"/>
                </a:lnTo>
                <a:lnTo>
                  <a:pt x="147362" y="35261"/>
                </a:lnTo>
                <a:lnTo>
                  <a:pt x="147362" y="31501"/>
                </a:lnTo>
                <a:close/>
                <a:moveTo>
                  <a:pt x="4068" y="35444"/>
                </a:moveTo>
                <a:lnTo>
                  <a:pt x="4068" y="39203"/>
                </a:lnTo>
                <a:lnTo>
                  <a:pt x="184" y="39203"/>
                </a:lnTo>
                <a:lnTo>
                  <a:pt x="184" y="35444"/>
                </a:lnTo>
                <a:close/>
                <a:moveTo>
                  <a:pt x="8043" y="35444"/>
                </a:moveTo>
                <a:lnTo>
                  <a:pt x="8043" y="39203"/>
                </a:lnTo>
                <a:lnTo>
                  <a:pt x="4252" y="39203"/>
                </a:lnTo>
                <a:lnTo>
                  <a:pt x="4252" y="35444"/>
                </a:lnTo>
                <a:close/>
                <a:moveTo>
                  <a:pt x="12018" y="35444"/>
                </a:moveTo>
                <a:lnTo>
                  <a:pt x="12018" y="39203"/>
                </a:lnTo>
                <a:lnTo>
                  <a:pt x="8227" y="39203"/>
                </a:lnTo>
                <a:lnTo>
                  <a:pt x="8227" y="35444"/>
                </a:lnTo>
                <a:close/>
                <a:moveTo>
                  <a:pt x="15993" y="35444"/>
                </a:moveTo>
                <a:lnTo>
                  <a:pt x="15993" y="39203"/>
                </a:lnTo>
                <a:lnTo>
                  <a:pt x="12202" y="39203"/>
                </a:lnTo>
                <a:lnTo>
                  <a:pt x="12202" y="35444"/>
                </a:lnTo>
                <a:close/>
                <a:moveTo>
                  <a:pt x="19968" y="35444"/>
                </a:moveTo>
                <a:lnTo>
                  <a:pt x="19968" y="39203"/>
                </a:lnTo>
                <a:lnTo>
                  <a:pt x="16177" y="39203"/>
                </a:lnTo>
                <a:lnTo>
                  <a:pt x="16177" y="35444"/>
                </a:lnTo>
                <a:close/>
                <a:moveTo>
                  <a:pt x="23944" y="35444"/>
                </a:moveTo>
                <a:lnTo>
                  <a:pt x="23944" y="39203"/>
                </a:lnTo>
                <a:lnTo>
                  <a:pt x="20153" y="39203"/>
                </a:lnTo>
                <a:lnTo>
                  <a:pt x="20153" y="35444"/>
                </a:lnTo>
                <a:close/>
                <a:moveTo>
                  <a:pt x="27919" y="35444"/>
                </a:moveTo>
                <a:lnTo>
                  <a:pt x="27919" y="39203"/>
                </a:lnTo>
                <a:lnTo>
                  <a:pt x="24129" y="39203"/>
                </a:lnTo>
                <a:lnTo>
                  <a:pt x="24129" y="35444"/>
                </a:lnTo>
                <a:close/>
                <a:moveTo>
                  <a:pt x="31895" y="35444"/>
                </a:moveTo>
                <a:lnTo>
                  <a:pt x="31895" y="39203"/>
                </a:lnTo>
                <a:lnTo>
                  <a:pt x="28104" y="39203"/>
                </a:lnTo>
                <a:lnTo>
                  <a:pt x="28104" y="35444"/>
                </a:lnTo>
                <a:close/>
                <a:moveTo>
                  <a:pt x="35870" y="35444"/>
                </a:moveTo>
                <a:lnTo>
                  <a:pt x="35870" y="39203"/>
                </a:lnTo>
                <a:lnTo>
                  <a:pt x="32079" y="39203"/>
                </a:lnTo>
                <a:lnTo>
                  <a:pt x="32079" y="35444"/>
                </a:lnTo>
                <a:close/>
                <a:moveTo>
                  <a:pt x="39845" y="35444"/>
                </a:moveTo>
                <a:lnTo>
                  <a:pt x="39845" y="39203"/>
                </a:lnTo>
                <a:lnTo>
                  <a:pt x="36054" y="39203"/>
                </a:lnTo>
                <a:lnTo>
                  <a:pt x="36054" y="35444"/>
                </a:lnTo>
                <a:close/>
                <a:moveTo>
                  <a:pt x="43821" y="35444"/>
                </a:moveTo>
                <a:lnTo>
                  <a:pt x="43821" y="39203"/>
                </a:lnTo>
                <a:lnTo>
                  <a:pt x="40029" y="39203"/>
                </a:lnTo>
                <a:lnTo>
                  <a:pt x="40029" y="35444"/>
                </a:lnTo>
                <a:close/>
                <a:moveTo>
                  <a:pt x="47796" y="35444"/>
                </a:moveTo>
                <a:lnTo>
                  <a:pt x="47796" y="39203"/>
                </a:lnTo>
                <a:lnTo>
                  <a:pt x="44005" y="39203"/>
                </a:lnTo>
                <a:lnTo>
                  <a:pt x="44005" y="35444"/>
                </a:lnTo>
                <a:close/>
                <a:moveTo>
                  <a:pt x="51771" y="35444"/>
                </a:moveTo>
                <a:lnTo>
                  <a:pt x="51771" y="39203"/>
                </a:lnTo>
                <a:lnTo>
                  <a:pt x="47980" y="39203"/>
                </a:lnTo>
                <a:lnTo>
                  <a:pt x="47980" y="35444"/>
                </a:lnTo>
                <a:close/>
                <a:moveTo>
                  <a:pt x="55746" y="35444"/>
                </a:moveTo>
                <a:lnTo>
                  <a:pt x="55746" y="39203"/>
                </a:lnTo>
                <a:lnTo>
                  <a:pt x="51956" y="39203"/>
                </a:lnTo>
                <a:lnTo>
                  <a:pt x="51956" y="35444"/>
                </a:lnTo>
                <a:close/>
                <a:moveTo>
                  <a:pt x="59721" y="35444"/>
                </a:moveTo>
                <a:lnTo>
                  <a:pt x="59721" y="39203"/>
                </a:lnTo>
                <a:lnTo>
                  <a:pt x="55931" y="39203"/>
                </a:lnTo>
                <a:lnTo>
                  <a:pt x="55931" y="35444"/>
                </a:lnTo>
                <a:close/>
                <a:moveTo>
                  <a:pt x="63696" y="35444"/>
                </a:moveTo>
                <a:lnTo>
                  <a:pt x="63696" y="39203"/>
                </a:lnTo>
                <a:lnTo>
                  <a:pt x="59906" y="39203"/>
                </a:lnTo>
                <a:lnTo>
                  <a:pt x="59906" y="35444"/>
                </a:lnTo>
                <a:close/>
                <a:moveTo>
                  <a:pt x="67672" y="35444"/>
                </a:moveTo>
                <a:lnTo>
                  <a:pt x="67672" y="39203"/>
                </a:lnTo>
                <a:lnTo>
                  <a:pt x="63881" y="39203"/>
                </a:lnTo>
                <a:lnTo>
                  <a:pt x="63881" y="35444"/>
                </a:lnTo>
                <a:close/>
                <a:moveTo>
                  <a:pt x="71648" y="35444"/>
                </a:moveTo>
                <a:lnTo>
                  <a:pt x="71648" y="39203"/>
                </a:lnTo>
                <a:lnTo>
                  <a:pt x="67857" y="39203"/>
                </a:lnTo>
                <a:lnTo>
                  <a:pt x="67857" y="35444"/>
                </a:lnTo>
                <a:close/>
                <a:moveTo>
                  <a:pt x="75623" y="35444"/>
                </a:moveTo>
                <a:lnTo>
                  <a:pt x="75623" y="39203"/>
                </a:lnTo>
                <a:lnTo>
                  <a:pt x="71832" y="39203"/>
                </a:lnTo>
                <a:lnTo>
                  <a:pt x="71832" y="35444"/>
                </a:lnTo>
                <a:close/>
                <a:moveTo>
                  <a:pt x="79598" y="35444"/>
                </a:moveTo>
                <a:lnTo>
                  <a:pt x="79598" y="39203"/>
                </a:lnTo>
                <a:lnTo>
                  <a:pt x="75807" y="39203"/>
                </a:lnTo>
                <a:lnTo>
                  <a:pt x="75807" y="35444"/>
                </a:lnTo>
                <a:close/>
                <a:moveTo>
                  <a:pt x="83573" y="35444"/>
                </a:moveTo>
                <a:lnTo>
                  <a:pt x="83573" y="39203"/>
                </a:lnTo>
                <a:lnTo>
                  <a:pt x="79782" y="39203"/>
                </a:lnTo>
                <a:lnTo>
                  <a:pt x="79782" y="35444"/>
                </a:lnTo>
                <a:close/>
                <a:moveTo>
                  <a:pt x="87549" y="35444"/>
                </a:moveTo>
                <a:lnTo>
                  <a:pt x="87549" y="39203"/>
                </a:lnTo>
                <a:lnTo>
                  <a:pt x="83757" y="39203"/>
                </a:lnTo>
                <a:lnTo>
                  <a:pt x="83757" y="35444"/>
                </a:lnTo>
                <a:close/>
                <a:moveTo>
                  <a:pt x="91524" y="35444"/>
                </a:moveTo>
                <a:lnTo>
                  <a:pt x="91524" y="39203"/>
                </a:lnTo>
                <a:lnTo>
                  <a:pt x="87733" y="39203"/>
                </a:lnTo>
                <a:lnTo>
                  <a:pt x="87733" y="35444"/>
                </a:lnTo>
                <a:close/>
                <a:moveTo>
                  <a:pt x="95499" y="35444"/>
                </a:moveTo>
                <a:lnTo>
                  <a:pt x="95499" y="39203"/>
                </a:lnTo>
                <a:lnTo>
                  <a:pt x="91708" y="39203"/>
                </a:lnTo>
                <a:lnTo>
                  <a:pt x="91708" y="35444"/>
                </a:lnTo>
                <a:close/>
                <a:moveTo>
                  <a:pt x="99474" y="35444"/>
                </a:moveTo>
                <a:lnTo>
                  <a:pt x="99474" y="39203"/>
                </a:lnTo>
                <a:lnTo>
                  <a:pt x="95684" y="39203"/>
                </a:lnTo>
                <a:lnTo>
                  <a:pt x="95684" y="35444"/>
                </a:lnTo>
                <a:close/>
                <a:moveTo>
                  <a:pt x="103449" y="35444"/>
                </a:moveTo>
                <a:lnTo>
                  <a:pt x="103449" y="39203"/>
                </a:lnTo>
                <a:lnTo>
                  <a:pt x="99659" y="39203"/>
                </a:lnTo>
                <a:lnTo>
                  <a:pt x="99659" y="35444"/>
                </a:lnTo>
                <a:close/>
                <a:moveTo>
                  <a:pt x="107424" y="35444"/>
                </a:moveTo>
                <a:lnTo>
                  <a:pt x="107424" y="39203"/>
                </a:lnTo>
                <a:lnTo>
                  <a:pt x="103634" y="39203"/>
                </a:lnTo>
                <a:lnTo>
                  <a:pt x="103634" y="35444"/>
                </a:lnTo>
                <a:close/>
                <a:moveTo>
                  <a:pt x="111400" y="35444"/>
                </a:moveTo>
                <a:lnTo>
                  <a:pt x="111400" y="39203"/>
                </a:lnTo>
                <a:lnTo>
                  <a:pt x="107609" y="39203"/>
                </a:lnTo>
                <a:lnTo>
                  <a:pt x="107609" y="35444"/>
                </a:lnTo>
                <a:close/>
                <a:moveTo>
                  <a:pt x="115376" y="35444"/>
                </a:moveTo>
                <a:lnTo>
                  <a:pt x="115376" y="39203"/>
                </a:lnTo>
                <a:lnTo>
                  <a:pt x="111585" y="39203"/>
                </a:lnTo>
                <a:lnTo>
                  <a:pt x="111585" y="35444"/>
                </a:lnTo>
                <a:close/>
                <a:moveTo>
                  <a:pt x="119351" y="35444"/>
                </a:moveTo>
                <a:lnTo>
                  <a:pt x="119351" y="39203"/>
                </a:lnTo>
                <a:lnTo>
                  <a:pt x="115560" y="39203"/>
                </a:lnTo>
                <a:lnTo>
                  <a:pt x="115560" y="35444"/>
                </a:lnTo>
                <a:close/>
                <a:moveTo>
                  <a:pt x="123326" y="35444"/>
                </a:moveTo>
                <a:lnTo>
                  <a:pt x="123326" y="39203"/>
                </a:lnTo>
                <a:lnTo>
                  <a:pt x="119535" y="39203"/>
                </a:lnTo>
                <a:lnTo>
                  <a:pt x="119535" y="35444"/>
                </a:lnTo>
                <a:close/>
                <a:moveTo>
                  <a:pt x="127301" y="35444"/>
                </a:moveTo>
                <a:lnTo>
                  <a:pt x="127301" y="39203"/>
                </a:lnTo>
                <a:lnTo>
                  <a:pt x="123510" y="39203"/>
                </a:lnTo>
                <a:lnTo>
                  <a:pt x="123510" y="35444"/>
                </a:lnTo>
                <a:close/>
                <a:moveTo>
                  <a:pt x="131277" y="35444"/>
                </a:moveTo>
                <a:lnTo>
                  <a:pt x="131277" y="39203"/>
                </a:lnTo>
                <a:lnTo>
                  <a:pt x="127485" y="39203"/>
                </a:lnTo>
                <a:lnTo>
                  <a:pt x="127485" y="35444"/>
                </a:lnTo>
                <a:close/>
                <a:moveTo>
                  <a:pt x="135252" y="35444"/>
                </a:moveTo>
                <a:lnTo>
                  <a:pt x="135252" y="39203"/>
                </a:lnTo>
                <a:lnTo>
                  <a:pt x="131461" y="39203"/>
                </a:lnTo>
                <a:lnTo>
                  <a:pt x="131461" y="35444"/>
                </a:lnTo>
                <a:close/>
                <a:moveTo>
                  <a:pt x="139227" y="35444"/>
                </a:moveTo>
                <a:lnTo>
                  <a:pt x="139227" y="39203"/>
                </a:lnTo>
                <a:lnTo>
                  <a:pt x="135436" y="39203"/>
                </a:lnTo>
                <a:lnTo>
                  <a:pt x="135436" y="35444"/>
                </a:lnTo>
                <a:close/>
                <a:moveTo>
                  <a:pt x="143202" y="35444"/>
                </a:moveTo>
                <a:lnTo>
                  <a:pt x="143202" y="39203"/>
                </a:lnTo>
                <a:lnTo>
                  <a:pt x="139411" y="39203"/>
                </a:lnTo>
                <a:lnTo>
                  <a:pt x="139411" y="35444"/>
                </a:lnTo>
                <a:close/>
                <a:moveTo>
                  <a:pt x="147177" y="35444"/>
                </a:moveTo>
                <a:lnTo>
                  <a:pt x="147177" y="39203"/>
                </a:lnTo>
                <a:lnTo>
                  <a:pt x="143387" y="39203"/>
                </a:lnTo>
                <a:lnTo>
                  <a:pt x="143387" y="35444"/>
                </a:lnTo>
                <a:close/>
                <a:moveTo>
                  <a:pt x="151224" y="35444"/>
                </a:moveTo>
                <a:lnTo>
                  <a:pt x="151224" y="39203"/>
                </a:lnTo>
                <a:lnTo>
                  <a:pt x="147362" y="39203"/>
                </a:lnTo>
                <a:lnTo>
                  <a:pt x="147362" y="35444"/>
                </a:lnTo>
                <a:close/>
                <a:moveTo>
                  <a:pt x="4068" y="39386"/>
                </a:moveTo>
                <a:lnTo>
                  <a:pt x="4068" y="43147"/>
                </a:lnTo>
                <a:lnTo>
                  <a:pt x="184" y="43147"/>
                </a:lnTo>
                <a:lnTo>
                  <a:pt x="184" y="39386"/>
                </a:lnTo>
                <a:close/>
                <a:moveTo>
                  <a:pt x="8043" y="39386"/>
                </a:moveTo>
                <a:lnTo>
                  <a:pt x="8043" y="43147"/>
                </a:lnTo>
                <a:lnTo>
                  <a:pt x="4252" y="43147"/>
                </a:lnTo>
                <a:lnTo>
                  <a:pt x="4252" y="39386"/>
                </a:lnTo>
                <a:close/>
                <a:moveTo>
                  <a:pt x="12018" y="39386"/>
                </a:moveTo>
                <a:lnTo>
                  <a:pt x="12018" y="43147"/>
                </a:lnTo>
                <a:lnTo>
                  <a:pt x="8227" y="43147"/>
                </a:lnTo>
                <a:lnTo>
                  <a:pt x="8227" y="39386"/>
                </a:lnTo>
                <a:close/>
                <a:moveTo>
                  <a:pt x="15993" y="39386"/>
                </a:moveTo>
                <a:lnTo>
                  <a:pt x="15993" y="43147"/>
                </a:lnTo>
                <a:lnTo>
                  <a:pt x="12202" y="43147"/>
                </a:lnTo>
                <a:lnTo>
                  <a:pt x="12202" y="39386"/>
                </a:lnTo>
                <a:close/>
                <a:moveTo>
                  <a:pt x="19968" y="39386"/>
                </a:moveTo>
                <a:lnTo>
                  <a:pt x="19968" y="43147"/>
                </a:lnTo>
                <a:lnTo>
                  <a:pt x="16177" y="43147"/>
                </a:lnTo>
                <a:lnTo>
                  <a:pt x="16177" y="39386"/>
                </a:lnTo>
                <a:close/>
                <a:moveTo>
                  <a:pt x="23944" y="39386"/>
                </a:moveTo>
                <a:lnTo>
                  <a:pt x="23944" y="43147"/>
                </a:lnTo>
                <a:lnTo>
                  <a:pt x="20153" y="43147"/>
                </a:lnTo>
                <a:lnTo>
                  <a:pt x="20153" y="39386"/>
                </a:lnTo>
                <a:close/>
                <a:moveTo>
                  <a:pt x="27919" y="39386"/>
                </a:moveTo>
                <a:lnTo>
                  <a:pt x="27919" y="43147"/>
                </a:lnTo>
                <a:lnTo>
                  <a:pt x="24129" y="43147"/>
                </a:lnTo>
                <a:lnTo>
                  <a:pt x="24129" y="39386"/>
                </a:lnTo>
                <a:close/>
                <a:moveTo>
                  <a:pt x="31895" y="39386"/>
                </a:moveTo>
                <a:lnTo>
                  <a:pt x="31895" y="43147"/>
                </a:lnTo>
                <a:lnTo>
                  <a:pt x="28104" y="43147"/>
                </a:lnTo>
                <a:lnTo>
                  <a:pt x="28104" y="39386"/>
                </a:lnTo>
                <a:close/>
                <a:moveTo>
                  <a:pt x="35870" y="39386"/>
                </a:moveTo>
                <a:lnTo>
                  <a:pt x="35870" y="43147"/>
                </a:lnTo>
                <a:lnTo>
                  <a:pt x="32079" y="43147"/>
                </a:lnTo>
                <a:lnTo>
                  <a:pt x="32079" y="39386"/>
                </a:lnTo>
                <a:close/>
                <a:moveTo>
                  <a:pt x="39845" y="39386"/>
                </a:moveTo>
                <a:lnTo>
                  <a:pt x="39845" y="43147"/>
                </a:lnTo>
                <a:lnTo>
                  <a:pt x="36054" y="43147"/>
                </a:lnTo>
                <a:lnTo>
                  <a:pt x="36054" y="39386"/>
                </a:lnTo>
                <a:close/>
                <a:moveTo>
                  <a:pt x="43821" y="39386"/>
                </a:moveTo>
                <a:lnTo>
                  <a:pt x="43821" y="43147"/>
                </a:lnTo>
                <a:lnTo>
                  <a:pt x="40029" y="43147"/>
                </a:lnTo>
                <a:lnTo>
                  <a:pt x="40029" y="39386"/>
                </a:lnTo>
                <a:close/>
                <a:moveTo>
                  <a:pt x="47796" y="39386"/>
                </a:moveTo>
                <a:lnTo>
                  <a:pt x="47796" y="43147"/>
                </a:lnTo>
                <a:lnTo>
                  <a:pt x="44005" y="43147"/>
                </a:lnTo>
                <a:lnTo>
                  <a:pt x="44005" y="39386"/>
                </a:lnTo>
                <a:close/>
                <a:moveTo>
                  <a:pt x="51771" y="39386"/>
                </a:moveTo>
                <a:lnTo>
                  <a:pt x="51771" y="43147"/>
                </a:lnTo>
                <a:lnTo>
                  <a:pt x="47980" y="43147"/>
                </a:lnTo>
                <a:lnTo>
                  <a:pt x="47980" y="39386"/>
                </a:lnTo>
                <a:close/>
                <a:moveTo>
                  <a:pt x="55746" y="39386"/>
                </a:moveTo>
                <a:lnTo>
                  <a:pt x="55746" y="43147"/>
                </a:lnTo>
                <a:lnTo>
                  <a:pt x="51956" y="43147"/>
                </a:lnTo>
                <a:lnTo>
                  <a:pt x="51956" y="39386"/>
                </a:lnTo>
                <a:close/>
                <a:moveTo>
                  <a:pt x="59721" y="39386"/>
                </a:moveTo>
                <a:lnTo>
                  <a:pt x="59721" y="43147"/>
                </a:lnTo>
                <a:lnTo>
                  <a:pt x="55931" y="43147"/>
                </a:lnTo>
                <a:lnTo>
                  <a:pt x="55931" y="39386"/>
                </a:lnTo>
                <a:close/>
                <a:moveTo>
                  <a:pt x="63696" y="39386"/>
                </a:moveTo>
                <a:lnTo>
                  <a:pt x="63696" y="43147"/>
                </a:lnTo>
                <a:lnTo>
                  <a:pt x="59906" y="43147"/>
                </a:lnTo>
                <a:lnTo>
                  <a:pt x="59906" y="39386"/>
                </a:lnTo>
                <a:close/>
                <a:moveTo>
                  <a:pt x="67672" y="39386"/>
                </a:moveTo>
                <a:lnTo>
                  <a:pt x="67672" y="43147"/>
                </a:lnTo>
                <a:lnTo>
                  <a:pt x="63881" y="43147"/>
                </a:lnTo>
                <a:lnTo>
                  <a:pt x="63881" y="39386"/>
                </a:lnTo>
                <a:close/>
                <a:moveTo>
                  <a:pt x="71648" y="39386"/>
                </a:moveTo>
                <a:lnTo>
                  <a:pt x="71648" y="43147"/>
                </a:lnTo>
                <a:lnTo>
                  <a:pt x="67857" y="43147"/>
                </a:lnTo>
                <a:lnTo>
                  <a:pt x="67857" y="39386"/>
                </a:lnTo>
                <a:close/>
                <a:moveTo>
                  <a:pt x="75623" y="39386"/>
                </a:moveTo>
                <a:lnTo>
                  <a:pt x="75623" y="43147"/>
                </a:lnTo>
                <a:lnTo>
                  <a:pt x="71832" y="43147"/>
                </a:lnTo>
                <a:lnTo>
                  <a:pt x="71832" y="39386"/>
                </a:lnTo>
                <a:close/>
                <a:moveTo>
                  <a:pt x="79598" y="39386"/>
                </a:moveTo>
                <a:lnTo>
                  <a:pt x="79598" y="43147"/>
                </a:lnTo>
                <a:lnTo>
                  <a:pt x="75807" y="43147"/>
                </a:lnTo>
                <a:lnTo>
                  <a:pt x="75807" y="39386"/>
                </a:lnTo>
                <a:close/>
                <a:moveTo>
                  <a:pt x="83573" y="39386"/>
                </a:moveTo>
                <a:lnTo>
                  <a:pt x="83573" y="43147"/>
                </a:lnTo>
                <a:lnTo>
                  <a:pt x="79782" y="43147"/>
                </a:lnTo>
                <a:lnTo>
                  <a:pt x="79782" y="39386"/>
                </a:lnTo>
                <a:close/>
                <a:moveTo>
                  <a:pt x="87549" y="39386"/>
                </a:moveTo>
                <a:lnTo>
                  <a:pt x="87549" y="43147"/>
                </a:lnTo>
                <a:lnTo>
                  <a:pt x="83757" y="43147"/>
                </a:lnTo>
                <a:lnTo>
                  <a:pt x="83757" y="39386"/>
                </a:lnTo>
                <a:close/>
                <a:moveTo>
                  <a:pt x="91524" y="39386"/>
                </a:moveTo>
                <a:lnTo>
                  <a:pt x="91524" y="43147"/>
                </a:lnTo>
                <a:lnTo>
                  <a:pt x="87733" y="43147"/>
                </a:lnTo>
                <a:lnTo>
                  <a:pt x="87733" y="39386"/>
                </a:lnTo>
                <a:close/>
                <a:moveTo>
                  <a:pt x="95499" y="39386"/>
                </a:moveTo>
                <a:lnTo>
                  <a:pt x="95499" y="43147"/>
                </a:lnTo>
                <a:lnTo>
                  <a:pt x="91708" y="43147"/>
                </a:lnTo>
                <a:lnTo>
                  <a:pt x="91708" y="39386"/>
                </a:lnTo>
                <a:close/>
                <a:moveTo>
                  <a:pt x="99474" y="39386"/>
                </a:moveTo>
                <a:lnTo>
                  <a:pt x="99474" y="43147"/>
                </a:lnTo>
                <a:lnTo>
                  <a:pt x="95684" y="43147"/>
                </a:lnTo>
                <a:lnTo>
                  <a:pt x="95684" y="39386"/>
                </a:lnTo>
                <a:close/>
                <a:moveTo>
                  <a:pt x="103449" y="39386"/>
                </a:moveTo>
                <a:lnTo>
                  <a:pt x="103449" y="43147"/>
                </a:lnTo>
                <a:lnTo>
                  <a:pt x="99659" y="43147"/>
                </a:lnTo>
                <a:lnTo>
                  <a:pt x="99659" y="39386"/>
                </a:lnTo>
                <a:close/>
                <a:moveTo>
                  <a:pt x="107424" y="39386"/>
                </a:moveTo>
                <a:lnTo>
                  <a:pt x="107424" y="43147"/>
                </a:lnTo>
                <a:lnTo>
                  <a:pt x="103634" y="43147"/>
                </a:lnTo>
                <a:lnTo>
                  <a:pt x="103634" y="39386"/>
                </a:lnTo>
                <a:close/>
                <a:moveTo>
                  <a:pt x="111400" y="39386"/>
                </a:moveTo>
                <a:lnTo>
                  <a:pt x="111400" y="43147"/>
                </a:lnTo>
                <a:lnTo>
                  <a:pt x="107609" y="43147"/>
                </a:lnTo>
                <a:lnTo>
                  <a:pt x="107609" y="39386"/>
                </a:lnTo>
                <a:close/>
                <a:moveTo>
                  <a:pt x="115376" y="39386"/>
                </a:moveTo>
                <a:lnTo>
                  <a:pt x="115376" y="43147"/>
                </a:lnTo>
                <a:lnTo>
                  <a:pt x="111585" y="43147"/>
                </a:lnTo>
                <a:lnTo>
                  <a:pt x="111585" y="39386"/>
                </a:lnTo>
                <a:close/>
                <a:moveTo>
                  <a:pt x="119351" y="39386"/>
                </a:moveTo>
                <a:lnTo>
                  <a:pt x="119351" y="43147"/>
                </a:lnTo>
                <a:lnTo>
                  <a:pt x="115560" y="43147"/>
                </a:lnTo>
                <a:lnTo>
                  <a:pt x="115560" y="39386"/>
                </a:lnTo>
                <a:close/>
                <a:moveTo>
                  <a:pt x="123326" y="39386"/>
                </a:moveTo>
                <a:lnTo>
                  <a:pt x="123326" y="43147"/>
                </a:lnTo>
                <a:lnTo>
                  <a:pt x="119535" y="43147"/>
                </a:lnTo>
                <a:lnTo>
                  <a:pt x="119535" y="39386"/>
                </a:lnTo>
                <a:close/>
                <a:moveTo>
                  <a:pt x="127301" y="39386"/>
                </a:moveTo>
                <a:lnTo>
                  <a:pt x="127301" y="43147"/>
                </a:lnTo>
                <a:lnTo>
                  <a:pt x="123510" y="43147"/>
                </a:lnTo>
                <a:lnTo>
                  <a:pt x="123510" y="39386"/>
                </a:lnTo>
                <a:close/>
                <a:moveTo>
                  <a:pt x="131277" y="39386"/>
                </a:moveTo>
                <a:lnTo>
                  <a:pt x="131277" y="43147"/>
                </a:lnTo>
                <a:lnTo>
                  <a:pt x="127485" y="43147"/>
                </a:lnTo>
                <a:lnTo>
                  <a:pt x="127485" y="39386"/>
                </a:lnTo>
                <a:close/>
                <a:moveTo>
                  <a:pt x="135252" y="39386"/>
                </a:moveTo>
                <a:lnTo>
                  <a:pt x="135252" y="43147"/>
                </a:lnTo>
                <a:lnTo>
                  <a:pt x="131461" y="43147"/>
                </a:lnTo>
                <a:lnTo>
                  <a:pt x="131461" y="39386"/>
                </a:lnTo>
                <a:close/>
                <a:moveTo>
                  <a:pt x="139227" y="39386"/>
                </a:moveTo>
                <a:lnTo>
                  <a:pt x="139227" y="43147"/>
                </a:lnTo>
                <a:lnTo>
                  <a:pt x="135436" y="43147"/>
                </a:lnTo>
                <a:lnTo>
                  <a:pt x="135436" y="39386"/>
                </a:lnTo>
                <a:close/>
                <a:moveTo>
                  <a:pt x="143202" y="39386"/>
                </a:moveTo>
                <a:lnTo>
                  <a:pt x="143202" y="43147"/>
                </a:lnTo>
                <a:lnTo>
                  <a:pt x="139411" y="43147"/>
                </a:lnTo>
                <a:lnTo>
                  <a:pt x="139411" y="39386"/>
                </a:lnTo>
                <a:close/>
                <a:moveTo>
                  <a:pt x="147177" y="39386"/>
                </a:moveTo>
                <a:lnTo>
                  <a:pt x="147177" y="43147"/>
                </a:lnTo>
                <a:lnTo>
                  <a:pt x="143387" y="43147"/>
                </a:lnTo>
                <a:lnTo>
                  <a:pt x="143387" y="39386"/>
                </a:lnTo>
                <a:close/>
                <a:moveTo>
                  <a:pt x="151224" y="39386"/>
                </a:moveTo>
                <a:lnTo>
                  <a:pt x="151224" y="43147"/>
                </a:lnTo>
                <a:lnTo>
                  <a:pt x="147362" y="43147"/>
                </a:lnTo>
                <a:lnTo>
                  <a:pt x="147362" y="39386"/>
                </a:lnTo>
                <a:close/>
                <a:moveTo>
                  <a:pt x="4068" y="43330"/>
                </a:moveTo>
                <a:lnTo>
                  <a:pt x="4068" y="47089"/>
                </a:lnTo>
                <a:lnTo>
                  <a:pt x="184" y="47089"/>
                </a:lnTo>
                <a:lnTo>
                  <a:pt x="184" y="43330"/>
                </a:lnTo>
                <a:close/>
                <a:moveTo>
                  <a:pt x="8043" y="43330"/>
                </a:moveTo>
                <a:lnTo>
                  <a:pt x="8043" y="47089"/>
                </a:lnTo>
                <a:lnTo>
                  <a:pt x="4252" y="47089"/>
                </a:lnTo>
                <a:lnTo>
                  <a:pt x="4252" y="43330"/>
                </a:lnTo>
                <a:close/>
                <a:moveTo>
                  <a:pt x="12018" y="43330"/>
                </a:moveTo>
                <a:lnTo>
                  <a:pt x="12018" y="47089"/>
                </a:lnTo>
                <a:lnTo>
                  <a:pt x="8227" y="47089"/>
                </a:lnTo>
                <a:lnTo>
                  <a:pt x="8227" y="43330"/>
                </a:lnTo>
                <a:close/>
                <a:moveTo>
                  <a:pt x="15993" y="43330"/>
                </a:moveTo>
                <a:lnTo>
                  <a:pt x="15993" y="47089"/>
                </a:lnTo>
                <a:lnTo>
                  <a:pt x="12202" y="47089"/>
                </a:lnTo>
                <a:lnTo>
                  <a:pt x="12202" y="43330"/>
                </a:lnTo>
                <a:close/>
                <a:moveTo>
                  <a:pt x="19968" y="43330"/>
                </a:moveTo>
                <a:lnTo>
                  <a:pt x="19968" y="47089"/>
                </a:lnTo>
                <a:lnTo>
                  <a:pt x="16177" y="47089"/>
                </a:lnTo>
                <a:lnTo>
                  <a:pt x="16177" y="43330"/>
                </a:lnTo>
                <a:close/>
                <a:moveTo>
                  <a:pt x="23944" y="43330"/>
                </a:moveTo>
                <a:lnTo>
                  <a:pt x="23944" y="47089"/>
                </a:lnTo>
                <a:lnTo>
                  <a:pt x="20153" y="47089"/>
                </a:lnTo>
                <a:lnTo>
                  <a:pt x="20153" y="43330"/>
                </a:lnTo>
                <a:close/>
                <a:moveTo>
                  <a:pt x="27919" y="43330"/>
                </a:moveTo>
                <a:lnTo>
                  <a:pt x="27919" y="47089"/>
                </a:lnTo>
                <a:lnTo>
                  <a:pt x="24129" y="47089"/>
                </a:lnTo>
                <a:lnTo>
                  <a:pt x="24129" y="43330"/>
                </a:lnTo>
                <a:close/>
                <a:moveTo>
                  <a:pt x="31895" y="43330"/>
                </a:moveTo>
                <a:lnTo>
                  <a:pt x="31895" y="47089"/>
                </a:lnTo>
                <a:lnTo>
                  <a:pt x="28104" y="47089"/>
                </a:lnTo>
                <a:lnTo>
                  <a:pt x="28104" y="43330"/>
                </a:lnTo>
                <a:close/>
                <a:moveTo>
                  <a:pt x="35870" y="43330"/>
                </a:moveTo>
                <a:lnTo>
                  <a:pt x="35870" y="47089"/>
                </a:lnTo>
                <a:lnTo>
                  <a:pt x="32079" y="47089"/>
                </a:lnTo>
                <a:lnTo>
                  <a:pt x="32079" y="43330"/>
                </a:lnTo>
                <a:close/>
                <a:moveTo>
                  <a:pt x="39845" y="43330"/>
                </a:moveTo>
                <a:lnTo>
                  <a:pt x="39845" y="47089"/>
                </a:lnTo>
                <a:lnTo>
                  <a:pt x="36054" y="47089"/>
                </a:lnTo>
                <a:lnTo>
                  <a:pt x="36054" y="43330"/>
                </a:lnTo>
                <a:close/>
                <a:moveTo>
                  <a:pt x="43821" y="43330"/>
                </a:moveTo>
                <a:lnTo>
                  <a:pt x="43821" y="47089"/>
                </a:lnTo>
                <a:lnTo>
                  <a:pt x="40029" y="47089"/>
                </a:lnTo>
                <a:lnTo>
                  <a:pt x="40029" y="43330"/>
                </a:lnTo>
                <a:close/>
                <a:moveTo>
                  <a:pt x="47796" y="43330"/>
                </a:moveTo>
                <a:lnTo>
                  <a:pt x="47796" y="47089"/>
                </a:lnTo>
                <a:lnTo>
                  <a:pt x="44005" y="47089"/>
                </a:lnTo>
                <a:lnTo>
                  <a:pt x="44005" y="43330"/>
                </a:lnTo>
                <a:close/>
                <a:moveTo>
                  <a:pt x="51771" y="43330"/>
                </a:moveTo>
                <a:lnTo>
                  <a:pt x="51771" y="47089"/>
                </a:lnTo>
                <a:lnTo>
                  <a:pt x="47980" y="47089"/>
                </a:lnTo>
                <a:lnTo>
                  <a:pt x="47980" y="43330"/>
                </a:lnTo>
                <a:close/>
                <a:moveTo>
                  <a:pt x="55746" y="43330"/>
                </a:moveTo>
                <a:lnTo>
                  <a:pt x="55746" y="47089"/>
                </a:lnTo>
                <a:lnTo>
                  <a:pt x="51956" y="47089"/>
                </a:lnTo>
                <a:lnTo>
                  <a:pt x="51956" y="43330"/>
                </a:lnTo>
                <a:close/>
                <a:moveTo>
                  <a:pt x="59721" y="43330"/>
                </a:moveTo>
                <a:lnTo>
                  <a:pt x="59721" y="47089"/>
                </a:lnTo>
                <a:lnTo>
                  <a:pt x="55931" y="47089"/>
                </a:lnTo>
                <a:lnTo>
                  <a:pt x="55931" y="43330"/>
                </a:lnTo>
                <a:close/>
                <a:moveTo>
                  <a:pt x="63696" y="43330"/>
                </a:moveTo>
                <a:lnTo>
                  <a:pt x="63696" y="47089"/>
                </a:lnTo>
                <a:lnTo>
                  <a:pt x="59906" y="47089"/>
                </a:lnTo>
                <a:lnTo>
                  <a:pt x="59906" y="43330"/>
                </a:lnTo>
                <a:close/>
                <a:moveTo>
                  <a:pt x="67672" y="43330"/>
                </a:moveTo>
                <a:lnTo>
                  <a:pt x="67672" y="47089"/>
                </a:lnTo>
                <a:lnTo>
                  <a:pt x="63881" y="47089"/>
                </a:lnTo>
                <a:lnTo>
                  <a:pt x="63881" y="43330"/>
                </a:lnTo>
                <a:close/>
                <a:moveTo>
                  <a:pt x="71648" y="43330"/>
                </a:moveTo>
                <a:lnTo>
                  <a:pt x="71648" y="47089"/>
                </a:lnTo>
                <a:lnTo>
                  <a:pt x="67857" y="47089"/>
                </a:lnTo>
                <a:lnTo>
                  <a:pt x="67857" y="43330"/>
                </a:lnTo>
                <a:close/>
                <a:moveTo>
                  <a:pt x="75623" y="43330"/>
                </a:moveTo>
                <a:lnTo>
                  <a:pt x="75623" y="47089"/>
                </a:lnTo>
                <a:lnTo>
                  <a:pt x="71832" y="47089"/>
                </a:lnTo>
                <a:lnTo>
                  <a:pt x="71832" y="43330"/>
                </a:lnTo>
                <a:close/>
                <a:moveTo>
                  <a:pt x="79598" y="43330"/>
                </a:moveTo>
                <a:lnTo>
                  <a:pt x="79598" y="47089"/>
                </a:lnTo>
                <a:lnTo>
                  <a:pt x="75807" y="47089"/>
                </a:lnTo>
                <a:lnTo>
                  <a:pt x="75807" y="43330"/>
                </a:lnTo>
                <a:close/>
                <a:moveTo>
                  <a:pt x="83573" y="43330"/>
                </a:moveTo>
                <a:lnTo>
                  <a:pt x="83573" y="47089"/>
                </a:lnTo>
                <a:lnTo>
                  <a:pt x="79782" y="47089"/>
                </a:lnTo>
                <a:lnTo>
                  <a:pt x="79782" y="43330"/>
                </a:lnTo>
                <a:close/>
                <a:moveTo>
                  <a:pt x="87549" y="43330"/>
                </a:moveTo>
                <a:lnTo>
                  <a:pt x="87549" y="47089"/>
                </a:lnTo>
                <a:lnTo>
                  <a:pt x="83757" y="47089"/>
                </a:lnTo>
                <a:lnTo>
                  <a:pt x="83757" y="43330"/>
                </a:lnTo>
                <a:close/>
                <a:moveTo>
                  <a:pt x="91524" y="43330"/>
                </a:moveTo>
                <a:lnTo>
                  <a:pt x="91524" y="47089"/>
                </a:lnTo>
                <a:lnTo>
                  <a:pt x="87733" y="47089"/>
                </a:lnTo>
                <a:lnTo>
                  <a:pt x="87733" y="43330"/>
                </a:lnTo>
                <a:close/>
                <a:moveTo>
                  <a:pt x="95499" y="43330"/>
                </a:moveTo>
                <a:lnTo>
                  <a:pt x="95499" y="47089"/>
                </a:lnTo>
                <a:lnTo>
                  <a:pt x="91708" y="47089"/>
                </a:lnTo>
                <a:lnTo>
                  <a:pt x="91708" y="43330"/>
                </a:lnTo>
                <a:close/>
                <a:moveTo>
                  <a:pt x="99474" y="43330"/>
                </a:moveTo>
                <a:lnTo>
                  <a:pt x="99474" y="47089"/>
                </a:lnTo>
                <a:lnTo>
                  <a:pt x="95684" y="47089"/>
                </a:lnTo>
                <a:lnTo>
                  <a:pt x="95684" y="43330"/>
                </a:lnTo>
                <a:close/>
                <a:moveTo>
                  <a:pt x="103449" y="43330"/>
                </a:moveTo>
                <a:lnTo>
                  <a:pt x="103449" y="47089"/>
                </a:lnTo>
                <a:lnTo>
                  <a:pt x="99659" y="47089"/>
                </a:lnTo>
                <a:lnTo>
                  <a:pt x="99659" y="43330"/>
                </a:lnTo>
                <a:close/>
                <a:moveTo>
                  <a:pt x="107424" y="43330"/>
                </a:moveTo>
                <a:lnTo>
                  <a:pt x="107424" y="47089"/>
                </a:lnTo>
                <a:lnTo>
                  <a:pt x="103634" y="47089"/>
                </a:lnTo>
                <a:lnTo>
                  <a:pt x="103634" y="43330"/>
                </a:lnTo>
                <a:close/>
                <a:moveTo>
                  <a:pt x="111400" y="43330"/>
                </a:moveTo>
                <a:lnTo>
                  <a:pt x="111400" y="47089"/>
                </a:lnTo>
                <a:lnTo>
                  <a:pt x="107609" y="47089"/>
                </a:lnTo>
                <a:lnTo>
                  <a:pt x="107609" y="43330"/>
                </a:lnTo>
                <a:close/>
                <a:moveTo>
                  <a:pt x="115376" y="43330"/>
                </a:moveTo>
                <a:lnTo>
                  <a:pt x="115376" y="47089"/>
                </a:lnTo>
                <a:lnTo>
                  <a:pt x="111585" y="47089"/>
                </a:lnTo>
                <a:lnTo>
                  <a:pt x="111585" y="43330"/>
                </a:lnTo>
                <a:close/>
                <a:moveTo>
                  <a:pt x="119351" y="43330"/>
                </a:moveTo>
                <a:lnTo>
                  <a:pt x="119351" y="47089"/>
                </a:lnTo>
                <a:lnTo>
                  <a:pt x="115560" y="47089"/>
                </a:lnTo>
                <a:lnTo>
                  <a:pt x="115560" y="43330"/>
                </a:lnTo>
                <a:close/>
                <a:moveTo>
                  <a:pt x="123326" y="43330"/>
                </a:moveTo>
                <a:lnTo>
                  <a:pt x="123326" y="47089"/>
                </a:lnTo>
                <a:lnTo>
                  <a:pt x="119535" y="47089"/>
                </a:lnTo>
                <a:lnTo>
                  <a:pt x="119535" y="43330"/>
                </a:lnTo>
                <a:close/>
                <a:moveTo>
                  <a:pt x="127301" y="43330"/>
                </a:moveTo>
                <a:lnTo>
                  <a:pt x="127301" y="47089"/>
                </a:lnTo>
                <a:lnTo>
                  <a:pt x="123510" y="47089"/>
                </a:lnTo>
                <a:lnTo>
                  <a:pt x="123510" y="43330"/>
                </a:lnTo>
                <a:close/>
                <a:moveTo>
                  <a:pt x="131277" y="43330"/>
                </a:moveTo>
                <a:lnTo>
                  <a:pt x="131277" y="47089"/>
                </a:lnTo>
                <a:lnTo>
                  <a:pt x="127485" y="47089"/>
                </a:lnTo>
                <a:lnTo>
                  <a:pt x="127485" y="43330"/>
                </a:lnTo>
                <a:close/>
                <a:moveTo>
                  <a:pt x="135252" y="43330"/>
                </a:moveTo>
                <a:lnTo>
                  <a:pt x="135252" y="47089"/>
                </a:lnTo>
                <a:lnTo>
                  <a:pt x="131461" y="47089"/>
                </a:lnTo>
                <a:lnTo>
                  <a:pt x="131461" y="43330"/>
                </a:lnTo>
                <a:close/>
                <a:moveTo>
                  <a:pt x="139227" y="43330"/>
                </a:moveTo>
                <a:lnTo>
                  <a:pt x="139227" y="47089"/>
                </a:lnTo>
                <a:lnTo>
                  <a:pt x="135436" y="47089"/>
                </a:lnTo>
                <a:lnTo>
                  <a:pt x="135436" y="43330"/>
                </a:lnTo>
                <a:close/>
                <a:moveTo>
                  <a:pt x="143202" y="43330"/>
                </a:moveTo>
                <a:lnTo>
                  <a:pt x="143202" y="47089"/>
                </a:lnTo>
                <a:lnTo>
                  <a:pt x="139411" y="47089"/>
                </a:lnTo>
                <a:lnTo>
                  <a:pt x="139411" y="43330"/>
                </a:lnTo>
                <a:close/>
                <a:moveTo>
                  <a:pt x="147177" y="43330"/>
                </a:moveTo>
                <a:lnTo>
                  <a:pt x="147177" y="47089"/>
                </a:lnTo>
                <a:lnTo>
                  <a:pt x="143387" y="47089"/>
                </a:lnTo>
                <a:lnTo>
                  <a:pt x="143387" y="43330"/>
                </a:lnTo>
                <a:close/>
                <a:moveTo>
                  <a:pt x="151224" y="43330"/>
                </a:moveTo>
                <a:lnTo>
                  <a:pt x="151224" y="47089"/>
                </a:lnTo>
                <a:lnTo>
                  <a:pt x="147362" y="47089"/>
                </a:lnTo>
                <a:lnTo>
                  <a:pt x="147362" y="43330"/>
                </a:lnTo>
                <a:close/>
                <a:moveTo>
                  <a:pt x="4068" y="47272"/>
                </a:moveTo>
                <a:lnTo>
                  <a:pt x="4068" y="51032"/>
                </a:lnTo>
                <a:lnTo>
                  <a:pt x="184" y="51032"/>
                </a:lnTo>
                <a:lnTo>
                  <a:pt x="184" y="47272"/>
                </a:lnTo>
                <a:close/>
                <a:moveTo>
                  <a:pt x="8043" y="47272"/>
                </a:moveTo>
                <a:lnTo>
                  <a:pt x="8043" y="51032"/>
                </a:lnTo>
                <a:lnTo>
                  <a:pt x="4252" y="51032"/>
                </a:lnTo>
                <a:lnTo>
                  <a:pt x="4252" y="47272"/>
                </a:lnTo>
                <a:close/>
                <a:moveTo>
                  <a:pt x="12018" y="47272"/>
                </a:moveTo>
                <a:lnTo>
                  <a:pt x="12018" y="51032"/>
                </a:lnTo>
                <a:lnTo>
                  <a:pt x="8227" y="51032"/>
                </a:lnTo>
                <a:lnTo>
                  <a:pt x="8227" y="47272"/>
                </a:lnTo>
                <a:close/>
                <a:moveTo>
                  <a:pt x="15993" y="47272"/>
                </a:moveTo>
                <a:lnTo>
                  <a:pt x="15993" y="51032"/>
                </a:lnTo>
                <a:lnTo>
                  <a:pt x="12202" y="51032"/>
                </a:lnTo>
                <a:lnTo>
                  <a:pt x="12202" y="47272"/>
                </a:lnTo>
                <a:close/>
                <a:moveTo>
                  <a:pt x="19968" y="47272"/>
                </a:moveTo>
                <a:lnTo>
                  <a:pt x="19968" y="51032"/>
                </a:lnTo>
                <a:lnTo>
                  <a:pt x="16177" y="51032"/>
                </a:lnTo>
                <a:lnTo>
                  <a:pt x="16177" y="47272"/>
                </a:lnTo>
                <a:close/>
                <a:moveTo>
                  <a:pt x="23944" y="47272"/>
                </a:moveTo>
                <a:lnTo>
                  <a:pt x="23944" y="51032"/>
                </a:lnTo>
                <a:lnTo>
                  <a:pt x="20153" y="51032"/>
                </a:lnTo>
                <a:lnTo>
                  <a:pt x="20153" y="47272"/>
                </a:lnTo>
                <a:close/>
                <a:moveTo>
                  <a:pt x="27919" y="47272"/>
                </a:moveTo>
                <a:lnTo>
                  <a:pt x="27919" y="51032"/>
                </a:lnTo>
                <a:lnTo>
                  <a:pt x="24129" y="51032"/>
                </a:lnTo>
                <a:lnTo>
                  <a:pt x="24129" y="47272"/>
                </a:lnTo>
                <a:close/>
                <a:moveTo>
                  <a:pt x="31895" y="47272"/>
                </a:moveTo>
                <a:lnTo>
                  <a:pt x="31895" y="51032"/>
                </a:lnTo>
                <a:lnTo>
                  <a:pt x="28104" y="51032"/>
                </a:lnTo>
                <a:lnTo>
                  <a:pt x="28104" y="47272"/>
                </a:lnTo>
                <a:close/>
                <a:moveTo>
                  <a:pt x="35870" y="47272"/>
                </a:moveTo>
                <a:lnTo>
                  <a:pt x="35870" y="51032"/>
                </a:lnTo>
                <a:lnTo>
                  <a:pt x="32079" y="51032"/>
                </a:lnTo>
                <a:lnTo>
                  <a:pt x="32079" y="47272"/>
                </a:lnTo>
                <a:close/>
                <a:moveTo>
                  <a:pt x="39845" y="47272"/>
                </a:moveTo>
                <a:lnTo>
                  <a:pt x="39845" y="51032"/>
                </a:lnTo>
                <a:lnTo>
                  <a:pt x="36054" y="51032"/>
                </a:lnTo>
                <a:lnTo>
                  <a:pt x="36054" y="47272"/>
                </a:lnTo>
                <a:close/>
                <a:moveTo>
                  <a:pt x="43821" y="47272"/>
                </a:moveTo>
                <a:lnTo>
                  <a:pt x="43821" y="51032"/>
                </a:lnTo>
                <a:lnTo>
                  <a:pt x="40029" y="51032"/>
                </a:lnTo>
                <a:lnTo>
                  <a:pt x="40029" y="47272"/>
                </a:lnTo>
                <a:close/>
                <a:moveTo>
                  <a:pt x="47796" y="47272"/>
                </a:moveTo>
                <a:lnTo>
                  <a:pt x="47796" y="51032"/>
                </a:lnTo>
                <a:lnTo>
                  <a:pt x="44005" y="51032"/>
                </a:lnTo>
                <a:lnTo>
                  <a:pt x="44005" y="47272"/>
                </a:lnTo>
                <a:close/>
                <a:moveTo>
                  <a:pt x="51771" y="47272"/>
                </a:moveTo>
                <a:lnTo>
                  <a:pt x="51771" y="51032"/>
                </a:lnTo>
                <a:lnTo>
                  <a:pt x="47980" y="51032"/>
                </a:lnTo>
                <a:lnTo>
                  <a:pt x="47980" y="47272"/>
                </a:lnTo>
                <a:close/>
                <a:moveTo>
                  <a:pt x="55746" y="47272"/>
                </a:moveTo>
                <a:lnTo>
                  <a:pt x="55746" y="51032"/>
                </a:lnTo>
                <a:lnTo>
                  <a:pt x="51955" y="51032"/>
                </a:lnTo>
                <a:lnTo>
                  <a:pt x="51955" y="47272"/>
                </a:lnTo>
                <a:close/>
                <a:moveTo>
                  <a:pt x="59721" y="47272"/>
                </a:moveTo>
                <a:lnTo>
                  <a:pt x="59721" y="51032"/>
                </a:lnTo>
                <a:lnTo>
                  <a:pt x="55931" y="51032"/>
                </a:lnTo>
                <a:lnTo>
                  <a:pt x="55931" y="47272"/>
                </a:lnTo>
                <a:close/>
                <a:moveTo>
                  <a:pt x="63696" y="47272"/>
                </a:moveTo>
                <a:lnTo>
                  <a:pt x="63696" y="51032"/>
                </a:lnTo>
                <a:lnTo>
                  <a:pt x="59906" y="51032"/>
                </a:lnTo>
                <a:lnTo>
                  <a:pt x="59906" y="47272"/>
                </a:lnTo>
                <a:close/>
                <a:moveTo>
                  <a:pt x="67672" y="47272"/>
                </a:moveTo>
                <a:lnTo>
                  <a:pt x="67672" y="51032"/>
                </a:lnTo>
                <a:lnTo>
                  <a:pt x="63881" y="51032"/>
                </a:lnTo>
                <a:lnTo>
                  <a:pt x="63881" y="47272"/>
                </a:lnTo>
                <a:close/>
                <a:moveTo>
                  <a:pt x="71648" y="47272"/>
                </a:moveTo>
                <a:lnTo>
                  <a:pt x="71648" y="51032"/>
                </a:lnTo>
                <a:lnTo>
                  <a:pt x="67857" y="51032"/>
                </a:lnTo>
                <a:lnTo>
                  <a:pt x="67857" y="47272"/>
                </a:lnTo>
                <a:close/>
                <a:moveTo>
                  <a:pt x="75623" y="47272"/>
                </a:moveTo>
                <a:lnTo>
                  <a:pt x="75623" y="51032"/>
                </a:lnTo>
                <a:lnTo>
                  <a:pt x="71832" y="51032"/>
                </a:lnTo>
                <a:lnTo>
                  <a:pt x="71832" y="47272"/>
                </a:lnTo>
                <a:close/>
                <a:moveTo>
                  <a:pt x="79598" y="47272"/>
                </a:moveTo>
                <a:lnTo>
                  <a:pt x="79598" y="51032"/>
                </a:lnTo>
                <a:lnTo>
                  <a:pt x="75807" y="51032"/>
                </a:lnTo>
                <a:lnTo>
                  <a:pt x="75807" y="47272"/>
                </a:lnTo>
                <a:close/>
                <a:moveTo>
                  <a:pt x="83573" y="47272"/>
                </a:moveTo>
                <a:lnTo>
                  <a:pt x="83573" y="51032"/>
                </a:lnTo>
                <a:lnTo>
                  <a:pt x="79782" y="51032"/>
                </a:lnTo>
                <a:lnTo>
                  <a:pt x="79782" y="47272"/>
                </a:lnTo>
                <a:close/>
                <a:moveTo>
                  <a:pt x="87549" y="47272"/>
                </a:moveTo>
                <a:lnTo>
                  <a:pt x="87549" y="51032"/>
                </a:lnTo>
                <a:lnTo>
                  <a:pt x="83757" y="51032"/>
                </a:lnTo>
                <a:lnTo>
                  <a:pt x="83757" y="47272"/>
                </a:lnTo>
                <a:close/>
                <a:moveTo>
                  <a:pt x="91524" y="47272"/>
                </a:moveTo>
                <a:lnTo>
                  <a:pt x="91524" y="51032"/>
                </a:lnTo>
                <a:lnTo>
                  <a:pt x="87733" y="51032"/>
                </a:lnTo>
                <a:lnTo>
                  <a:pt x="87733" y="47272"/>
                </a:lnTo>
                <a:close/>
                <a:moveTo>
                  <a:pt x="95499" y="47272"/>
                </a:moveTo>
                <a:lnTo>
                  <a:pt x="95499" y="51032"/>
                </a:lnTo>
                <a:lnTo>
                  <a:pt x="91708" y="51032"/>
                </a:lnTo>
                <a:lnTo>
                  <a:pt x="91708" y="47272"/>
                </a:lnTo>
                <a:close/>
                <a:moveTo>
                  <a:pt x="99474" y="47272"/>
                </a:moveTo>
                <a:lnTo>
                  <a:pt x="99474" y="51032"/>
                </a:lnTo>
                <a:lnTo>
                  <a:pt x="95684" y="51032"/>
                </a:lnTo>
                <a:lnTo>
                  <a:pt x="95684" y="47272"/>
                </a:lnTo>
                <a:close/>
                <a:moveTo>
                  <a:pt x="103449" y="47272"/>
                </a:moveTo>
                <a:lnTo>
                  <a:pt x="103449" y="51032"/>
                </a:lnTo>
                <a:lnTo>
                  <a:pt x="99659" y="51032"/>
                </a:lnTo>
                <a:lnTo>
                  <a:pt x="99659" y="47272"/>
                </a:lnTo>
                <a:close/>
                <a:moveTo>
                  <a:pt x="107424" y="47272"/>
                </a:moveTo>
                <a:lnTo>
                  <a:pt x="107424" y="51032"/>
                </a:lnTo>
                <a:lnTo>
                  <a:pt x="103634" y="51032"/>
                </a:lnTo>
                <a:lnTo>
                  <a:pt x="103634" y="47272"/>
                </a:lnTo>
                <a:close/>
                <a:moveTo>
                  <a:pt x="111400" y="47272"/>
                </a:moveTo>
                <a:lnTo>
                  <a:pt x="111400" y="51032"/>
                </a:lnTo>
                <a:lnTo>
                  <a:pt x="107609" y="51032"/>
                </a:lnTo>
                <a:lnTo>
                  <a:pt x="107609" y="47272"/>
                </a:lnTo>
                <a:close/>
                <a:moveTo>
                  <a:pt x="115376" y="47272"/>
                </a:moveTo>
                <a:lnTo>
                  <a:pt x="115376" y="51032"/>
                </a:lnTo>
                <a:lnTo>
                  <a:pt x="111585" y="51032"/>
                </a:lnTo>
                <a:lnTo>
                  <a:pt x="111585" y="47272"/>
                </a:lnTo>
                <a:close/>
                <a:moveTo>
                  <a:pt x="119351" y="47272"/>
                </a:moveTo>
                <a:lnTo>
                  <a:pt x="119351" y="51032"/>
                </a:lnTo>
                <a:lnTo>
                  <a:pt x="115560" y="51032"/>
                </a:lnTo>
                <a:lnTo>
                  <a:pt x="115560" y="47272"/>
                </a:lnTo>
                <a:close/>
                <a:moveTo>
                  <a:pt x="123326" y="47272"/>
                </a:moveTo>
                <a:lnTo>
                  <a:pt x="123326" y="51032"/>
                </a:lnTo>
                <a:lnTo>
                  <a:pt x="119535" y="51032"/>
                </a:lnTo>
                <a:lnTo>
                  <a:pt x="119535" y="47272"/>
                </a:lnTo>
                <a:close/>
                <a:moveTo>
                  <a:pt x="127301" y="47272"/>
                </a:moveTo>
                <a:lnTo>
                  <a:pt x="127301" y="51032"/>
                </a:lnTo>
                <a:lnTo>
                  <a:pt x="123510" y="51032"/>
                </a:lnTo>
                <a:lnTo>
                  <a:pt x="123510" y="47272"/>
                </a:lnTo>
                <a:close/>
                <a:moveTo>
                  <a:pt x="131277" y="47272"/>
                </a:moveTo>
                <a:lnTo>
                  <a:pt x="131277" y="51032"/>
                </a:lnTo>
                <a:lnTo>
                  <a:pt x="127485" y="51032"/>
                </a:lnTo>
                <a:lnTo>
                  <a:pt x="127485" y="47272"/>
                </a:lnTo>
                <a:close/>
                <a:moveTo>
                  <a:pt x="135252" y="47272"/>
                </a:moveTo>
                <a:lnTo>
                  <a:pt x="135252" y="51032"/>
                </a:lnTo>
                <a:lnTo>
                  <a:pt x="131461" y="51032"/>
                </a:lnTo>
                <a:lnTo>
                  <a:pt x="131461" y="47272"/>
                </a:lnTo>
                <a:close/>
                <a:moveTo>
                  <a:pt x="139227" y="47272"/>
                </a:moveTo>
                <a:lnTo>
                  <a:pt x="139227" y="51032"/>
                </a:lnTo>
                <a:lnTo>
                  <a:pt x="135436" y="51032"/>
                </a:lnTo>
                <a:lnTo>
                  <a:pt x="135436" y="47272"/>
                </a:lnTo>
                <a:close/>
                <a:moveTo>
                  <a:pt x="143202" y="47272"/>
                </a:moveTo>
                <a:lnTo>
                  <a:pt x="143202" y="51032"/>
                </a:lnTo>
                <a:lnTo>
                  <a:pt x="139411" y="51032"/>
                </a:lnTo>
                <a:lnTo>
                  <a:pt x="139411" y="47272"/>
                </a:lnTo>
                <a:close/>
                <a:moveTo>
                  <a:pt x="147177" y="47272"/>
                </a:moveTo>
                <a:lnTo>
                  <a:pt x="147177" y="51032"/>
                </a:lnTo>
                <a:lnTo>
                  <a:pt x="143387" y="51032"/>
                </a:lnTo>
                <a:lnTo>
                  <a:pt x="143387" y="47272"/>
                </a:lnTo>
                <a:close/>
                <a:moveTo>
                  <a:pt x="151224" y="47272"/>
                </a:moveTo>
                <a:lnTo>
                  <a:pt x="151224" y="51032"/>
                </a:lnTo>
                <a:lnTo>
                  <a:pt x="147362" y="51032"/>
                </a:lnTo>
                <a:lnTo>
                  <a:pt x="147362" y="47272"/>
                </a:lnTo>
                <a:close/>
                <a:moveTo>
                  <a:pt x="4068" y="51215"/>
                </a:moveTo>
                <a:lnTo>
                  <a:pt x="4068" y="54974"/>
                </a:lnTo>
                <a:lnTo>
                  <a:pt x="184" y="54974"/>
                </a:lnTo>
                <a:lnTo>
                  <a:pt x="184" y="51215"/>
                </a:lnTo>
                <a:close/>
                <a:moveTo>
                  <a:pt x="8043" y="51215"/>
                </a:moveTo>
                <a:lnTo>
                  <a:pt x="8043" y="54974"/>
                </a:lnTo>
                <a:lnTo>
                  <a:pt x="4252" y="54974"/>
                </a:lnTo>
                <a:lnTo>
                  <a:pt x="4252" y="51215"/>
                </a:lnTo>
                <a:close/>
                <a:moveTo>
                  <a:pt x="12018" y="51215"/>
                </a:moveTo>
                <a:lnTo>
                  <a:pt x="12018" y="54974"/>
                </a:lnTo>
                <a:lnTo>
                  <a:pt x="8227" y="54974"/>
                </a:lnTo>
                <a:lnTo>
                  <a:pt x="8227" y="51215"/>
                </a:lnTo>
                <a:close/>
                <a:moveTo>
                  <a:pt x="15993" y="51215"/>
                </a:moveTo>
                <a:lnTo>
                  <a:pt x="15993" y="54974"/>
                </a:lnTo>
                <a:lnTo>
                  <a:pt x="12202" y="54974"/>
                </a:lnTo>
                <a:lnTo>
                  <a:pt x="12202" y="51215"/>
                </a:lnTo>
                <a:close/>
                <a:moveTo>
                  <a:pt x="19968" y="51215"/>
                </a:moveTo>
                <a:lnTo>
                  <a:pt x="19968" y="54974"/>
                </a:lnTo>
                <a:lnTo>
                  <a:pt x="16177" y="54974"/>
                </a:lnTo>
                <a:lnTo>
                  <a:pt x="16177" y="51215"/>
                </a:lnTo>
                <a:close/>
                <a:moveTo>
                  <a:pt x="23944" y="51215"/>
                </a:moveTo>
                <a:lnTo>
                  <a:pt x="23944" y="54974"/>
                </a:lnTo>
                <a:lnTo>
                  <a:pt x="20153" y="54974"/>
                </a:lnTo>
                <a:lnTo>
                  <a:pt x="20153" y="51215"/>
                </a:lnTo>
                <a:close/>
                <a:moveTo>
                  <a:pt x="27919" y="51215"/>
                </a:moveTo>
                <a:lnTo>
                  <a:pt x="27919" y="54974"/>
                </a:lnTo>
                <a:lnTo>
                  <a:pt x="24129" y="54974"/>
                </a:lnTo>
                <a:lnTo>
                  <a:pt x="24129" y="51215"/>
                </a:lnTo>
                <a:close/>
                <a:moveTo>
                  <a:pt x="31895" y="51215"/>
                </a:moveTo>
                <a:lnTo>
                  <a:pt x="31895" y="54974"/>
                </a:lnTo>
                <a:lnTo>
                  <a:pt x="28104" y="54974"/>
                </a:lnTo>
                <a:lnTo>
                  <a:pt x="28104" y="51215"/>
                </a:lnTo>
                <a:close/>
                <a:moveTo>
                  <a:pt x="35870" y="51215"/>
                </a:moveTo>
                <a:lnTo>
                  <a:pt x="35870" y="54974"/>
                </a:lnTo>
                <a:lnTo>
                  <a:pt x="32079" y="54974"/>
                </a:lnTo>
                <a:lnTo>
                  <a:pt x="32079" y="51215"/>
                </a:lnTo>
                <a:close/>
                <a:moveTo>
                  <a:pt x="39845" y="51215"/>
                </a:moveTo>
                <a:lnTo>
                  <a:pt x="39845" y="54974"/>
                </a:lnTo>
                <a:lnTo>
                  <a:pt x="36054" y="54974"/>
                </a:lnTo>
                <a:lnTo>
                  <a:pt x="36054" y="51215"/>
                </a:lnTo>
                <a:close/>
                <a:moveTo>
                  <a:pt x="43821" y="51215"/>
                </a:moveTo>
                <a:lnTo>
                  <a:pt x="43821" y="54974"/>
                </a:lnTo>
                <a:lnTo>
                  <a:pt x="40029" y="54974"/>
                </a:lnTo>
                <a:lnTo>
                  <a:pt x="40029" y="51215"/>
                </a:lnTo>
                <a:close/>
                <a:moveTo>
                  <a:pt x="47796" y="51215"/>
                </a:moveTo>
                <a:lnTo>
                  <a:pt x="47796" y="54974"/>
                </a:lnTo>
                <a:lnTo>
                  <a:pt x="44005" y="54974"/>
                </a:lnTo>
                <a:lnTo>
                  <a:pt x="44005" y="51215"/>
                </a:lnTo>
                <a:close/>
                <a:moveTo>
                  <a:pt x="51771" y="51215"/>
                </a:moveTo>
                <a:lnTo>
                  <a:pt x="51771" y="54974"/>
                </a:lnTo>
                <a:lnTo>
                  <a:pt x="47980" y="54974"/>
                </a:lnTo>
                <a:lnTo>
                  <a:pt x="47980" y="51215"/>
                </a:lnTo>
                <a:close/>
                <a:moveTo>
                  <a:pt x="55746" y="51215"/>
                </a:moveTo>
                <a:lnTo>
                  <a:pt x="55746" y="54974"/>
                </a:lnTo>
                <a:lnTo>
                  <a:pt x="51955" y="54974"/>
                </a:lnTo>
                <a:lnTo>
                  <a:pt x="51955" y="51215"/>
                </a:lnTo>
                <a:close/>
                <a:moveTo>
                  <a:pt x="59721" y="51215"/>
                </a:moveTo>
                <a:lnTo>
                  <a:pt x="59721" y="54974"/>
                </a:lnTo>
                <a:lnTo>
                  <a:pt x="55931" y="54974"/>
                </a:lnTo>
                <a:lnTo>
                  <a:pt x="55931" y="51215"/>
                </a:lnTo>
                <a:close/>
                <a:moveTo>
                  <a:pt x="63696" y="51215"/>
                </a:moveTo>
                <a:lnTo>
                  <a:pt x="63696" y="54974"/>
                </a:lnTo>
                <a:lnTo>
                  <a:pt x="59906" y="54974"/>
                </a:lnTo>
                <a:lnTo>
                  <a:pt x="59906" y="51215"/>
                </a:lnTo>
                <a:close/>
                <a:moveTo>
                  <a:pt x="67672" y="51215"/>
                </a:moveTo>
                <a:lnTo>
                  <a:pt x="67672" y="54974"/>
                </a:lnTo>
                <a:lnTo>
                  <a:pt x="63881" y="54974"/>
                </a:lnTo>
                <a:lnTo>
                  <a:pt x="63881" y="51215"/>
                </a:lnTo>
                <a:close/>
                <a:moveTo>
                  <a:pt x="71648" y="51215"/>
                </a:moveTo>
                <a:lnTo>
                  <a:pt x="71648" y="54974"/>
                </a:lnTo>
                <a:lnTo>
                  <a:pt x="67857" y="54974"/>
                </a:lnTo>
                <a:lnTo>
                  <a:pt x="67857" y="51215"/>
                </a:lnTo>
                <a:close/>
                <a:moveTo>
                  <a:pt x="75623" y="51215"/>
                </a:moveTo>
                <a:lnTo>
                  <a:pt x="75623" y="54974"/>
                </a:lnTo>
                <a:lnTo>
                  <a:pt x="71832" y="54974"/>
                </a:lnTo>
                <a:lnTo>
                  <a:pt x="71832" y="51215"/>
                </a:lnTo>
                <a:close/>
                <a:moveTo>
                  <a:pt x="79598" y="51215"/>
                </a:moveTo>
                <a:lnTo>
                  <a:pt x="79598" y="54974"/>
                </a:lnTo>
                <a:lnTo>
                  <a:pt x="75807" y="54974"/>
                </a:lnTo>
                <a:lnTo>
                  <a:pt x="75807" y="51215"/>
                </a:lnTo>
                <a:close/>
                <a:moveTo>
                  <a:pt x="83573" y="51215"/>
                </a:moveTo>
                <a:lnTo>
                  <a:pt x="83573" y="54974"/>
                </a:lnTo>
                <a:lnTo>
                  <a:pt x="79782" y="54974"/>
                </a:lnTo>
                <a:lnTo>
                  <a:pt x="79782" y="51215"/>
                </a:lnTo>
                <a:close/>
                <a:moveTo>
                  <a:pt x="87549" y="51215"/>
                </a:moveTo>
                <a:lnTo>
                  <a:pt x="87549" y="54974"/>
                </a:lnTo>
                <a:lnTo>
                  <a:pt x="83757" y="54974"/>
                </a:lnTo>
                <a:lnTo>
                  <a:pt x="83757" y="51215"/>
                </a:lnTo>
                <a:close/>
                <a:moveTo>
                  <a:pt x="91524" y="51215"/>
                </a:moveTo>
                <a:lnTo>
                  <a:pt x="91524" y="54974"/>
                </a:lnTo>
                <a:lnTo>
                  <a:pt x="87733" y="54974"/>
                </a:lnTo>
                <a:lnTo>
                  <a:pt x="87733" y="51215"/>
                </a:lnTo>
                <a:close/>
                <a:moveTo>
                  <a:pt x="95499" y="51215"/>
                </a:moveTo>
                <a:lnTo>
                  <a:pt x="95499" y="54974"/>
                </a:lnTo>
                <a:lnTo>
                  <a:pt x="91708" y="54974"/>
                </a:lnTo>
                <a:lnTo>
                  <a:pt x="91708" y="51215"/>
                </a:lnTo>
                <a:close/>
                <a:moveTo>
                  <a:pt x="99474" y="51215"/>
                </a:moveTo>
                <a:lnTo>
                  <a:pt x="99474" y="54974"/>
                </a:lnTo>
                <a:lnTo>
                  <a:pt x="95684" y="54974"/>
                </a:lnTo>
                <a:lnTo>
                  <a:pt x="95684" y="51215"/>
                </a:lnTo>
                <a:close/>
                <a:moveTo>
                  <a:pt x="103449" y="51215"/>
                </a:moveTo>
                <a:lnTo>
                  <a:pt x="103449" y="54974"/>
                </a:lnTo>
                <a:lnTo>
                  <a:pt x="99659" y="54974"/>
                </a:lnTo>
                <a:lnTo>
                  <a:pt x="99659" y="51215"/>
                </a:lnTo>
                <a:close/>
                <a:moveTo>
                  <a:pt x="107424" y="51215"/>
                </a:moveTo>
                <a:lnTo>
                  <a:pt x="107424" y="54974"/>
                </a:lnTo>
                <a:lnTo>
                  <a:pt x="103634" y="54974"/>
                </a:lnTo>
                <a:lnTo>
                  <a:pt x="103634" y="51215"/>
                </a:lnTo>
                <a:close/>
                <a:moveTo>
                  <a:pt x="111400" y="51215"/>
                </a:moveTo>
                <a:lnTo>
                  <a:pt x="111400" y="54974"/>
                </a:lnTo>
                <a:lnTo>
                  <a:pt x="107609" y="54974"/>
                </a:lnTo>
                <a:lnTo>
                  <a:pt x="107609" y="51215"/>
                </a:lnTo>
                <a:close/>
                <a:moveTo>
                  <a:pt x="115376" y="51215"/>
                </a:moveTo>
                <a:lnTo>
                  <a:pt x="115376" y="54974"/>
                </a:lnTo>
                <a:lnTo>
                  <a:pt x="111585" y="54974"/>
                </a:lnTo>
                <a:lnTo>
                  <a:pt x="111585" y="51215"/>
                </a:lnTo>
                <a:close/>
                <a:moveTo>
                  <a:pt x="119351" y="51215"/>
                </a:moveTo>
                <a:lnTo>
                  <a:pt x="119351" y="54974"/>
                </a:lnTo>
                <a:lnTo>
                  <a:pt x="115560" y="54974"/>
                </a:lnTo>
                <a:lnTo>
                  <a:pt x="115560" y="51215"/>
                </a:lnTo>
                <a:close/>
                <a:moveTo>
                  <a:pt x="123326" y="51215"/>
                </a:moveTo>
                <a:lnTo>
                  <a:pt x="123326" y="54974"/>
                </a:lnTo>
                <a:lnTo>
                  <a:pt x="119535" y="54974"/>
                </a:lnTo>
                <a:lnTo>
                  <a:pt x="119535" y="51215"/>
                </a:lnTo>
                <a:close/>
                <a:moveTo>
                  <a:pt x="127301" y="51215"/>
                </a:moveTo>
                <a:lnTo>
                  <a:pt x="127301" y="54974"/>
                </a:lnTo>
                <a:lnTo>
                  <a:pt x="123510" y="54974"/>
                </a:lnTo>
                <a:lnTo>
                  <a:pt x="123510" y="51215"/>
                </a:lnTo>
                <a:close/>
                <a:moveTo>
                  <a:pt x="131277" y="51215"/>
                </a:moveTo>
                <a:lnTo>
                  <a:pt x="131277" y="54974"/>
                </a:lnTo>
                <a:lnTo>
                  <a:pt x="127485" y="54974"/>
                </a:lnTo>
                <a:lnTo>
                  <a:pt x="127485" y="51215"/>
                </a:lnTo>
                <a:close/>
                <a:moveTo>
                  <a:pt x="135252" y="51215"/>
                </a:moveTo>
                <a:lnTo>
                  <a:pt x="135252" y="54974"/>
                </a:lnTo>
                <a:lnTo>
                  <a:pt x="131461" y="54974"/>
                </a:lnTo>
                <a:lnTo>
                  <a:pt x="131461" y="51215"/>
                </a:lnTo>
                <a:close/>
                <a:moveTo>
                  <a:pt x="139227" y="51215"/>
                </a:moveTo>
                <a:lnTo>
                  <a:pt x="139227" y="54974"/>
                </a:lnTo>
                <a:lnTo>
                  <a:pt x="135436" y="54974"/>
                </a:lnTo>
                <a:lnTo>
                  <a:pt x="135436" y="51215"/>
                </a:lnTo>
                <a:close/>
                <a:moveTo>
                  <a:pt x="143202" y="51215"/>
                </a:moveTo>
                <a:lnTo>
                  <a:pt x="143202" y="54974"/>
                </a:lnTo>
                <a:lnTo>
                  <a:pt x="139411" y="54974"/>
                </a:lnTo>
                <a:lnTo>
                  <a:pt x="139411" y="51215"/>
                </a:lnTo>
                <a:close/>
                <a:moveTo>
                  <a:pt x="147177" y="51215"/>
                </a:moveTo>
                <a:lnTo>
                  <a:pt x="147177" y="54974"/>
                </a:lnTo>
                <a:lnTo>
                  <a:pt x="143387" y="54974"/>
                </a:lnTo>
                <a:lnTo>
                  <a:pt x="143387" y="51215"/>
                </a:lnTo>
                <a:close/>
                <a:moveTo>
                  <a:pt x="151224" y="51215"/>
                </a:moveTo>
                <a:lnTo>
                  <a:pt x="151224" y="54974"/>
                </a:lnTo>
                <a:lnTo>
                  <a:pt x="147362" y="54974"/>
                </a:lnTo>
                <a:lnTo>
                  <a:pt x="147362" y="51215"/>
                </a:lnTo>
                <a:close/>
                <a:moveTo>
                  <a:pt x="4068" y="55157"/>
                </a:moveTo>
                <a:lnTo>
                  <a:pt x="4068" y="58918"/>
                </a:lnTo>
                <a:lnTo>
                  <a:pt x="184" y="58918"/>
                </a:lnTo>
                <a:lnTo>
                  <a:pt x="184" y="55157"/>
                </a:lnTo>
                <a:close/>
                <a:moveTo>
                  <a:pt x="8043" y="55157"/>
                </a:moveTo>
                <a:lnTo>
                  <a:pt x="8043" y="58918"/>
                </a:lnTo>
                <a:lnTo>
                  <a:pt x="4252" y="58918"/>
                </a:lnTo>
                <a:lnTo>
                  <a:pt x="4252" y="55157"/>
                </a:lnTo>
                <a:close/>
                <a:moveTo>
                  <a:pt x="12018" y="55157"/>
                </a:moveTo>
                <a:lnTo>
                  <a:pt x="12018" y="58918"/>
                </a:lnTo>
                <a:lnTo>
                  <a:pt x="8227" y="58918"/>
                </a:lnTo>
                <a:lnTo>
                  <a:pt x="8227" y="55157"/>
                </a:lnTo>
                <a:close/>
                <a:moveTo>
                  <a:pt x="15993" y="55157"/>
                </a:moveTo>
                <a:lnTo>
                  <a:pt x="15993" y="58918"/>
                </a:lnTo>
                <a:lnTo>
                  <a:pt x="12202" y="58918"/>
                </a:lnTo>
                <a:lnTo>
                  <a:pt x="12202" y="55157"/>
                </a:lnTo>
                <a:close/>
                <a:moveTo>
                  <a:pt x="19968" y="55157"/>
                </a:moveTo>
                <a:lnTo>
                  <a:pt x="19968" y="58918"/>
                </a:lnTo>
                <a:lnTo>
                  <a:pt x="16177" y="58918"/>
                </a:lnTo>
                <a:lnTo>
                  <a:pt x="16177" y="55157"/>
                </a:lnTo>
                <a:close/>
                <a:moveTo>
                  <a:pt x="23944" y="55157"/>
                </a:moveTo>
                <a:lnTo>
                  <a:pt x="23944" y="58918"/>
                </a:lnTo>
                <a:lnTo>
                  <a:pt x="20153" y="58918"/>
                </a:lnTo>
                <a:lnTo>
                  <a:pt x="20153" y="55157"/>
                </a:lnTo>
                <a:close/>
                <a:moveTo>
                  <a:pt x="27919" y="55157"/>
                </a:moveTo>
                <a:lnTo>
                  <a:pt x="27919" y="58918"/>
                </a:lnTo>
                <a:lnTo>
                  <a:pt x="24129" y="58918"/>
                </a:lnTo>
                <a:lnTo>
                  <a:pt x="24129" y="55157"/>
                </a:lnTo>
                <a:close/>
                <a:moveTo>
                  <a:pt x="31895" y="55157"/>
                </a:moveTo>
                <a:lnTo>
                  <a:pt x="31895" y="58918"/>
                </a:lnTo>
                <a:lnTo>
                  <a:pt x="28104" y="58918"/>
                </a:lnTo>
                <a:lnTo>
                  <a:pt x="28104" y="55157"/>
                </a:lnTo>
                <a:close/>
                <a:moveTo>
                  <a:pt x="35870" y="55157"/>
                </a:moveTo>
                <a:lnTo>
                  <a:pt x="35870" y="58918"/>
                </a:lnTo>
                <a:lnTo>
                  <a:pt x="32079" y="58918"/>
                </a:lnTo>
                <a:lnTo>
                  <a:pt x="32079" y="55157"/>
                </a:lnTo>
                <a:close/>
                <a:moveTo>
                  <a:pt x="39845" y="55157"/>
                </a:moveTo>
                <a:lnTo>
                  <a:pt x="39845" y="58918"/>
                </a:lnTo>
                <a:lnTo>
                  <a:pt x="36054" y="58918"/>
                </a:lnTo>
                <a:lnTo>
                  <a:pt x="36054" y="55157"/>
                </a:lnTo>
                <a:close/>
                <a:moveTo>
                  <a:pt x="43821" y="55157"/>
                </a:moveTo>
                <a:lnTo>
                  <a:pt x="43821" y="58918"/>
                </a:lnTo>
                <a:lnTo>
                  <a:pt x="40029" y="58918"/>
                </a:lnTo>
                <a:lnTo>
                  <a:pt x="40029" y="55157"/>
                </a:lnTo>
                <a:close/>
                <a:moveTo>
                  <a:pt x="47796" y="55157"/>
                </a:moveTo>
                <a:lnTo>
                  <a:pt x="47796" y="58918"/>
                </a:lnTo>
                <a:lnTo>
                  <a:pt x="44005" y="58918"/>
                </a:lnTo>
                <a:lnTo>
                  <a:pt x="44005" y="55157"/>
                </a:lnTo>
                <a:close/>
                <a:moveTo>
                  <a:pt x="51771" y="55157"/>
                </a:moveTo>
                <a:lnTo>
                  <a:pt x="51771" y="58918"/>
                </a:lnTo>
                <a:lnTo>
                  <a:pt x="47980" y="58918"/>
                </a:lnTo>
                <a:lnTo>
                  <a:pt x="47980" y="55157"/>
                </a:lnTo>
                <a:close/>
                <a:moveTo>
                  <a:pt x="55746" y="55157"/>
                </a:moveTo>
                <a:lnTo>
                  <a:pt x="55746" y="58918"/>
                </a:lnTo>
                <a:lnTo>
                  <a:pt x="51955" y="58918"/>
                </a:lnTo>
                <a:lnTo>
                  <a:pt x="51955" y="55157"/>
                </a:lnTo>
                <a:close/>
                <a:moveTo>
                  <a:pt x="59721" y="55157"/>
                </a:moveTo>
                <a:lnTo>
                  <a:pt x="59721" y="58918"/>
                </a:lnTo>
                <a:lnTo>
                  <a:pt x="55931" y="58918"/>
                </a:lnTo>
                <a:lnTo>
                  <a:pt x="55931" y="55157"/>
                </a:lnTo>
                <a:close/>
                <a:moveTo>
                  <a:pt x="63696" y="55157"/>
                </a:moveTo>
                <a:lnTo>
                  <a:pt x="63696" y="58918"/>
                </a:lnTo>
                <a:lnTo>
                  <a:pt x="59906" y="58918"/>
                </a:lnTo>
                <a:lnTo>
                  <a:pt x="59906" y="55157"/>
                </a:lnTo>
                <a:close/>
                <a:moveTo>
                  <a:pt x="67672" y="55157"/>
                </a:moveTo>
                <a:lnTo>
                  <a:pt x="67672" y="58918"/>
                </a:lnTo>
                <a:lnTo>
                  <a:pt x="63881" y="58918"/>
                </a:lnTo>
                <a:lnTo>
                  <a:pt x="63881" y="55157"/>
                </a:lnTo>
                <a:close/>
                <a:moveTo>
                  <a:pt x="71648" y="55157"/>
                </a:moveTo>
                <a:lnTo>
                  <a:pt x="71648" y="58918"/>
                </a:lnTo>
                <a:lnTo>
                  <a:pt x="67857" y="58918"/>
                </a:lnTo>
                <a:lnTo>
                  <a:pt x="67857" y="55157"/>
                </a:lnTo>
                <a:close/>
                <a:moveTo>
                  <a:pt x="75623" y="55157"/>
                </a:moveTo>
                <a:lnTo>
                  <a:pt x="75623" y="58918"/>
                </a:lnTo>
                <a:lnTo>
                  <a:pt x="71832" y="58918"/>
                </a:lnTo>
                <a:lnTo>
                  <a:pt x="71832" y="55157"/>
                </a:lnTo>
                <a:close/>
                <a:moveTo>
                  <a:pt x="79598" y="55157"/>
                </a:moveTo>
                <a:lnTo>
                  <a:pt x="79598" y="58918"/>
                </a:lnTo>
                <a:lnTo>
                  <a:pt x="75807" y="58918"/>
                </a:lnTo>
                <a:lnTo>
                  <a:pt x="75807" y="55157"/>
                </a:lnTo>
                <a:close/>
                <a:moveTo>
                  <a:pt x="83573" y="55157"/>
                </a:moveTo>
                <a:lnTo>
                  <a:pt x="83573" y="58918"/>
                </a:lnTo>
                <a:lnTo>
                  <a:pt x="79782" y="58918"/>
                </a:lnTo>
                <a:lnTo>
                  <a:pt x="79782" y="55157"/>
                </a:lnTo>
                <a:close/>
                <a:moveTo>
                  <a:pt x="87549" y="55157"/>
                </a:moveTo>
                <a:lnTo>
                  <a:pt x="87549" y="58918"/>
                </a:lnTo>
                <a:lnTo>
                  <a:pt x="83757" y="58918"/>
                </a:lnTo>
                <a:lnTo>
                  <a:pt x="83757" y="55157"/>
                </a:lnTo>
                <a:close/>
                <a:moveTo>
                  <a:pt x="91524" y="55157"/>
                </a:moveTo>
                <a:lnTo>
                  <a:pt x="91524" y="58918"/>
                </a:lnTo>
                <a:lnTo>
                  <a:pt x="87733" y="58918"/>
                </a:lnTo>
                <a:lnTo>
                  <a:pt x="87733" y="55157"/>
                </a:lnTo>
                <a:close/>
                <a:moveTo>
                  <a:pt x="95499" y="55157"/>
                </a:moveTo>
                <a:lnTo>
                  <a:pt x="95499" y="58918"/>
                </a:lnTo>
                <a:lnTo>
                  <a:pt x="91708" y="58918"/>
                </a:lnTo>
                <a:lnTo>
                  <a:pt x="91708" y="55157"/>
                </a:lnTo>
                <a:close/>
                <a:moveTo>
                  <a:pt x="99474" y="55157"/>
                </a:moveTo>
                <a:lnTo>
                  <a:pt x="99474" y="58918"/>
                </a:lnTo>
                <a:lnTo>
                  <a:pt x="95684" y="58918"/>
                </a:lnTo>
                <a:lnTo>
                  <a:pt x="95684" y="55157"/>
                </a:lnTo>
                <a:close/>
                <a:moveTo>
                  <a:pt x="103449" y="55157"/>
                </a:moveTo>
                <a:lnTo>
                  <a:pt x="103449" y="58918"/>
                </a:lnTo>
                <a:lnTo>
                  <a:pt x="99659" y="58918"/>
                </a:lnTo>
                <a:lnTo>
                  <a:pt x="99659" y="55157"/>
                </a:lnTo>
                <a:close/>
                <a:moveTo>
                  <a:pt x="107424" y="55157"/>
                </a:moveTo>
                <a:lnTo>
                  <a:pt x="107424" y="58918"/>
                </a:lnTo>
                <a:lnTo>
                  <a:pt x="103634" y="58918"/>
                </a:lnTo>
                <a:lnTo>
                  <a:pt x="103634" y="55157"/>
                </a:lnTo>
                <a:close/>
                <a:moveTo>
                  <a:pt x="111400" y="55157"/>
                </a:moveTo>
                <a:lnTo>
                  <a:pt x="111400" y="58918"/>
                </a:lnTo>
                <a:lnTo>
                  <a:pt x="107609" y="58918"/>
                </a:lnTo>
                <a:lnTo>
                  <a:pt x="107609" y="55157"/>
                </a:lnTo>
                <a:close/>
                <a:moveTo>
                  <a:pt x="115376" y="55157"/>
                </a:moveTo>
                <a:lnTo>
                  <a:pt x="115376" y="58918"/>
                </a:lnTo>
                <a:lnTo>
                  <a:pt x="111585" y="58918"/>
                </a:lnTo>
                <a:lnTo>
                  <a:pt x="111585" y="55157"/>
                </a:lnTo>
                <a:close/>
                <a:moveTo>
                  <a:pt x="119351" y="55157"/>
                </a:moveTo>
                <a:lnTo>
                  <a:pt x="119351" y="58918"/>
                </a:lnTo>
                <a:lnTo>
                  <a:pt x="115560" y="58918"/>
                </a:lnTo>
                <a:lnTo>
                  <a:pt x="115560" y="55157"/>
                </a:lnTo>
                <a:close/>
                <a:moveTo>
                  <a:pt x="123326" y="55157"/>
                </a:moveTo>
                <a:lnTo>
                  <a:pt x="123326" y="58918"/>
                </a:lnTo>
                <a:lnTo>
                  <a:pt x="119535" y="58918"/>
                </a:lnTo>
                <a:lnTo>
                  <a:pt x="119535" y="55157"/>
                </a:lnTo>
                <a:close/>
                <a:moveTo>
                  <a:pt x="127301" y="55157"/>
                </a:moveTo>
                <a:lnTo>
                  <a:pt x="127301" y="58918"/>
                </a:lnTo>
                <a:lnTo>
                  <a:pt x="123510" y="58918"/>
                </a:lnTo>
                <a:lnTo>
                  <a:pt x="123510" y="55157"/>
                </a:lnTo>
                <a:close/>
                <a:moveTo>
                  <a:pt x="131277" y="55157"/>
                </a:moveTo>
                <a:lnTo>
                  <a:pt x="131277" y="58918"/>
                </a:lnTo>
                <a:lnTo>
                  <a:pt x="127485" y="58918"/>
                </a:lnTo>
                <a:lnTo>
                  <a:pt x="127485" y="55157"/>
                </a:lnTo>
                <a:close/>
                <a:moveTo>
                  <a:pt x="135252" y="55157"/>
                </a:moveTo>
                <a:lnTo>
                  <a:pt x="135252" y="58918"/>
                </a:lnTo>
                <a:lnTo>
                  <a:pt x="131461" y="58918"/>
                </a:lnTo>
                <a:lnTo>
                  <a:pt x="131461" y="55157"/>
                </a:lnTo>
                <a:close/>
                <a:moveTo>
                  <a:pt x="139227" y="55157"/>
                </a:moveTo>
                <a:lnTo>
                  <a:pt x="139227" y="58918"/>
                </a:lnTo>
                <a:lnTo>
                  <a:pt x="135436" y="58918"/>
                </a:lnTo>
                <a:lnTo>
                  <a:pt x="135436" y="55157"/>
                </a:lnTo>
                <a:close/>
                <a:moveTo>
                  <a:pt x="143202" y="55157"/>
                </a:moveTo>
                <a:lnTo>
                  <a:pt x="143202" y="58918"/>
                </a:lnTo>
                <a:lnTo>
                  <a:pt x="139411" y="58918"/>
                </a:lnTo>
                <a:lnTo>
                  <a:pt x="139411" y="55157"/>
                </a:lnTo>
                <a:close/>
                <a:moveTo>
                  <a:pt x="147177" y="55157"/>
                </a:moveTo>
                <a:lnTo>
                  <a:pt x="147177" y="58918"/>
                </a:lnTo>
                <a:lnTo>
                  <a:pt x="143387" y="58918"/>
                </a:lnTo>
                <a:lnTo>
                  <a:pt x="143387" y="55157"/>
                </a:lnTo>
                <a:close/>
                <a:moveTo>
                  <a:pt x="151224" y="55157"/>
                </a:moveTo>
                <a:lnTo>
                  <a:pt x="151224" y="58918"/>
                </a:lnTo>
                <a:lnTo>
                  <a:pt x="147362" y="58918"/>
                </a:lnTo>
                <a:lnTo>
                  <a:pt x="147362" y="55157"/>
                </a:lnTo>
                <a:close/>
                <a:moveTo>
                  <a:pt x="4068" y="59101"/>
                </a:moveTo>
                <a:lnTo>
                  <a:pt x="4068" y="62861"/>
                </a:lnTo>
                <a:lnTo>
                  <a:pt x="184" y="62861"/>
                </a:lnTo>
                <a:lnTo>
                  <a:pt x="184" y="59101"/>
                </a:lnTo>
                <a:close/>
                <a:moveTo>
                  <a:pt x="8043" y="59101"/>
                </a:moveTo>
                <a:lnTo>
                  <a:pt x="8043" y="62861"/>
                </a:lnTo>
                <a:lnTo>
                  <a:pt x="4252" y="62861"/>
                </a:lnTo>
                <a:lnTo>
                  <a:pt x="4252" y="59101"/>
                </a:lnTo>
                <a:close/>
                <a:moveTo>
                  <a:pt x="12018" y="59101"/>
                </a:moveTo>
                <a:lnTo>
                  <a:pt x="12018" y="62861"/>
                </a:lnTo>
                <a:lnTo>
                  <a:pt x="8227" y="62861"/>
                </a:lnTo>
                <a:lnTo>
                  <a:pt x="8227" y="59101"/>
                </a:lnTo>
                <a:close/>
                <a:moveTo>
                  <a:pt x="15993" y="59101"/>
                </a:moveTo>
                <a:lnTo>
                  <a:pt x="15993" y="62861"/>
                </a:lnTo>
                <a:lnTo>
                  <a:pt x="12202" y="62861"/>
                </a:lnTo>
                <a:lnTo>
                  <a:pt x="12202" y="59101"/>
                </a:lnTo>
                <a:close/>
                <a:moveTo>
                  <a:pt x="19968" y="59101"/>
                </a:moveTo>
                <a:lnTo>
                  <a:pt x="19968" y="62861"/>
                </a:lnTo>
                <a:lnTo>
                  <a:pt x="16177" y="62861"/>
                </a:lnTo>
                <a:lnTo>
                  <a:pt x="16177" y="59101"/>
                </a:lnTo>
                <a:close/>
                <a:moveTo>
                  <a:pt x="23944" y="59101"/>
                </a:moveTo>
                <a:lnTo>
                  <a:pt x="23944" y="62861"/>
                </a:lnTo>
                <a:lnTo>
                  <a:pt x="20153" y="62861"/>
                </a:lnTo>
                <a:lnTo>
                  <a:pt x="20153" y="59101"/>
                </a:lnTo>
                <a:close/>
                <a:moveTo>
                  <a:pt x="27919" y="59101"/>
                </a:moveTo>
                <a:lnTo>
                  <a:pt x="27919" y="62861"/>
                </a:lnTo>
                <a:lnTo>
                  <a:pt x="24129" y="62861"/>
                </a:lnTo>
                <a:lnTo>
                  <a:pt x="24129" y="59101"/>
                </a:lnTo>
                <a:close/>
                <a:moveTo>
                  <a:pt x="31895" y="59101"/>
                </a:moveTo>
                <a:lnTo>
                  <a:pt x="31895" y="62861"/>
                </a:lnTo>
                <a:lnTo>
                  <a:pt x="28104" y="62861"/>
                </a:lnTo>
                <a:lnTo>
                  <a:pt x="28104" y="59101"/>
                </a:lnTo>
                <a:close/>
                <a:moveTo>
                  <a:pt x="35870" y="59101"/>
                </a:moveTo>
                <a:lnTo>
                  <a:pt x="35870" y="62861"/>
                </a:lnTo>
                <a:lnTo>
                  <a:pt x="32079" y="62861"/>
                </a:lnTo>
                <a:lnTo>
                  <a:pt x="32079" y="59101"/>
                </a:lnTo>
                <a:close/>
                <a:moveTo>
                  <a:pt x="39845" y="59101"/>
                </a:moveTo>
                <a:lnTo>
                  <a:pt x="39845" y="62861"/>
                </a:lnTo>
                <a:lnTo>
                  <a:pt x="36054" y="62861"/>
                </a:lnTo>
                <a:lnTo>
                  <a:pt x="36054" y="59101"/>
                </a:lnTo>
                <a:close/>
                <a:moveTo>
                  <a:pt x="43821" y="59101"/>
                </a:moveTo>
                <a:lnTo>
                  <a:pt x="43821" y="62861"/>
                </a:lnTo>
                <a:lnTo>
                  <a:pt x="40029" y="62861"/>
                </a:lnTo>
                <a:lnTo>
                  <a:pt x="40029" y="59101"/>
                </a:lnTo>
                <a:close/>
                <a:moveTo>
                  <a:pt x="47796" y="59101"/>
                </a:moveTo>
                <a:lnTo>
                  <a:pt x="47796" y="62861"/>
                </a:lnTo>
                <a:lnTo>
                  <a:pt x="44005" y="62861"/>
                </a:lnTo>
                <a:lnTo>
                  <a:pt x="44005" y="59101"/>
                </a:lnTo>
                <a:close/>
                <a:moveTo>
                  <a:pt x="51771" y="59101"/>
                </a:moveTo>
                <a:lnTo>
                  <a:pt x="51771" y="62861"/>
                </a:lnTo>
                <a:lnTo>
                  <a:pt x="47980" y="62861"/>
                </a:lnTo>
                <a:lnTo>
                  <a:pt x="47980" y="59101"/>
                </a:lnTo>
                <a:close/>
                <a:moveTo>
                  <a:pt x="55746" y="59101"/>
                </a:moveTo>
                <a:lnTo>
                  <a:pt x="55746" y="62861"/>
                </a:lnTo>
                <a:lnTo>
                  <a:pt x="51955" y="62861"/>
                </a:lnTo>
                <a:lnTo>
                  <a:pt x="51955" y="59101"/>
                </a:lnTo>
                <a:close/>
                <a:moveTo>
                  <a:pt x="59721" y="59101"/>
                </a:moveTo>
                <a:lnTo>
                  <a:pt x="59721" y="62861"/>
                </a:lnTo>
                <a:lnTo>
                  <a:pt x="55931" y="62861"/>
                </a:lnTo>
                <a:lnTo>
                  <a:pt x="55931" y="59101"/>
                </a:lnTo>
                <a:close/>
                <a:moveTo>
                  <a:pt x="63696" y="59101"/>
                </a:moveTo>
                <a:lnTo>
                  <a:pt x="63696" y="62861"/>
                </a:lnTo>
                <a:lnTo>
                  <a:pt x="59906" y="62861"/>
                </a:lnTo>
                <a:lnTo>
                  <a:pt x="59906" y="59101"/>
                </a:lnTo>
                <a:close/>
                <a:moveTo>
                  <a:pt x="67672" y="59101"/>
                </a:moveTo>
                <a:lnTo>
                  <a:pt x="67672" y="62861"/>
                </a:lnTo>
                <a:lnTo>
                  <a:pt x="63881" y="62861"/>
                </a:lnTo>
                <a:lnTo>
                  <a:pt x="63881" y="59101"/>
                </a:lnTo>
                <a:close/>
                <a:moveTo>
                  <a:pt x="71648" y="59101"/>
                </a:moveTo>
                <a:lnTo>
                  <a:pt x="71648" y="62861"/>
                </a:lnTo>
                <a:lnTo>
                  <a:pt x="67857" y="62861"/>
                </a:lnTo>
                <a:lnTo>
                  <a:pt x="67857" y="59101"/>
                </a:lnTo>
                <a:close/>
                <a:moveTo>
                  <a:pt x="75623" y="59101"/>
                </a:moveTo>
                <a:lnTo>
                  <a:pt x="75623" y="62861"/>
                </a:lnTo>
                <a:lnTo>
                  <a:pt x="71832" y="62861"/>
                </a:lnTo>
                <a:lnTo>
                  <a:pt x="71832" y="59101"/>
                </a:lnTo>
                <a:close/>
                <a:moveTo>
                  <a:pt x="79598" y="59101"/>
                </a:moveTo>
                <a:lnTo>
                  <a:pt x="79598" y="62861"/>
                </a:lnTo>
                <a:lnTo>
                  <a:pt x="75807" y="62861"/>
                </a:lnTo>
                <a:lnTo>
                  <a:pt x="75807" y="59101"/>
                </a:lnTo>
                <a:close/>
                <a:moveTo>
                  <a:pt x="83573" y="59101"/>
                </a:moveTo>
                <a:lnTo>
                  <a:pt x="83573" y="62861"/>
                </a:lnTo>
                <a:lnTo>
                  <a:pt x="79782" y="62861"/>
                </a:lnTo>
                <a:lnTo>
                  <a:pt x="79782" y="59101"/>
                </a:lnTo>
                <a:close/>
                <a:moveTo>
                  <a:pt x="87549" y="59101"/>
                </a:moveTo>
                <a:lnTo>
                  <a:pt x="87549" y="62861"/>
                </a:lnTo>
                <a:lnTo>
                  <a:pt x="83757" y="62861"/>
                </a:lnTo>
                <a:lnTo>
                  <a:pt x="83757" y="59101"/>
                </a:lnTo>
                <a:close/>
                <a:moveTo>
                  <a:pt x="91524" y="59101"/>
                </a:moveTo>
                <a:lnTo>
                  <a:pt x="91524" y="62861"/>
                </a:lnTo>
                <a:lnTo>
                  <a:pt x="87733" y="62861"/>
                </a:lnTo>
                <a:lnTo>
                  <a:pt x="87733" y="59101"/>
                </a:lnTo>
                <a:close/>
                <a:moveTo>
                  <a:pt x="95499" y="59101"/>
                </a:moveTo>
                <a:lnTo>
                  <a:pt x="95499" y="62861"/>
                </a:lnTo>
                <a:lnTo>
                  <a:pt x="91708" y="62861"/>
                </a:lnTo>
                <a:lnTo>
                  <a:pt x="91708" y="59101"/>
                </a:lnTo>
                <a:close/>
                <a:moveTo>
                  <a:pt x="99474" y="59101"/>
                </a:moveTo>
                <a:lnTo>
                  <a:pt x="99474" y="62861"/>
                </a:lnTo>
                <a:lnTo>
                  <a:pt x="95684" y="62861"/>
                </a:lnTo>
                <a:lnTo>
                  <a:pt x="95684" y="59101"/>
                </a:lnTo>
                <a:close/>
                <a:moveTo>
                  <a:pt x="103449" y="59101"/>
                </a:moveTo>
                <a:lnTo>
                  <a:pt x="103449" y="62861"/>
                </a:lnTo>
                <a:lnTo>
                  <a:pt x="99659" y="62861"/>
                </a:lnTo>
                <a:lnTo>
                  <a:pt x="99659" y="59101"/>
                </a:lnTo>
                <a:close/>
                <a:moveTo>
                  <a:pt x="107424" y="59101"/>
                </a:moveTo>
                <a:lnTo>
                  <a:pt x="107424" y="62861"/>
                </a:lnTo>
                <a:lnTo>
                  <a:pt x="103634" y="62861"/>
                </a:lnTo>
                <a:lnTo>
                  <a:pt x="103634" y="59101"/>
                </a:lnTo>
                <a:close/>
                <a:moveTo>
                  <a:pt x="111400" y="59101"/>
                </a:moveTo>
                <a:lnTo>
                  <a:pt x="111400" y="62861"/>
                </a:lnTo>
                <a:lnTo>
                  <a:pt x="107609" y="62861"/>
                </a:lnTo>
                <a:lnTo>
                  <a:pt x="107609" y="59101"/>
                </a:lnTo>
                <a:close/>
                <a:moveTo>
                  <a:pt x="115376" y="59101"/>
                </a:moveTo>
                <a:lnTo>
                  <a:pt x="115376" y="62861"/>
                </a:lnTo>
                <a:lnTo>
                  <a:pt x="111585" y="62861"/>
                </a:lnTo>
                <a:lnTo>
                  <a:pt x="111585" y="59101"/>
                </a:lnTo>
                <a:close/>
                <a:moveTo>
                  <a:pt x="119351" y="59101"/>
                </a:moveTo>
                <a:lnTo>
                  <a:pt x="119351" y="62861"/>
                </a:lnTo>
                <a:lnTo>
                  <a:pt x="115560" y="62861"/>
                </a:lnTo>
                <a:lnTo>
                  <a:pt x="115560" y="59101"/>
                </a:lnTo>
                <a:close/>
                <a:moveTo>
                  <a:pt x="123326" y="59101"/>
                </a:moveTo>
                <a:lnTo>
                  <a:pt x="123326" y="62861"/>
                </a:lnTo>
                <a:lnTo>
                  <a:pt x="119535" y="62861"/>
                </a:lnTo>
                <a:lnTo>
                  <a:pt x="119535" y="59101"/>
                </a:lnTo>
                <a:close/>
                <a:moveTo>
                  <a:pt x="127301" y="59101"/>
                </a:moveTo>
                <a:lnTo>
                  <a:pt x="127301" y="62861"/>
                </a:lnTo>
                <a:lnTo>
                  <a:pt x="123510" y="62861"/>
                </a:lnTo>
                <a:lnTo>
                  <a:pt x="123510" y="59101"/>
                </a:lnTo>
                <a:close/>
                <a:moveTo>
                  <a:pt x="131277" y="59101"/>
                </a:moveTo>
                <a:lnTo>
                  <a:pt x="131277" y="62861"/>
                </a:lnTo>
                <a:lnTo>
                  <a:pt x="127485" y="62861"/>
                </a:lnTo>
                <a:lnTo>
                  <a:pt x="127485" y="59101"/>
                </a:lnTo>
                <a:close/>
                <a:moveTo>
                  <a:pt x="135252" y="59101"/>
                </a:moveTo>
                <a:lnTo>
                  <a:pt x="135252" y="62861"/>
                </a:lnTo>
                <a:lnTo>
                  <a:pt x="131461" y="62861"/>
                </a:lnTo>
                <a:lnTo>
                  <a:pt x="131461" y="59101"/>
                </a:lnTo>
                <a:close/>
                <a:moveTo>
                  <a:pt x="139227" y="59101"/>
                </a:moveTo>
                <a:lnTo>
                  <a:pt x="139227" y="62861"/>
                </a:lnTo>
                <a:lnTo>
                  <a:pt x="135436" y="62861"/>
                </a:lnTo>
                <a:lnTo>
                  <a:pt x="135436" y="59101"/>
                </a:lnTo>
                <a:close/>
                <a:moveTo>
                  <a:pt x="143202" y="59101"/>
                </a:moveTo>
                <a:lnTo>
                  <a:pt x="143202" y="62861"/>
                </a:lnTo>
                <a:lnTo>
                  <a:pt x="139411" y="62861"/>
                </a:lnTo>
                <a:lnTo>
                  <a:pt x="139411" y="59101"/>
                </a:lnTo>
                <a:close/>
                <a:moveTo>
                  <a:pt x="147177" y="59101"/>
                </a:moveTo>
                <a:lnTo>
                  <a:pt x="147177" y="62861"/>
                </a:lnTo>
                <a:lnTo>
                  <a:pt x="143387" y="62861"/>
                </a:lnTo>
                <a:lnTo>
                  <a:pt x="143387" y="59101"/>
                </a:lnTo>
                <a:close/>
                <a:moveTo>
                  <a:pt x="151224" y="59101"/>
                </a:moveTo>
                <a:lnTo>
                  <a:pt x="151224" y="62861"/>
                </a:lnTo>
                <a:lnTo>
                  <a:pt x="147362" y="62861"/>
                </a:lnTo>
                <a:lnTo>
                  <a:pt x="147362" y="59101"/>
                </a:lnTo>
                <a:close/>
                <a:moveTo>
                  <a:pt x="4068" y="63043"/>
                </a:moveTo>
                <a:lnTo>
                  <a:pt x="4068" y="66803"/>
                </a:lnTo>
                <a:lnTo>
                  <a:pt x="184" y="66803"/>
                </a:lnTo>
                <a:lnTo>
                  <a:pt x="184" y="63043"/>
                </a:lnTo>
                <a:close/>
                <a:moveTo>
                  <a:pt x="8043" y="63043"/>
                </a:moveTo>
                <a:lnTo>
                  <a:pt x="8043" y="66803"/>
                </a:lnTo>
                <a:lnTo>
                  <a:pt x="4252" y="66803"/>
                </a:lnTo>
                <a:lnTo>
                  <a:pt x="4252" y="63043"/>
                </a:lnTo>
                <a:close/>
                <a:moveTo>
                  <a:pt x="12018" y="63043"/>
                </a:moveTo>
                <a:lnTo>
                  <a:pt x="12018" y="66803"/>
                </a:lnTo>
                <a:lnTo>
                  <a:pt x="8227" y="66803"/>
                </a:lnTo>
                <a:lnTo>
                  <a:pt x="8227" y="63043"/>
                </a:lnTo>
                <a:close/>
                <a:moveTo>
                  <a:pt x="15993" y="63043"/>
                </a:moveTo>
                <a:lnTo>
                  <a:pt x="15993" y="66803"/>
                </a:lnTo>
                <a:lnTo>
                  <a:pt x="12202" y="66803"/>
                </a:lnTo>
                <a:lnTo>
                  <a:pt x="12202" y="63043"/>
                </a:lnTo>
                <a:close/>
                <a:moveTo>
                  <a:pt x="19968" y="63043"/>
                </a:moveTo>
                <a:lnTo>
                  <a:pt x="19968" y="66803"/>
                </a:lnTo>
                <a:lnTo>
                  <a:pt x="16177" y="66803"/>
                </a:lnTo>
                <a:lnTo>
                  <a:pt x="16177" y="63043"/>
                </a:lnTo>
                <a:close/>
                <a:moveTo>
                  <a:pt x="23944" y="63043"/>
                </a:moveTo>
                <a:lnTo>
                  <a:pt x="23944" y="66803"/>
                </a:lnTo>
                <a:lnTo>
                  <a:pt x="20153" y="66803"/>
                </a:lnTo>
                <a:lnTo>
                  <a:pt x="20153" y="63043"/>
                </a:lnTo>
                <a:close/>
                <a:moveTo>
                  <a:pt x="27919" y="63043"/>
                </a:moveTo>
                <a:lnTo>
                  <a:pt x="27919" y="66803"/>
                </a:lnTo>
                <a:lnTo>
                  <a:pt x="24129" y="66803"/>
                </a:lnTo>
                <a:lnTo>
                  <a:pt x="24129" y="63043"/>
                </a:lnTo>
                <a:close/>
                <a:moveTo>
                  <a:pt x="31895" y="63043"/>
                </a:moveTo>
                <a:lnTo>
                  <a:pt x="31895" y="66803"/>
                </a:lnTo>
                <a:lnTo>
                  <a:pt x="28104" y="66803"/>
                </a:lnTo>
                <a:lnTo>
                  <a:pt x="28104" y="63043"/>
                </a:lnTo>
                <a:close/>
                <a:moveTo>
                  <a:pt x="35870" y="63043"/>
                </a:moveTo>
                <a:lnTo>
                  <a:pt x="35870" y="66803"/>
                </a:lnTo>
                <a:lnTo>
                  <a:pt x="32079" y="66803"/>
                </a:lnTo>
                <a:lnTo>
                  <a:pt x="32079" y="63043"/>
                </a:lnTo>
                <a:close/>
                <a:moveTo>
                  <a:pt x="39845" y="63043"/>
                </a:moveTo>
                <a:lnTo>
                  <a:pt x="39845" y="66803"/>
                </a:lnTo>
                <a:lnTo>
                  <a:pt x="36054" y="66803"/>
                </a:lnTo>
                <a:lnTo>
                  <a:pt x="36054" y="63043"/>
                </a:lnTo>
                <a:close/>
                <a:moveTo>
                  <a:pt x="43821" y="63043"/>
                </a:moveTo>
                <a:lnTo>
                  <a:pt x="43821" y="66803"/>
                </a:lnTo>
                <a:lnTo>
                  <a:pt x="40029" y="66803"/>
                </a:lnTo>
                <a:lnTo>
                  <a:pt x="40029" y="63043"/>
                </a:lnTo>
                <a:close/>
                <a:moveTo>
                  <a:pt x="47796" y="63043"/>
                </a:moveTo>
                <a:lnTo>
                  <a:pt x="47796" y="66803"/>
                </a:lnTo>
                <a:lnTo>
                  <a:pt x="44005" y="66803"/>
                </a:lnTo>
                <a:lnTo>
                  <a:pt x="44005" y="63043"/>
                </a:lnTo>
                <a:close/>
                <a:moveTo>
                  <a:pt x="51771" y="63043"/>
                </a:moveTo>
                <a:lnTo>
                  <a:pt x="51771" y="66803"/>
                </a:lnTo>
                <a:lnTo>
                  <a:pt x="47980" y="66803"/>
                </a:lnTo>
                <a:lnTo>
                  <a:pt x="47980" y="63043"/>
                </a:lnTo>
                <a:close/>
                <a:moveTo>
                  <a:pt x="55746" y="63043"/>
                </a:moveTo>
                <a:lnTo>
                  <a:pt x="55746" y="66803"/>
                </a:lnTo>
                <a:lnTo>
                  <a:pt x="51955" y="66803"/>
                </a:lnTo>
                <a:lnTo>
                  <a:pt x="51955" y="63043"/>
                </a:lnTo>
                <a:close/>
                <a:moveTo>
                  <a:pt x="59721" y="63043"/>
                </a:moveTo>
                <a:lnTo>
                  <a:pt x="59721" y="66803"/>
                </a:lnTo>
                <a:lnTo>
                  <a:pt x="55931" y="66803"/>
                </a:lnTo>
                <a:lnTo>
                  <a:pt x="55931" y="63043"/>
                </a:lnTo>
                <a:close/>
                <a:moveTo>
                  <a:pt x="63696" y="63043"/>
                </a:moveTo>
                <a:lnTo>
                  <a:pt x="63696" y="66803"/>
                </a:lnTo>
                <a:lnTo>
                  <a:pt x="59906" y="66803"/>
                </a:lnTo>
                <a:lnTo>
                  <a:pt x="59906" y="63043"/>
                </a:lnTo>
                <a:close/>
                <a:moveTo>
                  <a:pt x="67672" y="63043"/>
                </a:moveTo>
                <a:lnTo>
                  <a:pt x="67672" y="66803"/>
                </a:lnTo>
                <a:lnTo>
                  <a:pt x="63881" y="66803"/>
                </a:lnTo>
                <a:lnTo>
                  <a:pt x="63881" y="63043"/>
                </a:lnTo>
                <a:close/>
                <a:moveTo>
                  <a:pt x="71648" y="63043"/>
                </a:moveTo>
                <a:lnTo>
                  <a:pt x="71648" y="66803"/>
                </a:lnTo>
                <a:lnTo>
                  <a:pt x="67857" y="66803"/>
                </a:lnTo>
                <a:lnTo>
                  <a:pt x="67857" y="63043"/>
                </a:lnTo>
                <a:close/>
                <a:moveTo>
                  <a:pt x="75623" y="63043"/>
                </a:moveTo>
                <a:lnTo>
                  <a:pt x="75623" y="66803"/>
                </a:lnTo>
                <a:lnTo>
                  <a:pt x="71832" y="66803"/>
                </a:lnTo>
                <a:lnTo>
                  <a:pt x="71832" y="63043"/>
                </a:lnTo>
                <a:close/>
                <a:moveTo>
                  <a:pt x="79598" y="63043"/>
                </a:moveTo>
                <a:lnTo>
                  <a:pt x="79598" y="66803"/>
                </a:lnTo>
                <a:lnTo>
                  <a:pt x="75807" y="66803"/>
                </a:lnTo>
                <a:lnTo>
                  <a:pt x="75807" y="63043"/>
                </a:lnTo>
                <a:close/>
                <a:moveTo>
                  <a:pt x="83573" y="63043"/>
                </a:moveTo>
                <a:lnTo>
                  <a:pt x="83573" y="66803"/>
                </a:lnTo>
                <a:lnTo>
                  <a:pt x="79782" y="66803"/>
                </a:lnTo>
                <a:lnTo>
                  <a:pt x="79782" y="63043"/>
                </a:lnTo>
                <a:close/>
                <a:moveTo>
                  <a:pt x="87549" y="63043"/>
                </a:moveTo>
                <a:lnTo>
                  <a:pt x="87549" y="66803"/>
                </a:lnTo>
                <a:lnTo>
                  <a:pt x="83757" y="66803"/>
                </a:lnTo>
                <a:lnTo>
                  <a:pt x="83757" y="63043"/>
                </a:lnTo>
                <a:close/>
                <a:moveTo>
                  <a:pt x="91524" y="63043"/>
                </a:moveTo>
                <a:lnTo>
                  <a:pt x="91524" y="66803"/>
                </a:lnTo>
                <a:lnTo>
                  <a:pt x="87733" y="66803"/>
                </a:lnTo>
                <a:lnTo>
                  <a:pt x="87733" y="63043"/>
                </a:lnTo>
                <a:close/>
                <a:moveTo>
                  <a:pt x="95499" y="63043"/>
                </a:moveTo>
                <a:lnTo>
                  <a:pt x="95499" y="66803"/>
                </a:lnTo>
                <a:lnTo>
                  <a:pt x="91708" y="66803"/>
                </a:lnTo>
                <a:lnTo>
                  <a:pt x="91708" y="63043"/>
                </a:lnTo>
                <a:close/>
                <a:moveTo>
                  <a:pt x="99474" y="63043"/>
                </a:moveTo>
                <a:lnTo>
                  <a:pt x="99474" y="66803"/>
                </a:lnTo>
                <a:lnTo>
                  <a:pt x="95684" y="66803"/>
                </a:lnTo>
                <a:lnTo>
                  <a:pt x="95684" y="63043"/>
                </a:lnTo>
                <a:close/>
                <a:moveTo>
                  <a:pt x="103449" y="63043"/>
                </a:moveTo>
                <a:lnTo>
                  <a:pt x="103449" y="66803"/>
                </a:lnTo>
                <a:lnTo>
                  <a:pt x="99659" y="66803"/>
                </a:lnTo>
                <a:lnTo>
                  <a:pt x="99659" y="63043"/>
                </a:lnTo>
                <a:close/>
                <a:moveTo>
                  <a:pt x="107424" y="63043"/>
                </a:moveTo>
                <a:lnTo>
                  <a:pt x="107424" y="66803"/>
                </a:lnTo>
                <a:lnTo>
                  <a:pt x="103634" y="66803"/>
                </a:lnTo>
                <a:lnTo>
                  <a:pt x="103634" y="63043"/>
                </a:lnTo>
                <a:close/>
                <a:moveTo>
                  <a:pt x="111400" y="63043"/>
                </a:moveTo>
                <a:lnTo>
                  <a:pt x="111400" y="66803"/>
                </a:lnTo>
                <a:lnTo>
                  <a:pt x="107609" y="66803"/>
                </a:lnTo>
                <a:lnTo>
                  <a:pt x="107609" y="63043"/>
                </a:lnTo>
                <a:close/>
                <a:moveTo>
                  <a:pt x="115376" y="63043"/>
                </a:moveTo>
                <a:lnTo>
                  <a:pt x="115376" y="66803"/>
                </a:lnTo>
                <a:lnTo>
                  <a:pt x="111585" y="66803"/>
                </a:lnTo>
                <a:lnTo>
                  <a:pt x="111585" y="63043"/>
                </a:lnTo>
                <a:close/>
                <a:moveTo>
                  <a:pt x="119351" y="63044"/>
                </a:moveTo>
                <a:lnTo>
                  <a:pt x="119351" y="66803"/>
                </a:lnTo>
                <a:lnTo>
                  <a:pt x="115560" y="66803"/>
                </a:lnTo>
                <a:lnTo>
                  <a:pt x="115560" y="63044"/>
                </a:lnTo>
                <a:close/>
                <a:moveTo>
                  <a:pt x="123326" y="63044"/>
                </a:moveTo>
                <a:lnTo>
                  <a:pt x="123326" y="66803"/>
                </a:lnTo>
                <a:lnTo>
                  <a:pt x="119535" y="66803"/>
                </a:lnTo>
                <a:lnTo>
                  <a:pt x="119535" y="63044"/>
                </a:lnTo>
                <a:close/>
                <a:moveTo>
                  <a:pt x="127301" y="63044"/>
                </a:moveTo>
                <a:lnTo>
                  <a:pt x="127301" y="66803"/>
                </a:lnTo>
                <a:lnTo>
                  <a:pt x="123510" y="66803"/>
                </a:lnTo>
                <a:lnTo>
                  <a:pt x="123510" y="63044"/>
                </a:lnTo>
                <a:close/>
                <a:moveTo>
                  <a:pt x="131277" y="63044"/>
                </a:moveTo>
                <a:lnTo>
                  <a:pt x="131277" y="66803"/>
                </a:lnTo>
                <a:lnTo>
                  <a:pt x="127485" y="66803"/>
                </a:lnTo>
                <a:lnTo>
                  <a:pt x="127485" y="63044"/>
                </a:lnTo>
                <a:close/>
                <a:moveTo>
                  <a:pt x="135252" y="63044"/>
                </a:moveTo>
                <a:lnTo>
                  <a:pt x="135252" y="66803"/>
                </a:lnTo>
                <a:lnTo>
                  <a:pt x="131461" y="66803"/>
                </a:lnTo>
                <a:lnTo>
                  <a:pt x="131461" y="63044"/>
                </a:lnTo>
                <a:close/>
                <a:moveTo>
                  <a:pt x="139227" y="63044"/>
                </a:moveTo>
                <a:lnTo>
                  <a:pt x="139227" y="66803"/>
                </a:lnTo>
                <a:lnTo>
                  <a:pt x="135436" y="66803"/>
                </a:lnTo>
                <a:lnTo>
                  <a:pt x="135436" y="63044"/>
                </a:lnTo>
                <a:close/>
                <a:moveTo>
                  <a:pt x="143202" y="63044"/>
                </a:moveTo>
                <a:lnTo>
                  <a:pt x="143202" y="66803"/>
                </a:lnTo>
                <a:lnTo>
                  <a:pt x="139411" y="66803"/>
                </a:lnTo>
                <a:lnTo>
                  <a:pt x="139411" y="63044"/>
                </a:lnTo>
                <a:close/>
                <a:moveTo>
                  <a:pt x="147177" y="63044"/>
                </a:moveTo>
                <a:lnTo>
                  <a:pt x="147177" y="66803"/>
                </a:lnTo>
                <a:lnTo>
                  <a:pt x="143387" y="66803"/>
                </a:lnTo>
                <a:lnTo>
                  <a:pt x="143387" y="63044"/>
                </a:lnTo>
                <a:close/>
                <a:moveTo>
                  <a:pt x="151224" y="63044"/>
                </a:moveTo>
                <a:lnTo>
                  <a:pt x="151224" y="66803"/>
                </a:lnTo>
                <a:lnTo>
                  <a:pt x="147362" y="66803"/>
                </a:lnTo>
                <a:lnTo>
                  <a:pt x="147362" y="63044"/>
                </a:lnTo>
                <a:close/>
                <a:moveTo>
                  <a:pt x="4068" y="66986"/>
                </a:moveTo>
                <a:lnTo>
                  <a:pt x="4068" y="70746"/>
                </a:lnTo>
                <a:lnTo>
                  <a:pt x="184" y="70746"/>
                </a:lnTo>
                <a:lnTo>
                  <a:pt x="184" y="66986"/>
                </a:lnTo>
                <a:close/>
                <a:moveTo>
                  <a:pt x="8043" y="66986"/>
                </a:moveTo>
                <a:lnTo>
                  <a:pt x="8043" y="70746"/>
                </a:lnTo>
                <a:lnTo>
                  <a:pt x="4252" y="70746"/>
                </a:lnTo>
                <a:lnTo>
                  <a:pt x="4252" y="66986"/>
                </a:lnTo>
                <a:close/>
                <a:moveTo>
                  <a:pt x="12018" y="66986"/>
                </a:moveTo>
                <a:lnTo>
                  <a:pt x="12018" y="70746"/>
                </a:lnTo>
                <a:lnTo>
                  <a:pt x="8227" y="70746"/>
                </a:lnTo>
                <a:lnTo>
                  <a:pt x="8227" y="66986"/>
                </a:lnTo>
                <a:close/>
                <a:moveTo>
                  <a:pt x="15993" y="66986"/>
                </a:moveTo>
                <a:lnTo>
                  <a:pt x="15993" y="70746"/>
                </a:lnTo>
                <a:lnTo>
                  <a:pt x="12202" y="70746"/>
                </a:lnTo>
                <a:lnTo>
                  <a:pt x="12202" y="66986"/>
                </a:lnTo>
                <a:close/>
                <a:moveTo>
                  <a:pt x="19968" y="66986"/>
                </a:moveTo>
                <a:lnTo>
                  <a:pt x="19968" y="70746"/>
                </a:lnTo>
                <a:lnTo>
                  <a:pt x="16177" y="70746"/>
                </a:lnTo>
                <a:lnTo>
                  <a:pt x="16177" y="66986"/>
                </a:lnTo>
                <a:close/>
                <a:moveTo>
                  <a:pt x="23944" y="66986"/>
                </a:moveTo>
                <a:lnTo>
                  <a:pt x="23944" y="70746"/>
                </a:lnTo>
                <a:lnTo>
                  <a:pt x="20153" y="70746"/>
                </a:lnTo>
                <a:lnTo>
                  <a:pt x="20153" y="66986"/>
                </a:lnTo>
                <a:close/>
                <a:moveTo>
                  <a:pt x="27919" y="66986"/>
                </a:moveTo>
                <a:lnTo>
                  <a:pt x="27919" y="70746"/>
                </a:lnTo>
                <a:lnTo>
                  <a:pt x="24129" y="70746"/>
                </a:lnTo>
                <a:lnTo>
                  <a:pt x="24129" y="66986"/>
                </a:lnTo>
                <a:close/>
                <a:moveTo>
                  <a:pt x="31895" y="66986"/>
                </a:moveTo>
                <a:lnTo>
                  <a:pt x="31895" y="70746"/>
                </a:lnTo>
                <a:lnTo>
                  <a:pt x="28104" y="70746"/>
                </a:lnTo>
                <a:lnTo>
                  <a:pt x="28104" y="66986"/>
                </a:lnTo>
                <a:close/>
                <a:moveTo>
                  <a:pt x="35870" y="66986"/>
                </a:moveTo>
                <a:lnTo>
                  <a:pt x="35870" y="70746"/>
                </a:lnTo>
                <a:lnTo>
                  <a:pt x="32079" y="70746"/>
                </a:lnTo>
                <a:lnTo>
                  <a:pt x="32079" y="66986"/>
                </a:lnTo>
                <a:close/>
                <a:moveTo>
                  <a:pt x="39845" y="66986"/>
                </a:moveTo>
                <a:lnTo>
                  <a:pt x="39845" y="70746"/>
                </a:lnTo>
                <a:lnTo>
                  <a:pt x="36054" y="70746"/>
                </a:lnTo>
                <a:lnTo>
                  <a:pt x="36054" y="66986"/>
                </a:lnTo>
                <a:close/>
                <a:moveTo>
                  <a:pt x="43821" y="66986"/>
                </a:moveTo>
                <a:lnTo>
                  <a:pt x="43821" y="70746"/>
                </a:lnTo>
                <a:lnTo>
                  <a:pt x="40029" y="70746"/>
                </a:lnTo>
                <a:lnTo>
                  <a:pt x="40029" y="66986"/>
                </a:lnTo>
                <a:close/>
                <a:moveTo>
                  <a:pt x="47796" y="66986"/>
                </a:moveTo>
                <a:lnTo>
                  <a:pt x="47796" y="70746"/>
                </a:lnTo>
                <a:lnTo>
                  <a:pt x="44005" y="70746"/>
                </a:lnTo>
                <a:lnTo>
                  <a:pt x="44005" y="66986"/>
                </a:lnTo>
                <a:close/>
                <a:moveTo>
                  <a:pt x="51771" y="66986"/>
                </a:moveTo>
                <a:lnTo>
                  <a:pt x="51771" y="70746"/>
                </a:lnTo>
                <a:lnTo>
                  <a:pt x="47980" y="70746"/>
                </a:lnTo>
                <a:lnTo>
                  <a:pt x="47980" y="66986"/>
                </a:lnTo>
                <a:close/>
                <a:moveTo>
                  <a:pt x="55746" y="66986"/>
                </a:moveTo>
                <a:lnTo>
                  <a:pt x="55746" y="70746"/>
                </a:lnTo>
                <a:lnTo>
                  <a:pt x="51955" y="70746"/>
                </a:lnTo>
                <a:lnTo>
                  <a:pt x="51955" y="66986"/>
                </a:lnTo>
                <a:close/>
                <a:moveTo>
                  <a:pt x="59721" y="66986"/>
                </a:moveTo>
                <a:lnTo>
                  <a:pt x="59721" y="70746"/>
                </a:lnTo>
                <a:lnTo>
                  <a:pt x="55931" y="70746"/>
                </a:lnTo>
                <a:lnTo>
                  <a:pt x="55931" y="66986"/>
                </a:lnTo>
                <a:close/>
                <a:moveTo>
                  <a:pt x="63696" y="66986"/>
                </a:moveTo>
                <a:lnTo>
                  <a:pt x="63696" y="70746"/>
                </a:lnTo>
                <a:lnTo>
                  <a:pt x="59906" y="70746"/>
                </a:lnTo>
                <a:lnTo>
                  <a:pt x="59906" y="66986"/>
                </a:lnTo>
                <a:close/>
                <a:moveTo>
                  <a:pt x="67672" y="66986"/>
                </a:moveTo>
                <a:lnTo>
                  <a:pt x="67672" y="70746"/>
                </a:lnTo>
                <a:lnTo>
                  <a:pt x="63881" y="70746"/>
                </a:lnTo>
                <a:lnTo>
                  <a:pt x="63881" y="66986"/>
                </a:lnTo>
                <a:close/>
                <a:moveTo>
                  <a:pt x="71648" y="66986"/>
                </a:moveTo>
                <a:lnTo>
                  <a:pt x="71648" y="70746"/>
                </a:lnTo>
                <a:lnTo>
                  <a:pt x="67857" y="70746"/>
                </a:lnTo>
                <a:lnTo>
                  <a:pt x="67857" y="66986"/>
                </a:lnTo>
                <a:close/>
                <a:moveTo>
                  <a:pt x="75623" y="66986"/>
                </a:moveTo>
                <a:lnTo>
                  <a:pt x="75623" y="70746"/>
                </a:lnTo>
                <a:lnTo>
                  <a:pt x="71832" y="70746"/>
                </a:lnTo>
                <a:lnTo>
                  <a:pt x="71832" y="66986"/>
                </a:lnTo>
                <a:close/>
                <a:moveTo>
                  <a:pt x="79598" y="66986"/>
                </a:moveTo>
                <a:lnTo>
                  <a:pt x="79598" y="70746"/>
                </a:lnTo>
                <a:lnTo>
                  <a:pt x="75807" y="70746"/>
                </a:lnTo>
                <a:lnTo>
                  <a:pt x="75807" y="66986"/>
                </a:lnTo>
                <a:close/>
                <a:moveTo>
                  <a:pt x="83573" y="66986"/>
                </a:moveTo>
                <a:lnTo>
                  <a:pt x="83573" y="70746"/>
                </a:lnTo>
                <a:lnTo>
                  <a:pt x="79782" y="70746"/>
                </a:lnTo>
                <a:lnTo>
                  <a:pt x="79782" y="66986"/>
                </a:lnTo>
                <a:close/>
                <a:moveTo>
                  <a:pt x="87549" y="66986"/>
                </a:moveTo>
                <a:lnTo>
                  <a:pt x="87549" y="70746"/>
                </a:lnTo>
                <a:lnTo>
                  <a:pt x="83757" y="70746"/>
                </a:lnTo>
                <a:lnTo>
                  <a:pt x="83757" y="66986"/>
                </a:lnTo>
                <a:close/>
                <a:moveTo>
                  <a:pt x="91524" y="66986"/>
                </a:moveTo>
                <a:lnTo>
                  <a:pt x="91524" y="70746"/>
                </a:lnTo>
                <a:lnTo>
                  <a:pt x="87733" y="70746"/>
                </a:lnTo>
                <a:lnTo>
                  <a:pt x="87733" y="66986"/>
                </a:lnTo>
                <a:close/>
                <a:moveTo>
                  <a:pt x="95499" y="66986"/>
                </a:moveTo>
                <a:lnTo>
                  <a:pt x="95499" y="70746"/>
                </a:lnTo>
                <a:lnTo>
                  <a:pt x="91708" y="70746"/>
                </a:lnTo>
                <a:lnTo>
                  <a:pt x="91708" y="66986"/>
                </a:lnTo>
                <a:close/>
                <a:moveTo>
                  <a:pt x="99474" y="66986"/>
                </a:moveTo>
                <a:lnTo>
                  <a:pt x="99474" y="70746"/>
                </a:lnTo>
                <a:lnTo>
                  <a:pt x="95684" y="70746"/>
                </a:lnTo>
                <a:lnTo>
                  <a:pt x="95684" y="66986"/>
                </a:lnTo>
                <a:close/>
                <a:moveTo>
                  <a:pt x="103449" y="66986"/>
                </a:moveTo>
                <a:lnTo>
                  <a:pt x="103449" y="70746"/>
                </a:lnTo>
                <a:lnTo>
                  <a:pt x="99659" y="70746"/>
                </a:lnTo>
                <a:lnTo>
                  <a:pt x="99659" y="66986"/>
                </a:lnTo>
                <a:close/>
                <a:moveTo>
                  <a:pt x="107424" y="66986"/>
                </a:moveTo>
                <a:lnTo>
                  <a:pt x="107424" y="70746"/>
                </a:lnTo>
                <a:lnTo>
                  <a:pt x="103634" y="70746"/>
                </a:lnTo>
                <a:lnTo>
                  <a:pt x="103634" y="66986"/>
                </a:lnTo>
                <a:close/>
                <a:moveTo>
                  <a:pt x="111400" y="66986"/>
                </a:moveTo>
                <a:lnTo>
                  <a:pt x="111400" y="70746"/>
                </a:lnTo>
                <a:lnTo>
                  <a:pt x="107609" y="70746"/>
                </a:lnTo>
                <a:lnTo>
                  <a:pt x="107609" y="66986"/>
                </a:lnTo>
                <a:close/>
                <a:moveTo>
                  <a:pt x="115376" y="66986"/>
                </a:moveTo>
                <a:lnTo>
                  <a:pt x="115376" y="70746"/>
                </a:lnTo>
                <a:lnTo>
                  <a:pt x="111585" y="70746"/>
                </a:lnTo>
                <a:lnTo>
                  <a:pt x="111585" y="66986"/>
                </a:lnTo>
                <a:close/>
                <a:moveTo>
                  <a:pt x="119351" y="66986"/>
                </a:moveTo>
                <a:lnTo>
                  <a:pt x="119351" y="70746"/>
                </a:lnTo>
                <a:lnTo>
                  <a:pt x="115560" y="70746"/>
                </a:lnTo>
                <a:lnTo>
                  <a:pt x="115560" y="66986"/>
                </a:lnTo>
                <a:close/>
                <a:moveTo>
                  <a:pt x="123326" y="66986"/>
                </a:moveTo>
                <a:lnTo>
                  <a:pt x="123326" y="70746"/>
                </a:lnTo>
                <a:lnTo>
                  <a:pt x="119535" y="70746"/>
                </a:lnTo>
                <a:lnTo>
                  <a:pt x="119535" y="66986"/>
                </a:lnTo>
                <a:close/>
                <a:moveTo>
                  <a:pt x="127301" y="66986"/>
                </a:moveTo>
                <a:lnTo>
                  <a:pt x="127301" y="70746"/>
                </a:lnTo>
                <a:lnTo>
                  <a:pt x="123510" y="70746"/>
                </a:lnTo>
                <a:lnTo>
                  <a:pt x="123510" y="66986"/>
                </a:lnTo>
                <a:close/>
                <a:moveTo>
                  <a:pt x="131277" y="66986"/>
                </a:moveTo>
                <a:lnTo>
                  <a:pt x="131277" y="70746"/>
                </a:lnTo>
                <a:lnTo>
                  <a:pt x="127485" y="70746"/>
                </a:lnTo>
                <a:lnTo>
                  <a:pt x="127485" y="66986"/>
                </a:lnTo>
                <a:close/>
                <a:moveTo>
                  <a:pt x="135252" y="66986"/>
                </a:moveTo>
                <a:lnTo>
                  <a:pt x="135252" y="70746"/>
                </a:lnTo>
                <a:lnTo>
                  <a:pt x="131461" y="70746"/>
                </a:lnTo>
                <a:lnTo>
                  <a:pt x="131461" y="66986"/>
                </a:lnTo>
                <a:close/>
                <a:moveTo>
                  <a:pt x="139227" y="66986"/>
                </a:moveTo>
                <a:lnTo>
                  <a:pt x="139227" y="70746"/>
                </a:lnTo>
                <a:lnTo>
                  <a:pt x="135436" y="70746"/>
                </a:lnTo>
                <a:lnTo>
                  <a:pt x="135436" y="66986"/>
                </a:lnTo>
                <a:close/>
                <a:moveTo>
                  <a:pt x="143202" y="66986"/>
                </a:moveTo>
                <a:lnTo>
                  <a:pt x="143202" y="70746"/>
                </a:lnTo>
                <a:lnTo>
                  <a:pt x="139411" y="70746"/>
                </a:lnTo>
                <a:lnTo>
                  <a:pt x="139411" y="66986"/>
                </a:lnTo>
                <a:close/>
                <a:moveTo>
                  <a:pt x="147177" y="66986"/>
                </a:moveTo>
                <a:lnTo>
                  <a:pt x="147177" y="70746"/>
                </a:lnTo>
                <a:lnTo>
                  <a:pt x="143387" y="70746"/>
                </a:lnTo>
                <a:lnTo>
                  <a:pt x="143387" y="66986"/>
                </a:lnTo>
                <a:close/>
                <a:moveTo>
                  <a:pt x="151224" y="66986"/>
                </a:moveTo>
                <a:lnTo>
                  <a:pt x="151224" y="70746"/>
                </a:lnTo>
                <a:lnTo>
                  <a:pt x="147362" y="70746"/>
                </a:lnTo>
                <a:lnTo>
                  <a:pt x="147362" y="66986"/>
                </a:lnTo>
                <a:close/>
                <a:moveTo>
                  <a:pt x="4068" y="70929"/>
                </a:moveTo>
                <a:lnTo>
                  <a:pt x="4068" y="74689"/>
                </a:lnTo>
                <a:lnTo>
                  <a:pt x="184" y="74689"/>
                </a:lnTo>
                <a:lnTo>
                  <a:pt x="184" y="70929"/>
                </a:lnTo>
                <a:close/>
                <a:moveTo>
                  <a:pt x="8043" y="70929"/>
                </a:moveTo>
                <a:lnTo>
                  <a:pt x="8043" y="74689"/>
                </a:lnTo>
                <a:lnTo>
                  <a:pt x="4252" y="74689"/>
                </a:lnTo>
                <a:lnTo>
                  <a:pt x="4252" y="70929"/>
                </a:lnTo>
                <a:close/>
                <a:moveTo>
                  <a:pt x="12018" y="70929"/>
                </a:moveTo>
                <a:lnTo>
                  <a:pt x="12018" y="74689"/>
                </a:lnTo>
                <a:lnTo>
                  <a:pt x="8227" y="74689"/>
                </a:lnTo>
                <a:lnTo>
                  <a:pt x="8227" y="70929"/>
                </a:lnTo>
                <a:close/>
                <a:moveTo>
                  <a:pt x="15993" y="70929"/>
                </a:moveTo>
                <a:lnTo>
                  <a:pt x="15993" y="74689"/>
                </a:lnTo>
                <a:lnTo>
                  <a:pt x="12202" y="74689"/>
                </a:lnTo>
                <a:lnTo>
                  <a:pt x="12202" y="70929"/>
                </a:lnTo>
                <a:close/>
                <a:moveTo>
                  <a:pt x="19968" y="70929"/>
                </a:moveTo>
                <a:lnTo>
                  <a:pt x="19968" y="74689"/>
                </a:lnTo>
                <a:lnTo>
                  <a:pt x="16177" y="74689"/>
                </a:lnTo>
                <a:lnTo>
                  <a:pt x="16177" y="70929"/>
                </a:lnTo>
                <a:close/>
                <a:moveTo>
                  <a:pt x="23944" y="70929"/>
                </a:moveTo>
                <a:lnTo>
                  <a:pt x="23944" y="74689"/>
                </a:lnTo>
                <a:lnTo>
                  <a:pt x="20153" y="74689"/>
                </a:lnTo>
                <a:lnTo>
                  <a:pt x="20153" y="70929"/>
                </a:lnTo>
                <a:close/>
                <a:moveTo>
                  <a:pt x="27919" y="70929"/>
                </a:moveTo>
                <a:lnTo>
                  <a:pt x="27919" y="74689"/>
                </a:lnTo>
                <a:lnTo>
                  <a:pt x="24129" y="74689"/>
                </a:lnTo>
                <a:lnTo>
                  <a:pt x="24129" y="70929"/>
                </a:lnTo>
                <a:close/>
                <a:moveTo>
                  <a:pt x="31895" y="70929"/>
                </a:moveTo>
                <a:lnTo>
                  <a:pt x="31895" y="74689"/>
                </a:lnTo>
                <a:lnTo>
                  <a:pt x="28104" y="74689"/>
                </a:lnTo>
                <a:lnTo>
                  <a:pt x="28104" y="70929"/>
                </a:lnTo>
                <a:close/>
                <a:moveTo>
                  <a:pt x="35870" y="70929"/>
                </a:moveTo>
                <a:lnTo>
                  <a:pt x="35870" y="74689"/>
                </a:lnTo>
                <a:lnTo>
                  <a:pt x="32079" y="74689"/>
                </a:lnTo>
                <a:lnTo>
                  <a:pt x="32079" y="70929"/>
                </a:lnTo>
                <a:close/>
                <a:moveTo>
                  <a:pt x="39845" y="70929"/>
                </a:moveTo>
                <a:lnTo>
                  <a:pt x="39845" y="74689"/>
                </a:lnTo>
                <a:lnTo>
                  <a:pt x="36054" y="74689"/>
                </a:lnTo>
                <a:lnTo>
                  <a:pt x="36054" y="70929"/>
                </a:lnTo>
                <a:close/>
                <a:moveTo>
                  <a:pt x="43821" y="70929"/>
                </a:moveTo>
                <a:lnTo>
                  <a:pt x="43821" y="74689"/>
                </a:lnTo>
                <a:lnTo>
                  <a:pt x="40029" y="74689"/>
                </a:lnTo>
                <a:lnTo>
                  <a:pt x="40029" y="70929"/>
                </a:lnTo>
                <a:close/>
                <a:moveTo>
                  <a:pt x="47796" y="70929"/>
                </a:moveTo>
                <a:lnTo>
                  <a:pt x="47796" y="74689"/>
                </a:lnTo>
                <a:lnTo>
                  <a:pt x="44005" y="74689"/>
                </a:lnTo>
                <a:lnTo>
                  <a:pt x="44005" y="70929"/>
                </a:lnTo>
                <a:close/>
                <a:moveTo>
                  <a:pt x="51771" y="70929"/>
                </a:moveTo>
                <a:lnTo>
                  <a:pt x="51771" y="74689"/>
                </a:lnTo>
                <a:lnTo>
                  <a:pt x="47980" y="74689"/>
                </a:lnTo>
                <a:lnTo>
                  <a:pt x="47980" y="70929"/>
                </a:lnTo>
                <a:close/>
                <a:moveTo>
                  <a:pt x="55746" y="70929"/>
                </a:moveTo>
                <a:lnTo>
                  <a:pt x="55746" y="74689"/>
                </a:lnTo>
                <a:lnTo>
                  <a:pt x="51955" y="74689"/>
                </a:lnTo>
                <a:lnTo>
                  <a:pt x="51955" y="70929"/>
                </a:lnTo>
                <a:close/>
                <a:moveTo>
                  <a:pt x="59721" y="70929"/>
                </a:moveTo>
                <a:lnTo>
                  <a:pt x="59721" y="74689"/>
                </a:lnTo>
                <a:lnTo>
                  <a:pt x="55931" y="74689"/>
                </a:lnTo>
                <a:lnTo>
                  <a:pt x="55931" y="70929"/>
                </a:lnTo>
                <a:close/>
                <a:moveTo>
                  <a:pt x="63696" y="70929"/>
                </a:moveTo>
                <a:lnTo>
                  <a:pt x="63696" y="74689"/>
                </a:lnTo>
                <a:lnTo>
                  <a:pt x="59906" y="74689"/>
                </a:lnTo>
                <a:lnTo>
                  <a:pt x="59906" y="70929"/>
                </a:lnTo>
                <a:close/>
                <a:moveTo>
                  <a:pt x="67672" y="70929"/>
                </a:moveTo>
                <a:lnTo>
                  <a:pt x="67672" y="74689"/>
                </a:lnTo>
                <a:lnTo>
                  <a:pt x="63881" y="74689"/>
                </a:lnTo>
                <a:lnTo>
                  <a:pt x="63881" y="70929"/>
                </a:lnTo>
                <a:close/>
                <a:moveTo>
                  <a:pt x="71648" y="70929"/>
                </a:moveTo>
                <a:lnTo>
                  <a:pt x="71648" y="74689"/>
                </a:lnTo>
                <a:lnTo>
                  <a:pt x="67857" y="74689"/>
                </a:lnTo>
                <a:lnTo>
                  <a:pt x="67857" y="70929"/>
                </a:lnTo>
                <a:close/>
                <a:moveTo>
                  <a:pt x="75623" y="70929"/>
                </a:moveTo>
                <a:lnTo>
                  <a:pt x="75623" y="74689"/>
                </a:lnTo>
                <a:lnTo>
                  <a:pt x="71832" y="74689"/>
                </a:lnTo>
                <a:lnTo>
                  <a:pt x="71832" y="70929"/>
                </a:lnTo>
                <a:close/>
                <a:moveTo>
                  <a:pt x="79598" y="70929"/>
                </a:moveTo>
                <a:lnTo>
                  <a:pt x="79598" y="74689"/>
                </a:lnTo>
                <a:lnTo>
                  <a:pt x="75807" y="74689"/>
                </a:lnTo>
                <a:lnTo>
                  <a:pt x="75807" y="70929"/>
                </a:lnTo>
                <a:close/>
                <a:moveTo>
                  <a:pt x="83573" y="70929"/>
                </a:moveTo>
                <a:lnTo>
                  <a:pt x="83573" y="74689"/>
                </a:lnTo>
                <a:lnTo>
                  <a:pt x="79782" y="74689"/>
                </a:lnTo>
                <a:lnTo>
                  <a:pt x="79782" y="70929"/>
                </a:lnTo>
                <a:close/>
                <a:moveTo>
                  <a:pt x="87549" y="70929"/>
                </a:moveTo>
                <a:lnTo>
                  <a:pt x="87549" y="74689"/>
                </a:lnTo>
                <a:lnTo>
                  <a:pt x="83757" y="74689"/>
                </a:lnTo>
                <a:lnTo>
                  <a:pt x="83757" y="70929"/>
                </a:lnTo>
                <a:close/>
                <a:moveTo>
                  <a:pt x="91524" y="70929"/>
                </a:moveTo>
                <a:lnTo>
                  <a:pt x="91524" y="74689"/>
                </a:lnTo>
                <a:lnTo>
                  <a:pt x="87733" y="74689"/>
                </a:lnTo>
                <a:lnTo>
                  <a:pt x="87733" y="70929"/>
                </a:lnTo>
                <a:close/>
                <a:moveTo>
                  <a:pt x="95499" y="70929"/>
                </a:moveTo>
                <a:lnTo>
                  <a:pt x="95499" y="74689"/>
                </a:lnTo>
                <a:lnTo>
                  <a:pt x="91708" y="74689"/>
                </a:lnTo>
                <a:lnTo>
                  <a:pt x="91708" y="70929"/>
                </a:lnTo>
                <a:close/>
                <a:moveTo>
                  <a:pt x="99474" y="70929"/>
                </a:moveTo>
                <a:lnTo>
                  <a:pt x="99474" y="74689"/>
                </a:lnTo>
                <a:lnTo>
                  <a:pt x="95684" y="74689"/>
                </a:lnTo>
                <a:lnTo>
                  <a:pt x="95684" y="70929"/>
                </a:lnTo>
                <a:close/>
                <a:moveTo>
                  <a:pt x="103449" y="70929"/>
                </a:moveTo>
                <a:lnTo>
                  <a:pt x="103449" y="74689"/>
                </a:lnTo>
                <a:lnTo>
                  <a:pt x="99659" y="74689"/>
                </a:lnTo>
                <a:lnTo>
                  <a:pt x="99659" y="70929"/>
                </a:lnTo>
                <a:close/>
                <a:moveTo>
                  <a:pt x="107424" y="70929"/>
                </a:moveTo>
                <a:lnTo>
                  <a:pt x="107424" y="74689"/>
                </a:lnTo>
                <a:lnTo>
                  <a:pt x="103634" y="74689"/>
                </a:lnTo>
                <a:lnTo>
                  <a:pt x="103634" y="70929"/>
                </a:lnTo>
                <a:close/>
                <a:moveTo>
                  <a:pt x="111400" y="70929"/>
                </a:moveTo>
                <a:lnTo>
                  <a:pt x="111400" y="74689"/>
                </a:lnTo>
                <a:lnTo>
                  <a:pt x="107609" y="74689"/>
                </a:lnTo>
                <a:lnTo>
                  <a:pt x="107609" y="70929"/>
                </a:lnTo>
                <a:close/>
                <a:moveTo>
                  <a:pt x="115376" y="70929"/>
                </a:moveTo>
                <a:lnTo>
                  <a:pt x="115376" y="74689"/>
                </a:lnTo>
                <a:lnTo>
                  <a:pt x="111585" y="74689"/>
                </a:lnTo>
                <a:lnTo>
                  <a:pt x="111585" y="70929"/>
                </a:lnTo>
                <a:close/>
                <a:moveTo>
                  <a:pt x="119351" y="70929"/>
                </a:moveTo>
                <a:lnTo>
                  <a:pt x="119351" y="74689"/>
                </a:lnTo>
                <a:lnTo>
                  <a:pt x="115560" y="74689"/>
                </a:lnTo>
                <a:lnTo>
                  <a:pt x="115560" y="70929"/>
                </a:lnTo>
                <a:close/>
                <a:moveTo>
                  <a:pt x="123326" y="70929"/>
                </a:moveTo>
                <a:lnTo>
                  <a:pt x="123326" y="74689"/>
                </a:lnTo>
                <a:lnTo>
                  <a:pt x="119535" y="74689"/>
                </a:lnTo>
                <a:lnTo>
                  <a:pt x="119535" y="70929"/>
                </a:lnTo>
                <a:close/>
                <a:moveTo>
                  <a:pt x="127301" y="70929"/>
                </a:moveTo>
                <a:lnTo>
                  <a:pt x="127301" y="74689"/>
                </a:lnTo>
                <a:lnTo>
                  <a:pt x="123510" y="74689"/>
                </a:lnTo>
                <a:lnTo>
                  <a:pt x="123510" y="70929"/>
                </a:lnTo>
                <a:close/>
                <a:moveTo>
                  <a:pt x="131277" y="70929"/>
                </a:moveTo>
                <a:lnTo>
                  <a:pt x="131277" y="74689"/>
                </a:lnTo>
                <a:lnTo>
                  <a:pt x="127485" y="74689"/>
                </a:lnTo>
                <a:lnTo>
                  <a:pt x="127485" y="70929"/>
                </a:lnTo>
                <a:close/>
                <a:moveTo>
                  <a:pt x="135252" y="70929"/>
                </a:moveTo>
                <a:lnTo>
                  <a:pt x="135252" y="74689"/>
                </a:lnTo>
                <a:lnTo>
                  <a:pt x="131461" y="74689"/>
                </a:lnTo>
                <a:lnTo>
                  <a:pt x="131461" y="70929"/>
                </a:lnTo>
                <a:close/>
                <a:moveTo>
                  <a:pt x="139227" y="70929"/>
                </a:moveTo>
                <a:lnTo>
                  <a:pt x="139227" y="74689"/>
                </a:lnTo>
                <a:lnTo>
                  <a:pt x="135436" y="74689"/>
                </a:lnTo>
                <a:lnTo>
                  <a:pt x="135436" y="70929"/>
                </a:lnTo>
                <a:close/>
                <a:moveTo>
                  <a:pt x="143202" y="70929"/>
                </a:moveTo>
                <a:lnTo>
                  <a:pt x="143202" y="74689"/>
                </a:lnTo>
                <a:lnTo>
                  <a:pt x="139411" y="74689"/>
                </a:lnTo>
                <a:lnTo>
                  <a:pt x="139411" y="70929"/>
                </a:lnTo>
                <a:close/>
                <a:moveTo>
                  <a:pt x="147177" y="70929"/>
                </a:moveTo>
                <a:lnTo>
                  <a:pt x="147177" y="74689"/>
                </a:lnTo>
                <a:lnTo>
                  <a:pt x="143387" y="74689"/>
                </a:lnTo>
                <a:lnTo>
                  <a:pt x="143387" y="70929"/>
                </a:lnTo>
                <a:close/>
                <a:moveTo>
                  <a:pt x="151224" y="70929"/>
                </a:moveTo>
                <a:lnTo>
                  <a:pt x="151224" y="74689"/>
                </a:lnTo>
                <a:lnTo>
                  <a:pt x="147362" y="74689"/>
                </a:lnTo>
                <a:lnTo>
                  <a:pt x="147362" y="70929"/>
                </a:lnTo>
                <a:close/>
                <a:moveTo>
                  <a:pt x="4068" y="74872"/>
                </a:moveTo>
                <a:lnTo>
                  <a:pt x="4068" y="78632"/>
                </a:lnTo>
                <a:lnTo>
                  <a:pt x="184" y="78632"/>
                </a:lnTo>
                <a:lnTo>
                  <a:pt x="184" y="74872"/>
                </a:lnTo>
                <a:close/>
                <a:moveTo>
                  <a:pt x="8043" y="74872"/>
                </a:moveTo>
                <a:lnTo>
                  <a:pt x="8043" y="78632"/>
                </a:lnTo>
                <a:lnTo>
                  <a:pt x="4252" y="78632"/>
                </a:lnTo>
                <a:lnTo>
                  <a:pt x="4252" y="74872"/>
                </a:lnTo>
                <a:close/>
                <a:moveTo>
                  <a:pt x="12018" y="74872"/>
                </a:moveTo>
                <a:lnTo>
                  <a:pt x="12018" y="78632"/>
                </a:lnTo>
                <a:lnTo>
                  <a:pt x="8227" y="78632"/>
                </a:lnTo>
                <a:lnTo>
                  <a:pt x="8227" y="74872"/>
                </a:lnTo>
                <a:close/>
                <a:moveTo>
                  <a:pt x="15993" y="74872"/>
                </a:moveTo>
                <a:lnTo>
                  <a:pt x="15993" y="78632"/>
                </a:lnTo>
                <a:lnTo>
                  <a:pt x="12202" y="78632"/>
                </a:lnTo>
                <a:lnTo>
                  <a:pt x="12202" y="74872"/>
                </a:lnTo>
                <a:close/>
                <a:moveTo>
                  <a:pt x="19968" y="74872"/>
                </a:moveTo>
                <a:lnTo>
                  <a:pt x="19968" y="78632"/>
                </a:lnTo>
                <a:lnTo>
                  <a:pt x="16177" y="78632"/>
                </a:lnTo>
                <a:lnTo>
                  <a:pt x="16177" y="74872"/>
                </a:lnTo>
                <a:close/>
                <a:moveTo>
                  <a:pt x="23944" y="74872"/>
                </a:moveTo>
                <a:lnTo>
                  <a:pt x="23944" y="78632"/>
                </a:lnTo>
                <a:lnTo>
                  <a:pt x="20153" y="78632"/>
                </a:lnTo>
                <a:lnTo>
                  <a:pt x="20153" y="74872"/>
                </a:lnTo>
                <a:close/>
                <a:moveTo>
                  <a:pt x="27919" y="74872"/>
                </a:moveTo>
                <a:lnTo>
                  <a:pt x="27919" y="78632"/>
                </a:lnTo>
                <a:lnTo>
                  <a:pt x="24129" y="78632"/>
                </a:lnTo>
                <a:lnTo>
                  <a:pt x="24129" y="74872"/>
                </a:lnTo>
                <a:close/>
                <a:moveTo>
                  <a:pt x="31895" y="74872"/>
                </a:moveTo>
                <a:lnTo>
                  <a:pt x="31895" y="78632"/>
                </a:lnTo>
                <a:lnTo>
                  <a:pt x="28104" y="78632"/>
                </a:lnTo>
                <a:lnTo>
                  <a:pt x="28104" y="74872"/>
                </a:lnTo>
                <a:close/>
                <a:moveTo>
                  <a:pt x="35870" y="74872"/>
                </a:moveTo>
                <a:lnTo>
                  <a:pt x="35870" y="78632"/>
                </a:lnTo>
                <a:lnTo>
                  <a:pt x="32079" y="78632"/>
                </a:lnTo>
                <a:lnTo>
                  <a:pt x="32079" y="74872"/>
                </a:lnTo>
                <a:close/>
                <a:moveTo>
                  <a:pt x="39845" y="74872"/>
                </a:moveTo>
                <a:lnTo>
                  <a:pt x="39845" y="78632"/>
                </a:lnTo>
                <a:lnTo>
                  <a:pt x="36054" y="78632"/>
                </a:lnTo>
                <a:lnTo>
                  <a:pt x="36054" y="74872"/>
                </a:lnTo>
                <a:close/>
                <a:moveTo>
                  <a:pt x="43821" y="74872"/>
                </a:moveTo>
                <a:lnTo>
                  <a:pt x="43821" y="78632"/>
                </a:lnTo>
                <a:lnTo>
                  <a:pt x="40029" y="78632"/>
                </a:lnTo>
                <a:lnTo>
                  <a:pt x="40029" y="74872"/>
                </a:lnTo>
                <a:close/>
                <a:moveTo>
                  <a:pt x="47796" y="74872"/>
                </a:moveTo>
                <a:lnTo>
                  <a:pt x="47796" y="78632"/>
                </a:lnTo>
                <a:lnTo>
                  <a:pt x="44005" y="78632"/>
                </a:lnTo>
                <a:lnTo>
                  <a:pt x="44005" y="74872"/>
                </a:lnTo>
                <a:close/>
                <a:moveTo>
                  <a:pt x="51771" y="74872"/>
                </a:moveTo>
                <a:lnTo>
                  <a:pt x="51771" y="78632"/>
                </a:lnTo>
                <a:lnTo>
                  <a:pt x="47980" y="78632"/>
                </a:lnTo>
                <a:lnTo>
                  <a:pt x="47980" y="74872"/>
                </a:lnTo>
                <a:close/>
                <a:moveTo>
                  <a:pt x="55746" y="74872"/>
                </a:moveTo>
                <a:lnTo>
                  <a:pt x="55746" y="78632"/>
                </a:lnTo>
                <a:lnTo>
                  <a:pt x="51955" y="78632"/>
                </a:lnTo>
                <a:lnTo>
                  <a:pt x="51955" y="74872"/>
                </a:lnTo>
                <a:close/>
                <a:moveTo>
                  <a:pt x="59721" y="74872"/>
                </a:moveTo>
                <a:lnTo>
                  <a:pt x="59721" y="78632"/>
                </a:lnTo>
                <a:lnTo>
                  <a:pt x="55931" y="78632"/>
                </a:lnTo>
                <a:lnTo>
                  <a:pt x="55931" y="74872"/>
                </a:lnTo>
                <a:close/>
                <a:moveTo>
                  <a:pt x="63696" y="74872"/>
                </a:moveTo>
                <a:lnTo>
                  <a:pt x="63696" y="78632"/>
                </a:lnTo>
                <a:lnTo>
                  <a:pt x="59906" y="78632"/>
                </a:lnTo>
                <a:lnTo>
                  <a:pt x="59906" y="74872"/>
                </a:lnTo>
                <a:close/>
                <a:moveTo>
                  <a:pt x="67672" y="74872"/>
                </a:moveTo>
                <a:lnTo>
                  <a:pt x="67672" y="78632"/>
                </a:lnTo>
                <a:lnTo>
                  <a:pt x="63881" y="78632"/>
                </a:lnTo>
                <a:lnTo>
                  <a:pt x="63881" y="74872"/>
                </a:lnTo>
                <a:close/>
                <a:moveTo>
                  <a:pt x="71648" y="74872"/>
                </a:moveTo>
                <a:lnTo>
                  <a:pt x="71648" y="78632"/>
                </a:lnTo>
                <a:lnTo>
                  <a:pt x="67857" y="78632"/>
                </a:lnTo>
                <a:lnTo>
                  <a:pt x="67857" y="74872"/>
                </a:lnTo>
                <a:close/>
                <a:moveTo>
                  <a:pt x="75623" y="74872"/>
                </a:moveTo>
                <a:lnTo>
                  <a:pt x="75623" y="78632"/>
                </a:lnTo>
                <a:lnTo>
                  <a:pt x="71832" y="78632"/>
                </a:lnTo>
                <a:lnTo>
                  <a:pt x="71832" y="74872"/>
                </a:lnTo>
                <a:close/>
                <a:moveTo>
                  <a:pt x="79598" y="74872"/>
                </a:moveTo>
                <a:lnTo>
                  <a:pt x="79598" y="78632"/>
                </a:lnTo>
                <a:lnTo>
                  <a:pt x="75807" y="78632"/>
                </a:lnTo>
                <a:lnTo>
                  <a:pt x="75807" y="74872"/>
                </a:lnTo>
                <a:close/>
                <a:moveTo>
                  <a:pt x="83573" y="74872"/>
                </a:moveTo>
                <a:lnTo>
                  <a:pt x="83573" y="78632"/>
                </a:lnTo>
                <a:lnTo>
                  <a:pt x="79782" y="78632"/>
                </a:lnTo>
                <a:lnTo>
                  <a:pt x="79782" y="74872"/>
                </a:lnTo>
                <a:close/>
                <a:moveTo>
                  <a:pt x="87549" y="74872"/>
                </a:moveTo>
                <a:lnTo>
                  <a:pt x="87549" y="78632"/>
                </a:lnTo>
                <a:lnTo>
                  <a:pt x="83757" y="78632"/>
                </a:lnTo>
                <a:lnTo>
                  <a:pt x="83757" y="74872"/>
                </a:lnTo>
                <a:close/>
                <a:moveTo>
                  <a:pt x="91524" y="74872"/>
                </a:moveTo>
                <a:lnTo>
                  <a:pt x="91524" y="78632"/>
                </a:lnTo>
                <a:lnTo>
                  <a:pt x="87733" y="78632"/>
                </a:lnTo>
                <a:lnTo>
                  <a:pt x="87733" y="74872"/>
                </a:lnTo>
                <a:close/>
                <a:moveTo>
                  <a:pt x="95499" y="74872"/>
                </a:moveTo>
                <a:lnTo>
                  <a:pt x="95499" y="78632"/>
                </a:lnTo>
                <a:lnTo>
                  <a:pt x="91708" y="78632"/>
                </a:lnTo>
                <a:lnTo>
                  <a:pt x="91708" y="74872"/>
                </a:lnTo>
                <a:close/>
                <a:moveTo>
                  <a:pt x="99474" y="74872"/>
                </a:moveTo>
                <a:lnTo>
                  <a:pt x="99474" y="78632"/>
                </a:lnTo>
                <a:lnTo>
                  <a:pt x="95684" y="78632"/>
                </a:lnTo>
                <a:lnTo>
                  <a:pt x="95684" y="74872"/>
                </a:lnTo>
                <a:close/>
                <a:moveTo>
                  <a:pt x="103449" y="74872"/>
                </a:moveTo>
                <a:lnTo>
                  <a:pt x="103449" y="78632"/>
                </a:lnTo>
                <a:lnTo>
                  <a:pt x="99659" y="78632"/>
                </a:lnTo>
                <a:lnTo>
                  <a:pt x="99659" y="74872"/>
                </a:lnTo>
                <a:close/>
                <a:moveTo>
                  <a:pt x="107424" y="74872"/>
                </a:moveTo>
                <a:lnTo>
                  <a:pt x="107424" y="78632"/>
                </a:lnTo>
                <a:lnTo>
                  <a:pt x="103634" y="78632"/>
                </a:lnTo>
                <a:lnTo>
                  <a:pt x="103634" y="74872"/>
                </a:lnTo>
                <a:close/>
                <a:moveTo>
                  <a:pt x="111400" y="74872"/>
                </a:moveTo>
                <a:lnTo>
                  <a:pt x="111400" y="78632"/>
                </a:lnTo>
                <a:lnTo>
                  <a:pt x="107609" y="78632"/>
                </a:lnTo>
                <a:lnTo>
                  <a:pt x="107609" y="74872"/>
                </a:lnTo>
                <a:close/>
                <a:moveTo>
                  <a:pt x="115376" y="74872"/>
                </a:moveTo>
                <a:lnTo>
                  <a:pt x="115376" y="78632"/>
                </a:lnTo>
                <a:lnTo>
                  <a:pt x="111585" y="78632"/>
                </a:lnTo>
                <a:lnTo>
                  <a:pt x="111585" y="74872"/>
                </a:lnTo>
                <a:close/>
                <a:moveTo>
                  <a:pt x="119351" y="74872"/>
                </a:moveTo>
                <a:lnTo>
                  <a:pt x="119351" y="78632"/>
                </a:lnTo>
                <a:lnTo>
                  <a:pt x="115560" y="78632"/>
                </a:lnTo>
                <a:lnTo>
                  <a:pt x="115560" y="74872"/>
                </a:lnTo>
                <a:close/>
                <a:moveTo>
                  <a:pt x="123326" y="74872"/>
                </a:moveTo>
                <a:lnTo>
                  <a:pt x="123326" y="78632"/>
                </a:lnTo>
                <a:lnTo>
                  <a:pt x="119535" y="78632"/>
                </a:lnTo>
                <a:lnTo>
                  <a:pt x="119535" y="74872"/>
                </a:lnTo>
                <a:close/>
                <a:moveTo>
                  <a:pt x="127301" y="74872"/>
                </a:moveTo>
                <a:lnTo>
                  <a:pt x="127301" y="78632"/>
                </a:lnTo>
                <a:lnTo>
                  <a:pt x="123510" y="78632"/>
                </a:lnTo>
                <a:lnTo>
                  <a:pt x="123510" y="74872"/>
                </a:lnTo>
                <a:close/>
                <a:moveTo>
                  <a:pt x="131277" y="74872"/>
                </a:moveTo>
                <a:lnTo>
                  <a:pt x="131277" y="78632"/>
                </a:lnTo>
                <a:lnTo>
                  <a:pt x="127485" y="78632"/>
                </a:lnTo>
                <a:lnTo>
                  <a:pt x="127485" y="74872"/>
                </a:lnTo>
                <a:close/>
                <a:moveTo>
                  <a:pt x="135252" y="74872"/>
                </a:moveTo>
                <a:lnTo>
                  <a:pt x="135252" y="78632"/>
                </a:lnTo>
                <a:lnTo>
                  <a:pt x="131461" y="78632"/>
                </a:lnTo>
                <a:lnTo>
                  <a:pt x="131461" y="74872"/>
                </a:lnTo>
                <a:close/>
                <a:moveTo>
                  <a:pt x="139227" y="74872"/>
                </a:moveTo>
                <a:lnTo>
                  <a:pt x="139227" y="78632"/>
                </a:lnTo>
                <a:lnTo>
                  <a:pt x="135436" y="78632"/>
                </a:lnTo>
                <a:lnTo>
                  <a:pt x="135436" y="74872"/>
                </a:lnTo>
                <a:close/>
                <a:moveTo>
                  <a:pt x="143202" y="74872"/>
                </a:moveTo>
                <a:lnTo>
                  <a:pt x="143202" y="78632"/>
                </a:lnTo>
                <a:lnTo>
                  <a:pt x="139411" y="78632"/>
                </a:lnTo>
                <a:lnTo>
                  <a:pt x="139411" y="74872"/>
                </a:lnTo>
                <a:close/>
                <a:moveTo>
                  <a:pt x="147177" y="74872"/>
                </a:moveTo>
                <a:lnTo>
                  <a:pt x="147177" y="78632"/>
                </a:lnTo>
                <a:lnTo>
                  <a:pt x="143387" y="78632"/>
                </a:lnTo>
                <a:lnTo>
                  <a:pt x="143387" y="74872"/>
                </a:lnTo>
                <a:close/>
                <a:moveTo>
                  <a:pt x="151224" y="74872"/>
                </a:moveTo>
                <a:lnTo>
                  <a:pt x="151224" y="78632"/>
                </a:lnTo>
                <a:lnTo>
                  <a:pt x="147362" y="78632"/>
                </a:lnTo>
                <a:lnTo>
                  <a:pt x="147362" y="74872"/>
                </a:lnTo>
                <a:close/>
                <a:moveTo>
                  <a:pt x="4068" y="78815"/>
                </a:moveTo>
                <a:lnTo>
                  <a:pt x="4068" y="82574"/>
                </a:lnTo>
                <a:lnTo>
                  <a:pt x="184" y="82574"/>
                </a:lnTo>
                <a:lnTo>
                  <a:pt x="184" y="78815"/>
                </a:lnTo>
                <a:close/>
                <a:moveTo>
                  <a:pt x="8043" y="78815"/>
                </a:moveTo>
                <a:lnTo>
                  <a:pt x="8043" y="82574"/>
                </a:lnTo>
                <a:lnTo>
                  <a:pt x="4252" y="82574"/>
                </a:lnTo>
                <a:lnTo>
                  <a:pt x="4252" y="78815"/>
                </a:lnTo>
                <a:close/>
                <a:moveTo>
                  <a:pt x="12018" y="78815"/>
                </a:moveTo>
                <a:lnTo>
                  <a:pt x="12018" y="82574"/>
                </a:lnTo>
                <a:lnTo>
                  <a:pt x="8227" y="82574"/>
                </a:lnTo>
                <a:lnTo>
                  <a:pt x="8227" y="78815"/>
                </a:lnTo>
                <a:close/>
                <a:moveTo>
                  <a:pt x="15993" y="78815"/>
                </a:moveTo>
                <a:lnTo>
                  <a:pt x="15993" y="82574"/>
                </a:lnTo>
                <a:lnTo>
                  <a:pt x="12202" y="82574"/>
                </a:lnTo>
                <a:lnTo>
                  <a:pt x="12202" y="78815"/>
                </a:lnTo>
                <a:close/>
                <a:moveTo>
                  <a:pt x="19968" y="78815"/>
                </a:moveTo>
                <a:lnTo>
                  <a:pt x="19968" y="82574"/>
                </a:lnTo>
                <a:lnTo>
                  <a:pt x="16177" y="82574"/>
                </a:lnTo>
                <a:lnTo>
                  <a:pt x="16177" y="78815"/>
                </a:lnTo>
                <a:close/>
                <a:moveTo>
                  <a:pt x="23944" y="78815"/>
                </a:moveTo>
                <a:lnTo>
                  <a:pt x="23944" y="82574"/>
                </a:lnTo>
                <a:lnTo>
                  <a:pt x="20152" y="82574"/>
                </a:lnTo>
                <a:lnTo>
                  <a:pt x="20152" y="78815"/>
                </a:lnTo>
                <a:close/>
                <a:moveTo>
                  <a:pt x="27919" y="78815"/>
                </a:moveTo>
                <a:lnTo>
                  <a:pt x="27919" y="82574"/>
                </a:lnTo>
                <a:lnTo>
                  <a:pt x="24129" y="82574"/>
                </a:lnTo>
                <a:lnTo>
                  <a:pt x="24129" y="78815"/>
                </a:lnTo>
                <a:close/>
                <a:moveTo>
                  <a:pt x="31895" y="78815"/>
                </a:moveTo>
                <a:lnTo>
                  <a:pt x="31895" y="82574"/>
                </a:lnTo>
                <a:lnTo>
                  <a:pt x="28104" y="82574"/>
                </a:lnTo>
                <a:lnTo>
                  <a:pt x="28104" y="78815"/>
                </a:lnTo>
                <a:close/>
                <a:moveTo>
                  <a:pt x="35870" y="78815"/>
                </a:moveTo>
                <a:lnTo>
                  <a:pt x="35870" y="82574"/>
                </a:lnTo>
                <a:lnTo>
                  <a:pt x="32079" y="82574"/>
                </a:lnTo>
                <a:lnTo>
                  <a:pt x="32079" y="78815"/>
                </a:lnTo>
                <a:close/>
                <a:moveTo>
                  <a:pt x="39845" y="78815"/>
                </a:moveTo>
                <a:lnTo>
                  <a:pt x="39845" y="82574"/>
                </a:lnTo>
                <a:lnTo>
                  <a:pt x="36054" y="82574"/>
                </a:lnTo>
                <a:lnTo>
                  <a:pt x="36054" y="78815"/>
                </a:lnTo>
                <a:close/>
                <a:moveTo>
                  <a:pt x="43821" y="78815"/>
                </a:moveTo>
                <a:lnTo>
                  <a:pt x="43821" y="82574"/>
                </a:lnTo>
                <a:lnTo>
                  <a:pt x="40029" y="82574"/>
                </a:lnTo>
                <a:lnTo>
                  <a:pt x="40029" y="78815"/>
                </a:lnTo>
                <a:close/>
                <a:moveTo>
                  <a:pt x="47796" y="78815"/>
                </a:moveTo>
                <a:lnTo>
                  <a:pt x="47796" y="82574"/>
                </a:lnTo>
                <a:lnTo>
                  <a:pt x="44005" y="82574"/>
                </a:lnTo>
                <a:lnTo>
                  <a:pt x="44005" y="78815"/>
                </a:lnTo>
                <a:close/>
                <a:moveTo>
                  <a:pt x="51771" y="78815"/>
                </a:moveTo>
                <a:lnTo>
                  <a:pt x="51771" y="82574"/>
                </a:lnTo>
                <a:lnTo>
                  <a:pt x="47980" y="82574"/>
                </a:lnTo>
                <a:lnTo>
                  <a:pt x="47980" y="78815"/>
                </a:lnTo>
                <a:close/>
                <a:moveTo>
                  <a:pt x="55746" y="78815"/>
                </a:moveTo>
                <a:lnTo>
                  <a:pt x="55746" y="82574"/>
                </a:lnTo>
                <a:lnTo>
                  <a:pt x="51955" y="82574"/>
                </a:lnTo>
                <a:lnTo>
                  <a:pt x="51955" y="78815"/>
                </a:lnTo>
                <a:close/>
                <a:moveTo>
                  <a:pt x="59721" y="78815"/>
                </a:moveTo>
                <a:lnTo>
                  <a:pt x="59721" y="82574"/>
                </a:lnTo>
                <a:lnTo>
                  <a:pt x="55931" y="82574"/>
                </a:lnTo>
                <a:lnTo>
                  <a:pt x="55931" y="78815"/>
                </a:lnTo>
                <a:close/>
                <a:moveTo>
                  <a:pt x="63696" y="78815"/>
                </a:moveTo>
                <a:lnTo>
                  <a:pt x="63696" y="82574"/>
                </a:lnTo>
                <a:lnTo>
                  <a:pt x="59906" y="82574"/>
                </a:lnTo>
                <a:lnTo>
                  <a:pt x="59906" y="78815"/>
                </a:lnTo>
                <a:close/>
                <a:moveTo>
                  <a:pt x="67672" y="78815"/>
                </a:moveTo>
                <a:lnTo>
                  <a:pt x="67672" y="82574"/>
                </a:lnTo>
                <a:lnTo>
                  <a:pt x="63881" y="82574"/>
                </a:lnTo>
                <a:lnTo>
                  <a:pt x="63881" y="78815"/>
                </a:lnTo>
                <a:close/>
                <a:moveTo>
                  <a:pt x="71648" y="78815"/>
                </a:moveTo>
                <a:lnTo>
                  <a:pt x="71648" y="82574"/>
                </a:lnTo>
                <a:lnTo>
                  <a:pt x="67857" y="82574"/>
                </a:lnTo>
                <a:lnTo>
                  <a:pt x="67857" y="78815"/>
                </a:lnTo>
                <a:close/>
                <a:moveTo>
                  <a:pt x="75623" y="78815"/>
                </a:moveTo>
                <a:lnTo>
                  <a:pt x="75623" y="82574"/>
                </a:lnTo>
                <a:lnTo>
                  <a:pt x="71832" y="82574"/>
                </a:lnTo>
                <a:lnTo>
                  <a:pt x="71832" y="78815"/>
                </a:lnTo>
                <a:close/>
                <a:moveTo>
                  <a:pt x="79598" y="78815"/>
                </a:moveTo>
                <a:lnTo>
                  <a:pt x="79598" y="82574"/>
                </a:lnTo>
                <a:lnTo>
                  <a:pt x="75807" y="82574"/>
                </a:lnTo>
                <a:lnTo>
                  <a:pt x="75807" y="78815"/>
                </a:lnTo>
                <a:close/>
                <a:moveTo>
                  <a:pt x="83573" y="78815"/>
                </a:moveTo>
                <a:lnTo>
                  <a:pt x="83573" y="82574"/>
                </a:lnTo>
                <a:lnTo>
                  <a:pt x="79782" y="82574"/>
                </a:lnTo>
                <a:lnTo>
                  <a:pt x="79782" y="78815"/>
                </a:lnTo>
                <a:close/>
                <a:moveTo>
                  <a:pt x="87549" y="78815"/>
                </a:moveTo>
                <a:lnTo>
                  <a:pt x="87549" y="82574"/>
                </a:lnTo>
                <a:lnTo>
                  <a:pt x="83757" y="82574"/>
                </a:lnTo>
                <a:lnTo>
                  <a:pt x="83757" y="78815"/>
                </a:lnTo>
                <a:close/>
                <a:moveTo>
                  <a:pt x="91524" y="78815"/>
                </a:moveTo>
                <a:lnTo>
                  <a:pt x="91524" y="82574"/>
                </a:lnTo>
                <a:lnTo>
                  <a:pt x="87733" y="82574"/>
                </a:lnTo>
                <a:lnTo>
                  <a:pt x="87733" y="78815"/>
                </a:lnTo>
                <a:close/>
                <a:moveTo>
                  <a:pt x="95499" y="78815"/>
                </a:moveTo>
                <a:lnTo>
                  <a:pt x="95499" y="82574"/>
                </a:lnTo>
                <a:lnTo>
                  <a:pt x="91708" y="82574"/>
                </a:lnTo>
                <a:lnTo>
                  <a:pt x="91708" y="78815"/>
                </a:lnTo>
                <a:close/>
                <a:moveTo>
                  <a:pt x="99474" y="78815"/>
                </a:moveTo>
                <a:lnTo>
                  <a:pt x="99474" y="82574"/>
                </a:lnTo>
                <a:lnTo>
                  <a:pt x="95684" y="82574"/>
                </a:lnTo>
                <a:lnTo>
                  <a:pt x="95684" y="78815"/>
                </a:lnTo>
                <a:close/>
                <a:moveTo>
                  <a:pt x="103449" y="78815"/>
                </a:moveTo>
                <a:lnTo>
                  <a:pt x="103449" y="82574"/>
                </a:lnTo>
                <a:lnTo>
                  <a:pt x="99659" y="82574"/>
                </a:lnTo>
                <a:lnTo>
                  <a:pt x="99659" y="78815"/>
                </a:lnTo>
                <a:close/>
                <a:moveTo>
                  <a:pt x="107424" y="78815"/>
                </a:moveTo>
                <a:lnTo>
                  <a:pt x="107424" y="82574"/>
                </a:lnTo>
                <a:lnTo>
                  <a:pt x="103634" y="82574"/>
                </a:lnTo>
                <a:lnTo>
                  <a:pt x="103634" y="78815"/>
                </a:lnTo>
                <a:close/>
                <a:moveTo>
                  <a:pt x="111400" y="78815"/>
                </a:moveTo>
                <a:lnTo>
                  <a:pt x="111400" y="82574"/>
                </a:lnTo>
                <a:lnTo>
                  <a:pt x="107609" y="82574"/>
                </a:lnTo>
                <a:lnTo>
                  <a:pt x="107609" y="78815"/>
                </a:lnTo>
                <a:close/>
                <a:moveTo>
                  <a:pt x="115376" y="78815"/>
                </a:moveTo>
                <a:lnTo>
                  <a:pt x="115376" y="82574"/>
                </a:lnTo>
                <a:lnTo>
                  <a:pt x="111585" y="82574"/>
                </a:lnTo>
                <a:lnTo>
                  <a:pt x="111585" y="78815"/>
                </a:lnTo>
                <a:close/>
                <a:moveTo>
                  <a:pt x="119351" y="78815"/>
                </a:moveTo>
                <a:lnTo>
                  <a:pt x="119351" y="82574"/>
                </a:lnTo>
                <a:lnTo>
                  <a:pt x="115560" y="82574"/>
                </a:lnTo>
                <a:lnTo>
                  <a:pt x="115560" y="78815"/>
                </a:lnTo>
                <a:close/>
                <a:moveTo>
                  <a:pt x="123326" y="78815"/>
                </a:moveTo>
                <a:lnTo>
                  <a:pt x="123326" y="82574"/>
                </a:lnTo>
                <a:lnTo>
                  <a:pt x="119535" y="82574"/>
                </a:lnTo>
                <a:lnTo>
                  <a:pt x="119535" y="78815"/>
                </a:lnTo>
                <a:close/>
                <a:moveTo>
                  <a:pt x="127301" y="78815"/>
                </a:moveTo>
                <a:lnTo>
                  <a:pt x="127301" y="82574"/>
                </a:lnTo>
                <a:lnTo>
                  <a:pt x="123510" y="82574"/>
                </a:lnTo>
                <a:lnTo>
                  <a:pt x="123510" y="78815"/>
                </a:lnTo>
                <a:close/>
                <a:moveTo>
                  <a:pt x="131277" y="78815"/>
                </a:moveTo>
                <a:lnTo>
                  <a:pt x="131277" y="82574"/>
                </a:lnTo>
                <a:lnTo>
                  <a:pt x="127485" y="82574"/>
                </a:lnTo>
                <a:lnTo>
                  <a:pt x="127485" y="78815"/>
                </a:lnTo>
                <a:close/>
                <a:moveTo>
                  <a:pt x="135252" y="78815"/>
                </a:moveTo>
                <a:lnTo>
                  <a:pt x="135252" y="82574"/>
                </a:lnTo>
                <a:lnTo>
                  <a:pt x="131461" y="82574"/>
                </a:lnTo>
                <a:lnTo>
                  <a:pt x="131461" y="78815"/>
                </a:lnTo>
                <a:close/>
                <a:moveTo>
                  <a:pt x="139227" y="78815"/>
                </a:moveTo>
                <a:lnTo>
                  <a:pt x="139227" y="82574"/>
                </a:lnTo>
                <a:lnTo>
                  <a:pt x="135436" y="82574"/>
                </a:lnTo>
                <a:lnTo>
                  <a:pt x="135436" y="78815"/>
                </a:lnTo>
                <a:close/>
                <a:moveTo>
                  <a:pt x="143202" y="78815"/>
                </a:moveTo>
                <a:lnTo>
                  <a:pt x="143202" y="82574"/>
                </a:lnTo>
                <a:lnTo>
                  <a:pt x="139411" y="82574"/>
                </a:lnTo>
                <a:lnTo>
                  <a:pt x="139411" y="78815"/>
                </a:lnTo>
                <a:close/>
                <a:moveTo>
                  <a:pt x="147177" y="78815"/>
                </a:moveTo>
                <a:lnTo>
                  <a:pt x="147177" y="82574"/>
                </a:lnTo>
                <a:lnTo>
                  <a:pt x="143387" y="82574"/>
                </a:lnTo>
                <a:lnTo>
                  <a:pt x="143387" y="78815"/>
                </a:lnTo>
                <a:close/>
                <a:moveTo>
                  <a:pt x="151224" y="78815"/>
                </a:moveTo>
                <a:lnTo>
                  <a:pt x="151224" y="82574"/>
                </a:lnTo>
                <a:lnTo>
                  <a:pt x="147362" y="82574"/>
                </a:lnTo>
                <a:lnTo>
                  <a:pt x="147362" y="78815"/>
                </a:lnTo>
                <a:close/>
                <a:moveTo>
                  <a:pt x="4068" y="82757"/>
                </a:moveTo>
                <a:lnTo>
                  <a:pt x="4068" y="86517"/>
                </a:lnTo>
                <a:lnTo>
                  <a:pt x="184" y="86517"/>
                </a:lnTo>
                <a:lnTo>
                  <a:pt x="184" y="82757"/>
                </a:lnTo>
                <a:close/>
                <a:moveTo>
                  <a:pt x="8043" y="82757"/>
                </a:moveTo>
                <a:lnTo>
                  <a:pt x="8043" y="86517"/>
                </a:lnTo>
                <a:lnTo>
                  <a:pt x="4252" y="86517"/>
                </a:lnTo>
                <a:lnTo>
                  <a:pt x="4252" y="82757"/>
                </a:lnTo>
                <a:close/>
                <a:moveTo>
                  <a:pt x="12018" y="82757"/>
                </a:moveTo>
                <a:lnTo>
                  <a:pt x="12018" y="86517"/>
                </a:lnTo>
                <a:lnTo>
                  <a:pt x="8227" y="86517"/>
                </a:lnTo>
                <a:lnTo>
                  <a:pt x="8227" y="82757"/>
                </a:lnTo>
                <a:close/>
                <a:moveTo>
                  <a:pt x="15993" y="82757"/>
                </a:moveTo>
                <a:lnTo>
                  <a:pt x="15993" y="86517"/>
                </a:lnTo>
                <a:lnTo>
                  <a:pt x="12202" y="86517"/>
                </a:lnTo>
                <a:lnTo>
                  <a:pt x="12202" y="82757"/>
                </a:lnTo>
                <a:close/>
                <a:moveTo>
                  <a:pt x="19968" y="82757"/>
                </a:moveTo>
                <a:lnTo>
                  <a:pt x="19968" y="86517"/>
                </a:lnTo>
                <a:lnTo>
                  <a:pt x="16177" y="86517"/>
                </a:lnTo>
                <a:lnTo>
                  <a:pt x="16177" y="82757"/>
                </a:lnTo>
                <a:close/>
                <a:moveTo>
                  <a:pt x="23944" y="82757"/>
                </a:moveTo>
                <a:lnTo>
                  <a:pt x="23944" y="86517"/>
                </a:lnTo>
                <a:lnTo>
                  <a:pt x="20152" y="86517"/>
                </a:lnTo>
                <a:lnTo>
                  <a:pt x="20152" y="82757"/>
                </a:lnTo>
                <a:close/>
                <a:moveTo>
                  <a:pt x="27919" y="82757"/>
                </a:moveTo>
                <a:lnTo>
                  <a:pt x="27919" y="86517"/>
                </a:lnTo>
                <a:lnTo>
                  <a:pt x="24129" y="86517"/>
                </a:lnTo>
                <a:lnTo>
                  <a:pt x="24129" y="82757"/>
                </a:lnTo>
                <a:close/>
                <a:moveTo>
                  <a:pt x="31895" y="82757"/>
                </a:moveTo>
                <a:lnTo>
                  <a:pt x="31895" y="86517"/>
                </a:lnTo>
                <a:lnTo>
                  <a:pt x="28104" y="86517"/>
                </a:lnTo>
                <a:lnTo>
                  <a:pt x="28104" y="82757"/>
                </a:lnTo>
                <a:close/>
                <a:moveTo>
                  <a:pt x="35870" y="82757"/>
                </a:moveTo>
                <a:lnTo>
                  <a:pt x="35870" y="86517"/>
                </a:lnTo>
                <a:lnTo>
                  <a:pt x="32079" y="86517"/>
                </a:lnTo>
                <a:lnTo>
                  <a:pt x="32079" y="82757"/>
                </a:lnTo>
                <a:close/>
                <a:moveTo>
                  <a:pt x="39845" y="82757"/>
                </a:moveTo>
                <a:lnTo>
                  <a:pt x="39845" y="86517"/>
                </a:lnTo>
                <a:lnTo>
                  <a:pt x="36054" y="86517"/>
                </a:lnTo>
                <a:lnTo>
                  <a:pt x="36054" y="82757"/>
                </a:lnTo>
                <a:close/>
                <a:moveTo>
                  <a:pt x="43821" y="82757"/>
                </a:moveTo>
                <a:lnTo>
                  <a:pt x="43821" y="86517"/>
                </a:lnTo>
                <a:lnTo>
                  <a:pt x="40029" y="86517"/>
                </a:lnTo>
                <a:lnTo>
                  <a:pt x="40029" y="82757"/>
                </a:lnTo>
                <a:close/>
                <a:moveTo>
                  <a:pt x="47796" y="82757"/>
                </a:moveTo>
                <a:lnTo>
                  <a:pt x="47796" y="86517"/>
                </a:lnTo>
                <a:lnTo>
                  <a:pt x="44005" y="86517"/>
                </a:lnTo>
                <a:lnTo>
                  <a:pt x="44005" y="82757"/>
                </a:lnTo>
                <a:close/>
                <a:moveTo>
                  <a:pt x="51771" y="82757"/>
                </a:moveTo>
                <a:lnTo>
                  <a:pt x="51771" y="86517"/>
                </a:lnTo>
                <a:lnTo>
                  <a:pt x="47980" y="86517"/>
                </a:lnTo>
                <a:lnTo>
                  <a:pt x="47980" y="82757"/>
                </a:lnTo>
                <a:close/>
                <a:moveTo>
                  <a:pt x="55746" y="82757"/>
                </a:moveTo>
                <a:lnTo>
                  <a:pt x="55746" y="86517"/>
                </a:lnTo>
                <a:lnTo>
                  <a:pt x="51955" y="86517"/>
                </a:lnTo>
                <a:lnTo>
                  <a:pt x="51955" y="82757"/>
                </a:lnTo>
                <a:close/>
                <a:moveTo>
                  <a:pt x="59721" y="82757"/>
                </a:moveTo>
                <a:lnTo>
                  <a:pt x="59721" y="86517"/>
                </a:lnTo>
                <a:lnTo>
                  <a:pt x="55931" y="86517"/>
                </a:lnTo>
                <a:lnTo>
                  <a:pt x="55931" y="82757"/>
                </a:lnTo>
                <a:close/>
                <a:moveTo>
                  <a:pt x="63696" y="82757"/>
                </a:moveTo>
                <a:lnTo>
                  <a:pt x="63696" y="86517"/>
                </a:lnTo>
                <a:lnTo>
                  <a:pt x="59906" y="86517"/>
                </a:lnTo>
                <a:lnTo>
                  <a:pt x="59906" y="82757"/>
                </a:lnTo>
                <a:close/>
                <a:moveTo>
                  <a:pt x="67672" y="82757"/>
                </a:moveTo>
                <a:lnTo>
                  <a:pt x="67672" y="86517"/>
                </a:lnTo>
                <a:lnTo>
                  <a:pt x="63881" y="86517"/>
                </a:lnTo>
                <a:lnTo>
                  <a:pt x="63881" y="82757"/>
                </a:lnTo>
                <a:close/>
                <a:moveTo>
                  <a:pt x="71648" y="82757"/>
                </a:moveTo>
                <a:lnTo>
                  <a:pt x="71648" y="86517"/>
                </a:lnTo>
                <a:lnTo>
                  <a:pt x="67857" y="86517"/>
                </a:lnTo>
                <a:lnTo>
                  <a:pt x="67857" y="82757"/>
                </a:lnTo>
                <a:close/>
                <a:moveTo>
                  <a:pt x="75623" y="82757"/>
                </a:moveTo>
                <a:lnTo>
                  <a:pt x="75623" y="86517"/>
                </a:lnTo>
                <a:lnTo>
                  <a:pt x="71832" y="86517"/>
                </a:lnTo>
                <a:lnTo>
                  <a:pt x="71832" y="82757"/>
                </a:lnTo>
                <a:close/>
                <a:moveTo>
                  <a:pt x="79598" y="82757"/>
                </a:moveTo>
                <a:lnTo>
                  <a:pt x="79598" y="86517"/>
                </a:lnTo>
                <a:lnTo>
                  <a:pt x="75807" y="86517"/>
                </a:lnTo>
                <a:lnTo>
                  <a:pt x="75807" y="82757"/>
                </a:lnTo>
                <a:close/>
                <a:moveTo>
                  <a:pt x="83573" y="82757"/>
                </a:moveTo>
                <a:lnTo>
                  <a:pt x="83573" y="86517"/>
                </a:lnTo>
                <a:lnTo>
                  <a:pt x="79782" y="86517"/>
                </a:lnTo>
                <a:lnTo>
                  <a:pt x="79782" y="82757"/>
                </a:lnTo>
                <a:close/>
                <a:moveTo>
                  <a:pt x="87549" y="82757"/>
                </a:moveTo>
                <a:lnTo>
                  <a:pt x="87549" y="86517"/>
                </a:lnTo>
                <a:lnTo>
                  <a:pt x="83757" y="86517"/>
                </a:lnTo>
                <a:lnTo>
                  <a:pt x="83757" y="82757"/>
                </a:lnTo>
                <a:close/>
                <a:moveTo>
                  <a:pt x="91524" y="82757"/>
                </a:moveTo>
                <a:lnTo>
                  <a:pt x="91524" y="86517"/>
                </a:lnTo>
                <a:lnTo>
                  <a:pt x="87733" y="86517"/>
                </a:lnTo>
                <a:lnTo>
                  <a:pt x="87733" y="82757"/>
                </a:lnTo>
                <a:close/>
                <a:moveTo>
                  <a:pt x="95499" y="82757"/>
                </a:moveTo>
                <a:lnTo>
                  <a:pt x="95499" y="86517"/>
                </a:lnTo>
                <a:lnTo>
                  <a:pt x="91708" y="86517"/>
                </a:lnTo>
                <a:lnTo>
                  <a:pt x="91708" y="82757"/>
                </a:lnTo>
                <a:close/>
                <a:moveTo>
                  <a:pt x="99474" y="82757"/>
                </a:moveTo>
                <a:lnTo>
                  <a:pt x="99474" y="86517"/>
                </a:lnTo>
                <a:lnTo>
                  <a:pt x="95684" y="86517"/>
                </a:lnTo>
                <a:lnTo>
                  <a:pt x="95684" y="82757"/>
                </a:lnTo>
                <a:close/>
                <a:moveTo>
                  <a:pt x="103449" y="82757"/>
                </a:moveTo>
                <a:lnTo>
                  <a:pt x="103449" y="86517"/>
                </a:lnTo>
                <a:lnTo>
                  <a:pt x="99659" y="86517"/>
                </a:lnTo>
                <a:lnTo>
                  <a:pt x="99659" y="82757"/>
                </a:lnTo>
                <a:close/>
                <a:moveTo>
                  <a:pt x="107424" y="82757"/>
                </a:moveTo>
                <a:lnTo>
                  <a:pt x="107424" y="86517"/>
                </a:lnTo>
                <a:lnTo>
                  <a:pt x="103634" y="86517"/>
                </a:lnTo>
                <a:lnTo>
                  <a:pt x="103634" y="82757"/>
                </a:lnTo>
                <a:close/>
                <a:moveTo>
                  <a:pt x="111400" y="82757"/>
                </a:moveTo>
                <a:lnTo>
                  <a:pt x="111400" y="86517"/>
                </a:lnTo>
                <a:lnTo>
                  <a:pt x="107609" y="86517"/>
                </a:lnTo>
                <a:lnTo>
                  <a:pt x="107609" y="82757"/>
                </a:lnTo>
                <a:close/>
                <a:moveTo>
                  <a:pt x="115376" y="82757"/>
                </a:moveTo>
                <a:lnTo>
                  <a:pt x="115376" y="86517"/>
                </a:lnTo>
                <a:lnTo>
                  <a:pt x="111585" y="86517"/>
                </a:lnTo>
                <a:lnTo>
                  <a:pt x="111585" y="82757"/>
                </a:lnTo>
                <a:close/>
                <a:moveTo>
                  <a:pt x="119351" y="82757"/>
                </a:moveTo>
                <a:lnTo>
                  <a:pt x="119351" y="86517"/>
                </a:lnTo>
                <a:lnTo>
                  <a:pt x="115560" y="86517"/>
                </a:lnTo>
                <a:lnTo>
                  <a:pt x="115560" y="82757"/>
                </a:lnTo>
                <a:close/>
                <a:moveTo>
                  <a:pt x="123326" y="82757"/>
                </a:moveTo>
                <a:lnTo>
                  <a:pt x="123326" y="86517"/>
                </a:lnTo>
                <a:lnTo>
                  <a:pt x="119535" y="86517"/>
                </a:lnTo>
                <a:lnTo>
                  <a:pt x="119535" y="82757"/>
                </a:lnTo>
                <a:close/>
                <a:moveTo>
                  <a:pt x="127301" y="82757"/>
                </a:moveTo>
                <a:lnTo>
                  <a:pt x="127301" y="86517"/>
                </a:lnTo>
                <a:lnTo>
                  <a:pt x="123510" y="86517"/>
                </a:lnTo>
                <a:lnTo>
                  <a:pt x="123510" y="82757"/>
                </a:lnTo>
                <a:close/>
                <a:moveTo>
                  <a:pt x="131277" y="82757"/>
                </a:moveTo>
                <a:lnTo>
                  <a:pt x="131277" y="86517"/>
                </a:lnTo>
                <a:lnTo>
                  <a:pt x="127485" y="86517"/>
                </a:lnTo>
                <a:lnTo>
                  <a:pt x="127485" y="82757"/>
                </a:lnTo>
                <a:close/>
                <a:moveTo>
                  <a:pt x="135252" y="82757"/>
                </a:moveTo>
                <a:lnTo>
                  <a:pt x="135252" y="86517"/>
                </a:lnTo>
                <a:lnTo>
                  <a:pt x="131461" y="86517"/>
                </a:lnTo>
                <a:lnTo>
                  <a:pt x="131461" y="82757"/>
                </a:lnTo>
                <a:close/>
                <a:moveTo>
                  <a:pt x="139227" y="82757"/>
                </a:moveTo>
                <a:lnTo>
                  <a:pt x="139227" y="86517"/>
                </a:lnTo>
                <a:lnTo>
                  <a:pt x="135436" y="86517"/>
                </a:lnTo>
                <a:lnTo>
                  <a:pt x="135436" y="82757"/>
                </a:lnTo>
                <a:close/>
                <a:moveTo>
                  <a:pt x="143202" y="82757"/>
                </a:moveTo>
                <a:lnTo>
                  <a:pt x="143202" y="86517"/>
                </a:lnTo>
                <a:lnTo>
                  <a:pt x="139411" y="86517"/>
                </a:lnTo>
                <a:lnTo>
                  <a:pt x="139411" y="82757"/>
                </a:lnTo>
                <a:close/>
                <a:moveTo>
                  <a:pt x="147177" y="82757"/>
                </a:moveTo>
                <a:lnTo>
                  <a:pt x="147177" y="86517"/>
                </a:lnTo>
                <a:lnTo>
                  <a:pt x="143387" y="86517"/>
                </a:lnTo>
                <a:lnTo>
                  <a:pt x="143387" y="82757"/>
                </a:lnTo>
                <a:close/>
                <a:moveTo>
                  <a:pt x="151224" y="82757"/>
                </a:moveTo>
                <a:lnTo>
                  <a:pt x="151224" y="86517"/>
                </a:lnTo>
                <a:lnTo>
                  <a:pt x="147362" y="86517"/>
                </a:lnTo>
                <a:lnTo>
                  <a:pt x="147362" y="82757"/>
                </a:lnTo>
                <a:close/>
                <a:moveTo>
                  <a:pt x="4068" y="86700"/>
                </a:moveTo>
                <a:lnTo>
                  <a:pt x="4068" y="90460"/>
                </a:lnTo>
                <a:lnTo>
                  <a:pt x="184" y="90460"/>
                </a:lnTo>
                <a:lnTo>
                  <a:pt x="184" y="86700"/>
                </a:lnTo>
                <a:close/>
                <a:moveTo>
                  <a:pt x="8043" y="86700"/>
                </a:moveTo>
                <a:lnTo>
                  <a:pt x="8043" y="90460"/>
                </a:lnTo>
                <a:lnTo>
                  <a:pt x="4252" y="90460"/>
                </a:lnTo>
                <a:lnTo>
                  <a:pt x="4252" y="86700"/>
                </a:lnTo>
                <a:close/>
                <a:moveTo>
                  <a:pt x="12018" y="86700"/>
                </a:moveTo>
                <a:lnTo>
                  <a:pt x="12018" y="90460"/>
                </a:lnTo>
                <a:lnTo>
                  <a:pt x="8227" y="90460"/>
                </a:lnTo>
                <a:lnTo>
                  <a:pt x="8227" y="86700"/>
                </a:lnTo>
                <a:close/>
                <a:moveTo>
                  <a:pt x="15993" y="86700"/>
                </a:moveTo>
                <a:lnTo>
                  <a:pt x="15993" y="90460"/>
                </a:lnTo>
                <a:lnTo>
                  <a:pt x="12202" y="90460"/>
                </a:lnTo>
                <a:lnTo>
                  <a:pt x="12202" y="86700"/>
                </a:lnTo>
                <a:close/>
                <a:moveTo>
                  <a:pt x="19968" y="86700"/>
                </a:moveTo>
                <a:lnTo>
                  <a:pt x="19968" y="90460"/>
                </a:lnTo>
                <a:lnTo>
                  <a:pt x="16177" y="90460"/>
                </a:lnTo>
                <a:lnTo>
                  <a:pt x="16177" y="86700"/>
                </a:lnTo>
                <a:close/>
                <a:moveTo>
                  <a:pt x="23944" y="86700"/>
                </a:moveTo>
                <a:lnTo>
                  <a:pt x="23944" y="90460"/>
                </a:lnTo>
                <a:lnTo>
                  <a:pt x="20152" y="90460"/>
                </a:lnTo>
                <a:lnTo>
                  <a:pt x="20152" y="86700"/>
                </a:lnTo>
                <a:close/>
                <a:moveTo>
                  <a:pt x="27919" y="86700"/>
                </a:moveTo>
                <a:lnTo>
                  <a:pt x="27919" y="90460"/>
                </a:lnTo>
                <a:lnTo>
                  <a:pt x="24129" y="90460"/>
                </a:lnTo>
                <a:lnTo>
                  <a:pt x="24129" y="86700"/>
                </a:lnTo>
                <a:close/>
                <a:moveTo>
                  <a:pt x="31895" y="86700"/>
                </a:moveTo>
                <a:lnTo>
                  <a:pt x="31895" y="90460"/>
                </a:lnTo>
                <a:lnTo>
                  <a:pt x="28104" y="90460"/>
                </a:lnTo>
                <a:lnTo>
                  <a:pt x="28104" y="86700"/>
                </a:lnTo>
                <a:close/>
                <a:moveTo>
                  <a:pt x="35870" y="86700"/>
                </a:moveTo>
                <a:lnTo>
                  <a:pt x="35870" y="90460"/>
                </a:lnTo>
                <a:lnTo>
                  <a:pt x="32079" y="90460"/>
                </a:lnTo>
                <a:lnTo>
                  <a:pt x="32079" y="86700"/>
                </a:lnTo>
                <a:close/>
                <a:moveTo>
                  <a:pt x="39845" y="86700"/>
                </a:moveTo>
                <a:lnTo>
                  <a:pt x="39845" y="90460"/>
                </a:lnTo>
                <a:lnTo>
                  <a:pt x="36054" y="90460"/>
                </a:lnTo>
                <a:lnTo>
                  <a:pt x="36054" y="86700"/>
                </a:lnTo>
                <a:close/>
                <a:moveTo>
                  <a:pt x="43821" y="86700"/>
                </a:moveTo>
                <a:lnTo>
                  <a:pt x="43821" y="90460"/>
                </a:lnTo>
                <a:lnTo>
                  <a:pt x="40029" y="90460"/>
                </a:lnTo>
                <a:lnTo>
                  <a:pt x="40029" y="86700"/>
                </a:lnTo>
                <a:close/>
                <a:moveTo>
                  <a:pt x="47796" y="86700"/>
                </a:moveTo>
                <a:lnTo>
                  <a:pt x="47796" y="90460"/>
                </a:lnTo>
                <a:lnTo>
                  <a:pt x="44005" y="90460"/>
                </a:lnTo>
                <a:lnTo>
                  <a:pt x="44005" y="86700"/>
                </a:lnTo>
                <a:close/>
                <a:moveTo>
                  <a:pt x="51771" y="86700"/>
                </a:moveTo>
                <a:lnTo>
                  <a:pt x="51771" y="90460"/>
                </a:lnTo>
                <a:lnTo>
                  <a:pt x="47980" y="90460"/>
                </a:lnTo>
                <a:lnTo>
                  <a:pt x="47980" y="86700"/>
                </a:lnTo>
                <a:close/>
                <a:moveTo>
                  <a:pt x="55746" y="86700"/>
                </a:moveTo>
                <a:lnTo>
                  <a:pt x="55746" y="90460"/>
                </a:lnTo>
                <a:lnTo>
                  <a:pt x="51955" y="90460"/>
                </a:lnTo>
                <a:lnTo>
                  <a:pt x="51955" y="86700"/>
                </a:lnTo>
                <a:close/>
                <a:moveTo>
                  <a:pt x="59721" y="86700"/>
                </a:moveTo>
                <a:lnTo>
                  <a:pt x="59721" y="90460"/>
                </a:lnTo>
                <a:lnTo>
                  <a:pt x="55931" y="90460"/>
                </a:lnTo>
                <a:lnTo>
                  <a:pt x="55931" y="86700"/>
                </a:lnTo>
                <a:close/>
                <a:moveTo>
                  <a:pt x="63696" y="86700"/>
                </a:moveTo>
                <a:lnTo>
                  <a:pt x="63696" y="90460"/>
                </a:lnTo>
                <a:lnTo>
                  <a:pt x="59906" y="90460"/>
                </a:lnTo>
                <a:lnTo>
                  <a:pt x="59906" y="86700"/>
                </a:lnTo>
                <a:close/>
                <a:moveTo>
                  <a:pt x="67672" y="86700"/>
                </a:moveTo>
                <a:lnTo>
                  <a:pt x="67672" y="90460"/>
                </a:lnTo>
                <a:lnTo>
                  <a:pt x="63881" y="90460"/>
                </a:lnTo>
                <a:lnTo>
                  <a:pt x="63881" y="86700"/>
                </a:lnTo>
                <a:close/>
                <a:moveTo>
                  <a:pt x="71648" y="86700"/>
                </a:moveTo>
                <a:lnTo>
                  <a:pt x="71648" y="90460"/>
                </a:lnTo>
                <a:lnTo>
                  <a:pt x="67857" y="90460"/>
                </a:lnTo>
                <a:lnTo>
                  <a:pt x="67857" y="86700"/>
                </a:lnTo>
                <a:close/>
                <a:moveTo>
                  <a:pt x="75623" y="86700"/>
                </a:moveTo>
                <a:lnTo>
                  <a:pt x="75623" y="90460"/>
                </a:lnTo>
                <a:lnTo>
                  <a:pt x="71832" y="90460"/>
                </a:lnTo>
                <a:lnTo>
                  <a:pt x="71832" y="86700"/>
                </a:lnTo>
                <a:close/>
                <a:moveTo>
                  <a:pt x="79598" y="86700"/>
                </a:moveTo>
                <a:lnTo>
                  <a:pt x="79598" y="90460"/>
                </a:lnTo>
                <a:lnTo>
                  <a:pt x="75807" y="90460"/>
                </a:lnTo>
                <a:lnTo>
                  <a:pt x="75807" y="86700"/>
                </a:lnTo>
                <a:close/>
                <a:moveTo>
                  <a:pt x="83573" y="86700"/>
                </a:moveTo>
                <a:lnTo>
                  <a:pt x="83573" y="90460"/>
                </a:lnTo>
                <a:lnTo>
                  <a:pt x="79782" y="90460"/>
                </a:lnTo>
                <a:lnTo>
                  <a:pt x="79782" y="86700"/>
                </a:lnTo>
                <a:close/>
                <a:moveTo>
                  <a:pt x="87549" y="86700"/>
                </a:moveTo>
                <a:lnTo>
                  <a:pt x="87549" y="90460"/>
                </a:lnTo>
                <a:lnTo>
                  <a:pt x="83757" y="90460"/>
                </a:lnTo>
                <a:lnTo>
                  <a:pt x="83757" y="86700"/>
                </a:lnTo>
                <a:close/>
                <a:moveTo>
                  <a:pt x="91524" y="86700"/>
                </a:moveTo>
                <a:lnTo>
                  <a:pt x="91524" y="90460"/>
                </a:lnTo>
                <a:lnTo>
                  <a:pt x="87733" y="90460"/>
                </a:lnTo>
                <a:lnTo>
                  <a:pt x="87733" y="86700"/>
                </a:lnTo>
                <a:close/>
                <a:moveTo>
                  <a:pt x="95499" y="86700"/>
                </a:moveTo>
                <a:lnTo>
                  <a:pt x="95499" y="90460"/>
                </a:lnTo>
                <a:lnTo>
                  <a:pt x="91708" y="90460"/>
                </a:lnTo>
                <a:lnTo>
                  <a:pt x="91708" y="86700"/>
                </a:lnTo>
                <a:close/>
                <a:moveTo>
                  <a:pt x="99474" y="86700"/>
                </a:moveTo>
                <a:lnTo>
                  <a:pt x="99474" y="90460"/>
                </a:lnTo>
                <a:lnTo>
                  <a:pt x="95684" y="90460"/>
                </a:lnTo>
                <a:lnTo>
                  <a:pt x="95684" y="86700"/>
                </a:lnTo>
                <a:close/>
                <a:moveTo>
                  <a:pt x="103449" y="86700"/>
                </a:moveTo>
                <a:lnTo>
                  <a:pt x="103449" y="90460"/>
                </a:lnTo>
                <a:lnTo>
                  <a:pt x="99659" y="90460"/>
                </a:lnTo>
                <a:lnTo>
                  <a:pt x="99659" y="86700"/>
                </a:lnTo>
                <a:close/>
                <a:moveTo>
                  <a:pt x="107424" y="86700"/>
                </a:moveTo>
                <a:lnTo>
                  <a:pt x="107424" y="90460"/>
                </a:lnTo>
                <a:lnTo>
                  <a:pt x="103634" y="90460"/>
                </a:lnTo>
                <a:lnTo>
                  <a:pt x="103634" y="86700"/>
                </a:lnTo>
                <a:close/>
                <a:moveTo>
                  <a:pt x="111400" y="86700"/>
                </a:moveTo>
                <a:lnTo>
                  <a:pt x="111400" y="90460"/>
                </a:lnTo>
                <a:lnTo>
                  <a:pt x="107609" y="90460"/>
                </a:lnTo>
                <a:lnTo>
                  <a:pt x="107609" y="86700"/>
                </a:lnTo>
                <a:close/>
                <a:moveTo>
                  <a:pt x="115376" y="86700"/>
                </a:moveTo>
                <a:lnTo>
                  <a:pt x="115376" y="90460"/>
                </a:lnTo>
                <a:lnTo>
                  <a:pt x="111585" y="90460"/>
                </a:lnTo>
                <a:lnTo>
                  <a:pt x="111585" y="86700"/>
                </a:lnTo>
                <a:close/>
                <a:moveTo>
                  <a:pt x="119351" y="86700"/>
                </a:moveTo>
                <a:lnTo>
                  <a:pt x="119351" y="90460"/>
                </a:lnTo>
                <a:lnTo>
                  <a:pt x="115560" y="90460"/>
                </a:lnTo>
                <a:lnTo>
                  <a:pt x="115560" y="86700"/>
                </a:lnTo>
                <a:close/>
                <a:moveTo>
                  <a:pt x="123326" y="86700"/>
                </a:moveTo>
                <a:lnTo>
                  <a:pt x="123326" y="90460"/>
                </a:lnTo>
                <a:lnTo>
                  <a:pt x="119535" y="90460"/>
                </a:lnTo>
                <a:lnTo>
                  <a:pt x="119535" y="86700"/>
                </a:lnTo>
                <a:close/>
                <a:moveTo>
                  <a:pt x="127301" y="86700"/>
                </a:moveTo>
                <a:lnTo>
                  <a:pt x="127301" y="90460"/>
                </a:lnTo>
                <a:lnTo>
                  <a:pt x="123510" y="90460"/>
                </a:lnTo>
                <a:lnTo>
                  <a:pt x="123510" y="86700"/>
                </a:lnTo>
                <a:close/>
                <a:moveTo>
                  <a:pt x="131277" y="86700"/>
                </a:moveTo>
                <a:lnTo>
                  <a:pt x="131277" y="90460"/>
                </a:lnTo>
                <a:lnTo>
                  <a:pt x="127485" y="90460"/>
                </a:lnTo>
                <a:lnTo>
                  <a:pt x="127485" y="86700"/>
                </a:lnTo>
                <a:close/>
                <a:moveTo>
                  <a:pt x="135252" y="86700"/>
                </a:moveTo>
                <a:lnTo>
                  <a:pt x="135252" y="90460"/>
                </a:lnTo>
                <a:lnTo>
                  <a:pt x="131461" y="90460"/>
                </a:lnTo>
                <a:lnTo>
                  <a:pt x="131461" y="86700"/>
                </a:lnTo>
                <a:close/>
                <a:moveTo>
                  <a:pt x="139227" y="86700"/>
                </a:moveTo>
                <a:lnTo>
                  <a:pt x="139227" y="90460"/>
                </a:lnTo>
                <a:lnTo>
                  <a:pt x="135436" y="90460"/>
                </a:lnTo>
                <a:lnTo>
                  <a:pt x="135436" y="86700"/>
                </a:lnTo>
                <a:close/>
                <a:moveTo>
                  <a:pt x="143202" y="86700"/>
                </a:moveTo>
                <a:lnTo>
                  <a:pt x="143202" y="90460"/>
                </a:lnTo>
                <a:lnTo>
                  <a:pt x="139411" y="90460"/>
                </a:lnTo>
                <a:lnTo>
                  <a:pt x="139411" y="86700"/>
                </a:lnTo>
                <a:close/>
                <a:moveTo>
                  <a:pt x="147177" y="86700"/>
                </a:moveTo>
                <a:lnTo>
                  <a:pt x="147177" y="90460"/>
                </a:lnTo>
                <a:lnTo>
                  <a:pt x="143387" y="90460"/>
                </a:lnTo>
                <a:lnTo>
                  <a:pt x="143387" y="86700"/>
                </a:lnTo>
                <a:close/>
                <a:moveTo>
                  <a:pt x="151224" y="86700"/>
                </a:moveTo>
                <a:lnTo>
                  <a:pt x="151224" y="90460"/>
                </a:lnTo>
                <a:lnTo>
                  <a:pt x="147362" y="90460"/>
                </a:lnTo>
                <a:lnTo>
                  <a:pt x="147362" y="86700"/>
                </a:lnTo>
                <a:close/>
                <a:moveTo>
                  <a:pt x="4068" y="90643"/>
                </a:moveTo>
                <a:lnTo>
                  <a:pt x="4068" y="94403"/>
                </a:lnTo>
                <a:lnTo>
                  <a:pt x="184" y="94403"/>
                </a:lnTo>
                <a:lnTo>
                  <a:pt x="184" y="90643"/>
                </a:lnTo>
                <a:close/>
                <a:moveTo>
                  <a:pt x="8043" y="90643"/>
                </a:moveTo>
                <a:lnTo>
                  <a:pt x="8043" y="94403"/>
                </a:lnTo>
                <a:lnTo>
                  <a:pt x="4252" y="94403"/>
                </a:lnTo>
                <a:lnTo>
                  <a:pt x="4252" y="90643"/>
                </a:lnTo>
                <a:close/>
                <a:moveTo>
                  <a:pt x="12018" y="90643"/>
                </a:moveTo>
                <a:lnTo>
                  <a:pt x="12018" y="94403"/>
                </a:lnTo>
                <a:lnTo>
                  <a:pt x="8227" y="94403"/>
                </a:lnTo>
                <a:lnTo>
                  <a:pt x="8227" y="90643"/>
                </a:lnTo>
                <a:close/>
                <a:moveTo>
                  <a:pt x="15993" y="90643"/>
                </a:moveTo>
                <a:lnTo>
                  <a:pt x="15993" y="94403"/>
                </a:lnTo>
                <a:lnTo>
                  <a:pt x="12202" y="94403"/>
                </a:lnTo>
                <a:lnTo>
                  <a:pt x="12202" y="90643"/>
                </a:lnTo>
                <a:close/>
                <a:moveTo>
                  <a:pt x="19968" y="90643"/>
                </a:moveTo>
                <a:lnTo>
                  <a:pt x="19968" y="94403"/>
                </a:lnTo>
                <a:lnTo>
                  <a:pt x="16177" y="94403"/>
                </a:lnTo>
                <a:lnTo>
                  <a:pt x="16177" y="90643"/>
                </a:lnTo>
                <a:close/>
                <a:moveTo>
                  <a:pt x="23944" y="90643"/>
                </a:moveTo>
                <a:lnTo>
                  <a:pt x="23944" y="94403"/>
                </a:lnTo>
                <a:lnTo>
                  <a:pt x="20152" y="94403"/>
                </a:lnTo>
                <a:lnTo>
                  <a:pt x="20152" y="90643"/>
                </a:lnTo>
                <a:close/>
                <a:moveTo>
                  <a:pt x="27919" y="90643"/>
                </a:moveTo>
                <a:lnTo>
                  <a:pt x="27919" y="94403"/>
                </a:lnTo>
                <a:lnTo>
                  <a:pt x="24129" y="94403"/>
                </a:lnTo>
                <a:lnTo>
                  <a:pt x="24129" y="90643"/>
                </a:lnTo>
                <a:close/>
                <a:moveTo>
                  <a:pt x="31895" y="90643"/>
                </a:moveTo>
                <a:lnTo>
                  <a:pt x="31895" y="94403"/>
                </a:lnTo>
                <a:lnTo>
                  <a:pt x="28104" y="94403"/>
                </a:lnTo>
                <a:lnTo>
                  <a:pt x="28104" y="90643"/>
                </a:lnTo>
                <a:close/>
                <a:moveTo>
                  <a:pt x="35870" y="90643"/>
                </a:moveTo>
                <a:lnTo>
                  <a:pt x="35870" y="94403"/>
                </a:lnTo>
                <a:lnTo>
                  <a:pt x="32079" y="94403"/>
                </a:lnTo>
                <a:lnTo>
                  <a:pt x="32079" y="90643"/>
                </a:lnTo>
                <a:close/>
                <a:moveTo>
                  <a:pt x="39845" y="90643"/>
                </a:moveTo>
                <a:lnTo>
                  <a:pt x="39845" y="94403"/>
                </a:lnTo>
                <a:lnTo>
                  <a:pt x="36054" y="94403"/>
                </a:lnTo>
                <a:lnTo>
                  <a:pt x="36054" y="90643"/>
                </a:lnTo>
                <a:close/>
                <a:moveTo>
                  <a:pt x="43821" y="90643"/>
                </a:moveTo>
                <a:lnTo>
                  <a:pt x="43821" y="94403"/>
                </a:lnTo>
                <a:lnTo>
                  <a:pt x="40029" y="94403"/>
                </a:lnTo>
                <a:lnTo>
                  <a:pt x="40029" y="90643"/>
                </a:lnTo>
                <a:close/>
                <a:moveTo>
                  <a:pt x="47796" y="90643"/>
                </a:moveTo>
                <a:lnTo>
                  <a:pt x="47796" y="94403"/>
                </a:lnTo>
                <a:lnTo>
                  <a:pt x="44005" y="94403"/>
                </a:lnTo>
                <a:lnTo>
                  <a:pt x="44005" y="90643"/>
                </a:lnTo>
                <a:close/>
                <a:moveTo>
                  <a:pt x="51771" y="90643"/>
                </a:moveTo>
                <a:lnTo>
                  <a:pt x="51771" y="94403"/>
                </a:lnTo>
                <a:lnTo>
                  <a:pt x="47980" y="94403"/>
                </a:lnTo>
                <a:lnTo>
                  <a:pt x="47980" y="90643"/>
                </a:lnTo>
                <a:close/>
                <a:moveTo>
                  <a:pt x="55746" y="90643"/>
                </a:moveTo>
                <a:lnTo>
                  <a:pt x="55746" y="94403"/>
                </a:lnTo>
                <a:lnTo>
                  <a:pt x="51955" y="94403"/>
                </a:lnTo>
                <a:lnTo>
                  <a:pt x="51955" y="90643"/>
                </a:lnTo>
                <a:close/>
                <a:moveTo>
                  <a:pt x="59721" y="90643"/>
                </a:moveTo>
                <a:lnTo>
                  <a:pt x="59721" y="94403"/>
                </a:lnTo>
                <a:lnTo>
                  <a:pt x="55931" y="94403"/>
                </a:lnTo>
                <a:lnTo>
                  <a:pt x="55931" y="90643"/>
                </a:lnTo>
                <a:close/>
                <a:moveTo>
                  <a:pt x="63696" y="90643"/>
                </a:moveTo>
                <a:lnTo>
                  <a:pt x="63696" y="94403"/>
                </a:lnTo>
                <a:lnTo>
                  <a:pt x="59906" y="94403"/>
                </a:lnTo>
                <a:lnTo>
                  <a:pt x="59906" y="90643"/>
                </a:lnTo>
                <a:close/>
                <a:moveTo>
                  <a:pt x="67672" y="90643"/>
                </a:moveTo>
                <a:lnTo>
                  <a:pt x="67672" y="94403"/>
                </a:lnTo>
                <a:lnTo>
                  <a:pt x="63881" y="94403"/>
                </a:lnTo>
                <a:lnTo>
                  <a:pt x="63881" y="90643"/>
                </a:lnTo>
                <a:close/>
                <a:moveTo>
                  <a:pt x="71648" y="90643"/>
                </a:moveTo>
                <a:lnTo>
                  <a:pt x="71648" y="94403"/>
                </a:lnTo>
                <a:lnTo>
                  <a:pt x="67857" y="94403"/>
                </a:lnTo>
                <a:lnTo>
                  <a:pt x="67857" y="90643"/>
                </a:lnTo>
                <a:close/>
                <a:moveTo>
                  <a:pt x="75623" y="90643"/>
                </a:moveTo>
                <a:lnTo>
                  <a:pt x="75623" y="94403"/>
                </a:lnTo>
                <a:lnTo>
                  <a:pt x="71832" y="94403"/>
                </a:lnTo>
                <a:lnTo>
                  <a:pt x="71832" y="90643"/>
                </a:lnTo>
                <a:close/>
                <a:moveTo>
                  <a:pt x="79598" y="90643"/>
                </a:moveTo>
                <a:lnTo>
                  <a:pt x="79598" y="94403"/>
                </a:lnTo>
                <a:lnTo>
                  <a:pt x="75807" y="94403"/>
                </a:lnTo>
                <a:lnTo>
                  <a:pt x="75807" y="90643"/>
                </a:lnTo>
                <a:close/>
                <a:moveTo>
                  <a:pt x="83573" y="90643"/>
                </a:moveTo>
                <a:lnTo>
                  <a:pt x="83573" y="94403"/>
                </a:lnTo>
                <a:lnTo>
                  <a:pt x="79782" y="94403"/>
                </a:lnTo>
                <a:lnTo>
                  <a:pt x="79782" y="90643"/>
                </a:lnTo>
                <a:close/>
                <a:moveTo>
                  <a:pt x="87549" y="90643"/>
                </a:moveTo>
                <a:lnTo>
                  <a:pt x="87549" y="94403"/>
                </a:lnTo>
                <a:lnTo>
                  <a:pt x="83757" y="94403"/>
                </a:lnTo>
                <a:lnTo>
                  <a:pt x="83757" y="90643"/>
                </a:lnTo>
                <a:close/>
                <a:moveTo>
                  <a:pt x="91524" y="90643"/>
                </a:moveTo>
                <a:lnTo>
                  <a:pt x="91524" y="94403"/>
                </a:lnTo>
                <a:lnTo>
                  <a:pt x="87733" y="94403"/>
                </a:lnTo>
                <a:lnTo>
                  <a:pt x="87733" y="90643"/>
                </a:lnTo>
                <a:close/>
                <a:moveTo>
                  <a:pt x="95499" y="90643"/>
                </a:moveTo>
                <a:lnTo>
                  <a:pt x="95499" y="94403"/>
                </a:lnTo>
                <a:lnTo>
                  <a:pt x="91708" y="94403"/>
                </a:lnTo>
                <a:lnTo>
                  <a:pt x="91708" y="90643"/>
                </a:lnTo>
                <a:close/>
                <a:moveTo>
                  <a:pt x="99474" y="90643"/>
                </a:moveTo>
                <a:lnTo>
                  <a:pt x="99474" y="94403"/>
                </a:lnTo>
                <a:lnTo>
                  <a:pt x="95684" y="94403"/>
                </a:lnTo>
                <a:lnTo>
                  <a:pt x="95684" y="90643"/>
                </a:lnTo>
                <a:close/>
                <a:moveTo>
                  <a:pt x="103449" y="90643"/>
                </a:moveTo>
                <a:lnTo>
                  <a:pt x="103449" y="94403"/>
                </a:lnTo>
                <a:lnTo>
                  <a:pt x="99659" y="94403"/>
                </a:lnTo>
                <a:lnTo>
                  <a:pt x="99659" y="90643"/>
                </a:lnTo>
                <a:close/>
                <a:moveTo>
                  <a:pt x="107424" y="90643"/>
                </a:moveTo>
                <a:lnTo>
                  <a:pt x="107424" y="94403"/>
                </a:lnTo>
                <a:lnTo>
                  <a:pt x="103634" y="94403"/>
                </a:lnTo>
                <a:lnTo>
                  <a:pt x="103634" y="90643"/>
                </a:lnTo>
                <a:close/>
                <a:moveTo>
                  <a:pt x="111400" y="90643"/>
                </a:moveTo>
                <a:lnTo>
                  <a:pt x="111400" y="94403"/>
                </a:lnTo>
                <a:lnTo>
                  <a:pt x="107609" y="94403"/>
                </a:lnTo>
                <a:lnTo>
                  <a:pt x="107609" y="90643"/>
                </a:lnTo>
                <a:close/>
                <a:moveTo>
                  <a:pt x="115376" y="90643"/>
                </a:moveTo>
                <a:lnTo>
                  <a:pt x="115376" y="94403"/>
                </a:lnTo>
                <a:lnTo>
                  <a:pt x="111585" y="94403"/>
                </a:lnTo>
                <a:lnTo>
                  <a:pt x="111585" y="90643"/>
                </a:lnTo>
                <a:close/>
                <a:moveTo>
                  <a:pt x="119351" y="90643"/>
                </a:moveTo>
                <a:lnTo>
                  <a:pt x="119351" y="94403"/>
                </a:lnTo>
                <a:lnTo>
                  <a:pt x="115560" y="94403"/>
                </a:lnTo>
                <a:lnTo>
                  <a:pt x="115560" y="90643"/>
                </a:lnTo>
                <a:close/>
                <a:moveTo>
                  <a:pt x="123326" y="90643"/>
                </a:moveTo>
                <a:lnTo>
                  <a:pt x="123326" y="94403"/>
                </a:lnTo>
                <a:lnTo>
                  <a:pt x="119535" y="94403"/>
                </a:lnTo>
                <a:lnTo>
                  <a:pt x="119535" y="90643"/>
                </a:lnTo>
                <a:close/>
                <a:moveTo>
                  <a:pt x="127301" y="90643"/>
                </a:moveTo>
                <a:lnTo>
                  <a:pt x="127301" y="94403"/>
                </a:lnTo>
                <a:lnTo>
                  <a:pt x="123510" y="94403"/>
                </a:lnTo>
                <a:lnTo>
                  <a:pt x="123510" y="90643"/>
                </a:lnTo>
                <a:close/>
                <a:moveTo>
                  <a:pt x="131277" y="90643"/>
                </a:moveTo>
                <a:lnTo>
                  <a:pt x="131277" y="94403"/>
                </a:lnTo>
                <a:lnTo>
                  <a:pt x="127485" y="94403"/>
                </a:lnTo>
                <a:lnTo>
                  <a:pt x="127485" y="90643"/>
                </a:lnTo>
                <a:close/>
                <a:moveTo>
                  <a:pt x="135252" y="90643"/>
                </a:moveTo>
                <a:lnTo>
                  <a:pt x="135252" y="94403"/>
                </a:lnTo>
                <a:lnTo>
                  <a:pt x="131461" y="94403"/>
                </a:lnTo>
                <a:lnTo>
                  <a:pt x="131461" y="90643"/>
                </a:lnTo>
                <a:close/>
                <a:moveTo>
                  <a:pt x="139227" y="90643"/>
                </a:moveTo>
                <a:lnTo>
                  <a:pt x="139227" y="94403"/>
                </a:lnTo>
                <a:lnTo>
                  <a:pt x="135436" y="94403"/>
                </a:lnTo>
                <a:lnTo>
                  <a:pt x="135436" y="90643"/>
                </a:lnTo>
                <a:close/>
                <a:moveTo>
                  <a:pt x="143202" y="90643"/>
                </a:moveTo>
                <a:lnTo>
                  <a:pt x="143202" y="94403"/>
                </a:lnTo>
                <a:lnTo>
                  <a:pt x="139411" y="94403"/>
                </a:lnTo>
                <a:lnTo>
                  <a:pt x="139411" y="90643"/>
                </a:lnTo>
                <a:close/>
                <a:moveTo>
                  <a:pt x="147177" y="90643"/>
                </a:moveTo>
                <a:lnTo>
                  <a:pt x="147177" y="94403"/>
                </a:lnTo>
                <a:lnTo>
                  <a:pt x="143387" y="94403"/>
                </a:lnTo>
                <a:lnTo>
                  <a:pt x="143387" y="90643"/>
                </a:lnTo>
                <a:close/>
                <a:moveTo>
                  <a:pt x="151224" y="90643"/>
                </a:moveTo>
                <a:lnTo>
                  <a:pt x="151224" y="94403"/>
                </a:lnTo>
                <a:lnTo>
                  <a:pt x="147362" y="94403"/>
                </a:lnTo>
                <a:lnTo>
                  <a:pt x="147362" y="90643"/>
                </a:lnTo>
                <a:close/>
                <a:moveTo>
                  <a:pt x="4068" y="94586"/>
                </a:moveTo>
                <a:lnTo>
                  <a:pt x="4068" y="98345"/>
                </a:lnTo>
                <a:lnTo>
                  <a:pt x="184" y="98345"/>
                </a:lnTo>
                <a:lnTo>
                  <a:pt x="184" y="94586"/>
                </a:lnTo>
                <a:close/>
                <a:moveTo>
                  <a:pt x="8043" y="94586"/>
                </a:moveTo>
                <a:lnTo>
                  <a:pt x="8043" y="98345"/>
                </a:lnTo>
                <a:lnTo>
                  <a:pt x="4252" y="98345"/>
                </a:lnTo>
                <a:lnTo>
                  <a:pt x="4252" y="94586"/>
                </a:lnTo>
                <a:close/>
                <a:moveTo>
                  <a:pt x="12018" y="94586"/>
                </a:moveTo>
                <a:lnTo>
                  <a:pt x="12018" y="98345"/>
                </a:lnTo>
                <a:lnTo>
                  <a:pt x="8227" y="98345"/>
                </a:lnTo>
                <a:lnTo>
                  <a:pt x="8227" y="94586"/>
                </a:lnTo>
                <a:close/>
                <a:moveTo>
                  <a:pt x="15993" y="94586"/>
                </a:moveTo>
                <a:lnTo>
                  <a:pt x="15993" y="98345"/>
                </a:lnTo>
                <a:lnTo>
                  <a:pt x="12202" y="98345"/>
                </a:lnTo>
                <a:lnTo>
                  <a:pt x="12202" y="94586"/>
                </a:lnTo>
                <a:close/>
                <a:moveTo>
                  <a:pt x="19968" y="94586"/>
                </a:moveTo>
                <a:lnTo>
                  <a:pt x="19968" y="98345"/>
                </a:lnTo>
                <a:lnTo>
                  <a:pt x="16177" y="98345"/>
                </a:lnTo>
                <a:lnTo>
                  <a:pt x="16177" y="94586"/>
                </a:lnTo>
                <a:close/>
                <a:moveTo>
                  <a:pt x="23944" y="94586"/>
                </a:moveTo>
                <a:lnTo>
                  <a:pt x="23944" y="98345"/>
                </a:lnTo>
                <a:lnTo>
                  <a:pt x="20152" y="98345"/>
                </a:lnTo>
                <a:lnTo>
                  <a:pt x="20152" y="94586"/>
                </a:lnTo>
                <a:close/>
                <a:moveTo>
                  <a:pt x="27919" y="94586"/>
                </a:moveTo>
                <a:lnTo>
                  <a:pt x="27919" y="98345"/>
                </a:lnTo>
                <a:lnTo>
                  <a:pt x="24129" y="98345"/>
                </a:lnTo>
                <a:lnTo>
                  <a:pt x="24129" y="94586"/>
                </a:lnTo>
                <a:close/>
                <a:moveTo>
                  <a:pt x="31895" y="94586"/>
                </a:moveTo>
                <a:lnTo>
                  <a:pt x="31895" y="98345"/>
                </a:lnTo>
                <a:lnTo>
                  <a:pt x="28104" y="98345"/>
                </a:lnTo>
                <a:lnTo>
                  <a:pt x="28104" y="94586"/>
                </a:lnTo>
                <a:close/>
                <a:moveTo>
                  <a:pt x="35870" y="94586"/>
                </a:moveTo>
                <a:lnTo>
                  <a:pt x="35870" y="98345"/>
                </a:lnTo>
                <a:lnTo>
                  <a:pt x="32079" y="98345"/>
                </a:lnTo>
                <a:lnTo>
                  <a:pt x="32079" y="94586"/>
                </a:lnTo>
                <a:close/>
                <a:moveTo>
                  <a:pt x="39845" y="94586"/>
                </a:moveTo>
                <a:lnTo>
                  <a:pt x="39845" y="98345"/>
                </a:lnTo>
                <a:lnTo>
                  <a:pt x="36054" y="98345"/>
                </a:lnTo>
                <a:lnTo>
                  <a:pt x="36054" y="94586"/>
                </a:lnTo>
                <a:close/>
                <a:moveTo>
                  <a:pt x="43821" y="94586"/>
                </a:moveTo>
                <a:lnTo>
                  <a:pt x="43821" y="98345"/>
                </a:lnTo>
                <a:lnTo>
                  <a:pt x="40029" y="98345"/>
                </a:lnTo>
                <a:lnTo>
                  <a:pt x="40029" y="94586"/>
                </a:lnTo>
                <a:close/>
                <a:moveTo>
                  <a:pt x="47796" y="94586"/>
                </a:moveTo>
                <a:lnTo>
                  <a:pt x="47796" y="98345"/>
                </a:lnTo>
                <a:lnTo>
                  <a:pt x="44005" y="98345"/>
                </a:lnTo>
                <a:lnTo>
                  <a:pt x="44005" y="94586"/>
                </a:lnTo>
                <a:close/>
                <a:moveTo>
                  <a:pt x="51771" y="94586"/>
                </a:moveTo>
                <a:lnTo>
                  <a:pt x="51771" y="98345"/>
                </a:lnTo>
                <a:lnTo>
                  <a:pt x="47980" y="98345"/>
                </a:lnTo>
                <a:lnTo>
                  <a:pt x="47980" y="94586"/>
                </a:lnTo>
                <a:close/>
                <a:moveTo>
                  <a:pt x="55746" y="94586"/>
                </a:moveTo>
                <a:lnTo>
                  <a:pt x="55746" y="98345"/>
                </a:lnTo>
                <a:lnTo>
                  <a:pt x="51955" y="98345"/>
                </a:lnTo>
                <a:lnTo>
                  <a:pt x="51955" y="94586"/>
                </a:lnTo>
                <a:close/>
                <a:moveTo>
                  <a:pt x="59721" y="94586"/>
                </a:moveTo>
                <a:lnTo>
                  <a:pt x="59721" y="98345"/>
                </a:lnTo>
                <a:lnTo>
                  <a:pt x="55931" y="98345"/>
                </a:lnTo>
                <a:lnTo>
                  <a:pt x="55931" y="94586"/>
                </a:lnTo>
                <a:close/>
                <a:moveTo>
                  <a:pt x="63696" y="94586"/>
                </a:moveTo>
                <a:lnTo>
                  <a:pt x="63696" y="98345"/>
                </a:lnTo>
                <a:lnTo>
                  <a:pt x="59906" y="98345"/>
                </a:lnTo>
                <a:lnTo>
                  <a:pt x="59906" y="94586"/>
                </a:lnTo>
                <a:close/>
                <a:moveTo>
                  <a:pt x="67672" y="94586"/>
                </a:moveTo>
                <a:lnTo>
                  <a:pt x="67672" y="98345"/>
                </a:lnTo>
                <a:lnTo>
                  <a:pt x="63881" y="98345"/>
                </a:lnTo>
                <a:lnTo>
                  <a:pt x="63881" y="94586"/>
                </a:lnTo>
                <a:close/>
                <a:moveTo>
                  <a:pt x="71648" y="94586"/>
                </a:moveTo>
                <a:lnTo>
                  <a:pt x="71648" y="98345"/>
                </a:lnTo>
                <a:lnTo>
                  <a:pt x="67857" y="98345"/>
                </a:lnTo>
                <a:lnTo>
                  <a:pt x="67857" y="94586"/>
                </a:lnTo>
                <a:close/>
                <a:moveTo>
                  <a:pt x="75623" y="94586"/>
                </a:moveTo>
                <a:lnTo>
                  <a:pt x="75623" y="98345"/>
                </a:lnTo>
                <a:lnTo>
                  <a:pt x="71832" y="98345"/>
                </a:lnTo>
                <a:lnTo>
                  <a:pt x="71832" y="94586"/>
                </a:lnTo>
                <a:close/>
                <a:moveTo>
                  <a:pt x="79598" y="94586"/>
                </a:moveTo>
                <a:lnTo>
                  <a:pt x="79598" y="98345"/>
                </a:lnTo>
                <a:lnTo>
                  <a:pt x="75807" y="98345"/>
                </a:lnTo>
                <a:lnTo>
                  <a:pt x="75807" y="94586"/>
                </a:lnTo>
                <a:close/>
                <a:moveTo>
                  <a:pt x="83573" y="94586"/>
                </a:moveTo>
                <a:lnTo>
                  <a:pt x="83573" y="98345"/>
                </a:lnTo>
                <a:lnTo>
                  <a:pt x="79782" y="98345"/>
                </a:lnTo>
                <a:lnTo>
                  <a:pt x="79782" y="94586"/>
                </a:lnTo>
                <a:close/>
                <a:moveTo>
                  <a:pt x="87549" y="94586"/>
                </a:moveTo>
                <a:lnTo>
                  <a:pt x="87549" y="98345"/>
                </a:lnTo>
                <a:lnTo>
                  <a:pt x="83757" y="98345"/>
                </a:lnTo>
                <a:lnTo>
                  <a:pt x="83757" y="94586"/>
                </a:lnTo>
                <a:close/>
                <a:moveTo>
                  <a:pt x="91524" y="94586"/>
                </a:moveTo>
                <a:lnTo>
                  <a:pt x="91524" y="98345"/>
                </a:lnTo>
                <a:lnTo>
                  <a:pt x="87733" y="98345"/>
                </a:lnTo>
                <a:lnTo>
                  <a:pt x="87733" y="94586"/>
                </a:lnTo>
                <a:close/>
                <a:moveTo>
                  <a:pt x="95499" y="94586"/>
                </a:moveTo>
                <a:lnTo>
                  <a:pt x="95499" y="98345"/>
                </a:lnTo>
                <a:lnTo>
                  <a:pt x="91708" y="98345"/>
                </a:lnTo>
                <a:lnTo>
                  <a:pt x="91708" y="94586"/>
                </a:lnTo>
                <a:close/>
                <a:moveTo>
                  <a:pt x="99474" y="94586"/>
                </a:moveTo>
                <a:lnTo>
                  <a:pt x="99474" y="98345"/>
                </a:lnTo>
                <a:lnTo>
                  <a:pt x="95684" y="98345"/>
                </a:lnTo>
                <a:lnTo>
                  <a:pt x="95684" y="94586"/>
                </a:lnTo>
                <a:close/>
                <a:moveTo>
                  <a:pt x="103449" y="94586"/>
                </a:moveTo>
                <a:lnTo>
                  <a:pt x="103449" y="98345"/>
                </a:lnTo>
                <a:lnTo>
                  <a:pt x="99659" y="98345"/>
                </a:lnTo>
                <a:lnTo>
                  <a:pt x="99659" y="94586"/>
                </a:lnTo>
                <a:close/>
                <a:moveTo>
                  <a:pt x="107424" y="94586"/>
                </a:moveTo>
                <a:lnTo>
                  <a:pt x="107424" y="98345"/>
                </a:lnTo>
                <a:lnTo>
                  <a:pt x="103634" y="98345"/>
                </a:lnTo>
                <a:lnTo>
                  <a:pt x="103634" y="94586"/>
                </a:lnTo>
                <a:close/>
                <a:moveTo>
                  <a:pt x="111400" y="94586"/>
                </a:moveTo>
                <a:lnTo>
                  <a:pt x="111400" y="98345"/>
                </a:lnTo>
                <a:lnTo>
                  <a:pt x="107609" y="98345"/>
                </a:lnTo>
                <a:lnTo>
                  <a:pt x="107609" y="94586"/>
                </a:lnTo>
                <a:close/>
                <a:moveTo>
                  <a:pt x="115376" y="94586"/>
                </a:moveTo>
                <a:lnTo>
                  <a:pt x="115376" y="98345"/>
                </a:lnTo>
                <a:lnTo>
                  <a:pt x="111585" y="98345"/>
                </a:lnTo>
                <a:lnTo>
                  <a:pt x="111585" y="94586"/>
                </a:lnTo>
                <a:close/>
                <a:moveTo>
                  <a:pt x="119351" y="94586"/>
                </a:moveTo>
                <a:lnTo>
                  <a:pt x="119351" y="98345"/>
                </a:lnTo>
                <a:lnTo>
                  <a:pt x="115560" y="98345"/>
                </a:lnTo>
                <a:lnTo>
                  <a:pt x="115560" y="94586"/>
                </a:lnTo>
                <a:close/>
                <a:moveTo>
                  <a:pt x="123326" y="94586"/>
                </a:moveTo>
                <a:lnTo>
                  <a:pt x="123326" y="98345"/>
                </a:lnTo>
                <a:lnTo>
                  <a:pt x="119535" y="98345"/>
                </a:lnTo>
                <a:lnTo>
                  <a:pt x="119535" y="94586"/>
                </a:lnTo>
                <a:close/>
                <a:moveTo>
                  <a:pt x="127301" y="94586"/>
                </a:moveTo>
                <a:lnTo>
                  <a:pt x="127301" y="98345"/>
                </a:lnTo>
                <a:lnTo>
                  <a:pt x="123510" y="98345"/>
                </a:lnTo>
                <a:lnTo>
                  <a:pt x="123510" y="94586"/>
                </a:lnTo>
                <a:close/>
                <a:moveTo>
                  <a:pt x="131277" y="94586"/>
                </a:moveTo>
                <a:lnTo>
                  <a:pt x="131277" y="98345"/>
                </a:lnTo>
                <a:lnTo>
                  <a:pt x="127485" y="98345"/>
                </a:lnTo>
                <a:lnTo>
                  <a:pt x="127485" y="94586"/>
                </a:lnTo>
                <a:close/>
                <a:moveTo>
                  <a:pt x="135252" y="94586"/>
                </a:moveTo>
                <a:lnTo>
                  <a:pt x="135252" y="98345"/>
                </a:lnTo>
                <a:lnTo>
                  <a:pt x="131461" y="98345"/>
                </a:lnTo>
                <a:lnTo>
                  <a:pt x="131461" y="94586"/>
                </a:lnTo>
                <a:close/>
                <a:moveTo>
                  <a:pt x="139227" y="94586"/>
                </a:moveTo>
                <a:lnTo>
                  <a:pt x="139227" y="98345"/>
                </a:lnTo>
                <a:lnTo>
                  <a:pt x="135436" y="98345"/>
                </a:lnTo>
                <a:lnTo>
                  <a:pt x="135436" y="94586"/>
                </a:lnTo>
                <a:close/>
                <a:moveTo>
                  <a:pt x="143202" y="94586"/>
                </a:moveTo>
                <a:lnTo>
                  <a:pt x="143202" y="98345"/>
                </a:lnTo>
                <a:lnTo>
                  <a:pt x="139411" y="98345"/>
                </a:lnTo>
                <a:lnTo>
                  <a:pt x="139411" y="94586"/>
                </a:lnTo>
                <a:close/>
                <a:moveTo>
                  <a:pt x="147177" y="94586"/>
                </a:moveTo>
                <a:lnTo>
                  <a:pt x="147177" y="98345"/>
                </a:lnTo>
                <a:lnTo>
                  <a:pt x="143387" y="98345"/>
                </a:lnTo>
                <a:lnTo>
                  <a:pt x="143387" y="94586"/>
                </a:lnTo>
                <a:close/>
                <a:moveTo>
                  <a:pt x="151224" y="94586"/>
                </a:moveTo>
                <a:lnTo>
                  <a:pt x="151224" y="98345"/>
                </a:lnTo>
                <a:lnTo>
                  <a:pt x="147362" y="98345"/>
                </a:lnTo>
                <a:lnTo>
                  <a:pt x="147362" y="94586"/>
                </a:lnTo>
                <a:close/>
                <a:moveTo>
                  <a:pt x="4068" y="98528"/>
                </a:moveTo>
                <a:lnTo>
                  <a:pt x="4068" y="102167"/>
                </a:lnTo>
                <a:lnTo>
                  <a:pt x="184" y="102167"/>
                </a:lnTo>
                <a:lnTo>
                  <a:pt x="184" y="98528"/>
                </a:lnTo>
                <a:close/>
                <a:moveTo>
                  <a:pt x="8043" y="98528"/>
                </a:moveTo>
                <a:lnTo>
                  <a:pt x="8043" y="102167"/>
                </a:lnTo>
                <a:lnTo>
                  <a:pt x="4252" y="102167"/>
                </a:lnTo>
                <a:lnTo>
                  <a:pt x="4252" y="98528"/>
                </a:lnTo>
                <a:close/>
                <a:moveTo>
                  <a:pt x="12018" y="98528"/>
                </a:moveTo>
                <a:lnTo>
                  <a:pt x="12018" y="102167"/>
                </a:lnTo>
                <a:lnTo>
                  <a:pt x="8227" y="102167"/>
                </a:lnTo>
                <a:lnTo>
                  <a:pt x="8227" y="98528"/>
                </a:lnTo>
                <a:close/>
                <a:moveTo>
                  <a:pt x="15993" y="98528"/>
                </a:moveTo>
                <a:lnTo>
                  <a:pt x="15993" y="102167"/>
                </a:lnTo>
                <a:lnTo>
                  <a:pt x="12202" y="102167"/>
                </a:lnTo>
                <a:lnTo>
                  <a:pt x="12202" y="98528"/>
                </a:lnTo>
                <a:close/>
                <a:moveTo>
                  <a:pt x="19968" y="98528"/>
                </a:moveTo>
                <a:lnTo>
                  <a:pt x="19968" y="102167"/>
                </a:lnTo>
                <a:lnTo>
                  <a:pt x="16178" y="102167"/>
                </a:lnTo>
                <a:lnTo>
                  <a:pt x="16178" y="98528"/>
                </a:lnTo>
                <a:close/>
                <a:moveTo>
                  <a:pt x="23944" y="98528"/>
                </a:moveTo>
                <a:lnTo>
                  <a:pt x="23944" y="102167"/>
                </a:lnTo>
                <a:lnTo>
                  <a:pt x="20153" y="102167"/>
                </a:lnTo>
                <a:lnTo>
                  <a:pt x="20153" y="98528"/>
                </a:lnTo>
                <a:close/>
                <a:moveTo>
                  <a:pt x="27919" y="98528"/>
                </a:moveTo>
                <a:lnTo>
                  <a:pt x="27919" y="102167"/>
                </a:lnTo>
                <a:lnTo>
                  <a:pt x="24129" y="102167"/>
                </a:lnTo>
                <a:lnTo>
                  <a:pt x="24129" y="98528"/>
                </a:lnTo>
                <a:close/>
                <a:moveTo>
                  <a:pt x="31895" y="98528"/>
                </a:moveTo>
                <a:lnTo>
                  <a:pt x="31895" y="102167"/>
                </a:lnTo>
                <a:lnTo>
                  <a:pt x="28104" y="102167"/>
                </a:lnTo>
                <a:lnTo>
                  <a:pt x="28104" y="98528"/>
                </a:lnTo>
                <a:close/>
                <a:moveTo>
                  <a:pt x="35870" y="98528"/>
                </a:moveTo>
                <a:lnTo>
                  <a:pt x="35870" y="102167"/>
                </a:lnTo>
                <a:lnTo>
                  <a:pt x="32079" y="102167"/>
                </a:lnTo>
                <a:lnTo>
                  <a:pt x="32079" y="98528"/>
                </a:lnTo>
                <a:close/>
                <a:moveTo>
                  <a:pt x="39845" y="98528"/>
                </a:moveTo>
                <a:lnTo>
                  <a:pt x="39845" y="102167"/>
                </a:lnTo>
                <a:lnTo>
                  <a:pt x="36054" y="102167"/>
                </a:lnTo>
                <a:lnTo>
                  <a:pt x="36054" y="98528"/>
                </a:lnTo>
                <a:close/>
                <a:moveTo>
                  <a:pt x="43821" y="98528"/>
                </a:moveTo>
                <a:lnTo>
                  <a:pt x="43821" y="102167"/>
                </a:lnTo>
                <a:lnTo>
                  <a:pt x="40029" y="102167"/>
                </a:lnTo>
                <a:lnTo>
                  <a:pt x="40029" y="98528"/>
                </a:lnTo>
                <a:close/>
                <a:moveTo>
                  <a:pt x="47796" y="98528"/>
                </a:moveTo>
                <a:lnTo>
                  <a:pt x="47796" y="102167"/>
                </a:lnTo>
                <a:lnTo>
                  <a:pt x="44005" y="102167"/>
                </a:lnTo>
                <a:lnTo>
                  <a:pt x="44005" y="98528"/>
                </a:lnTo>
                <a:close/>
                <a:moveTo>
                  <a:pt x="51771" y="98528"/>
                </a:moveTo>
                <a:lnTo>
                  <a:pt x="51771" y="102167"/>
                </a:lnTo>
                <a:lnTo>
                  <a:pt x="47980" y="102167"/>
                </a:lnTo>
                <a:lnTo>
                  <a:pt x="47980" y="98528"/>
                </a:lnTo>
                <a:close/>
                <a:moveTo>
                  <a:pt x="55746" y="98528"/>
                </a:moveTo>
                <a:lnTo>
                  <a:pt x="55746" y="102167"/>
                </a:lnTo>
                <a:lnTo>
                  <a:pt x="51955" y="102167"/>
                </a:lnTo>
                <a:lnTo>
                  <a:pt x="51955" y="98528"/>
                </a:lnTo>
                <a:close/>
                <a:moveTo>
                  <a:pt x="59721" y="98528"/>
                </a:moveTo>
                <a:lnTo>
                  <a:pt x="59721" y="102167"/>
                </a:lnTo>
                <a:lnTo>
                  <a:pt x="55931" y="102167"/>
                </a:lnTo>
                <a:lnTo>
                  <a:pt x="55931" y="98528"/>
                </a:lnTo>
                <a:close/>
                <a:moveTo>
                  <a:pt x="63696" y="98528"/>
                </a:moveTo>
                <a:lnTo>
                  <a:pt x="63696" y="102167"/>
                </a:lnTo>
                <a:lnTo>
                  <a:pt x="59906" y="102167"/>
                </a:lnTo>
                <a:lnTo>
                  <a:pt x="59906" y="98528"/>
                </a:lnTo>
                <a:close/>
                <a:moveTo>
                  <a:pt x="67672" y="98528"/>
                </a:moveTo>
                <a:lnTo>
                  <a:pt x="67672" y="102167"/>
                </a:lnTo>
                <a:lnTo>
                  <a:pt x="63881" y="102167"/>
                </a:lnTo>
                <a:lnTo>
                  <a:pt x="63881" y="98528"/>
                </a:lnTo>
                <a:close/>
                <a:moveTo>
                  <a:pt x="71648" y="98528"/>
                </a:moveTo>
                <a:lnTo>
                  <a:pt x="71648" y="102167"/>
                </a:lnTo>
                <a:lnTo>
                  <a:pt x="67857" y="102167"/>
                </a:lnTo>
                <a:lnTo>
                  <a:pt x="67857" y="98528"/>
                </a:lnTo>
                <a:close/>
                <a:moveTo>
                  <a:pt x="75623" y="98528"/>
                </a:moveTo>
                <a:lnTo>
                  <a:pt x="75623" y="102167"/>
                </a:lnTo>
                <a:lnTo>
                  <a:pt x="71832" y="102167"/>
                </a:lnTo>
                <a:lnTo>
                  <a:pt x="71832" y="98528"/>
                </a:lnTo>
                <a:close/>
                <a:moveTo>
                  <a:pt x="79598" y="98528"/>
                </a:moveTo>
                <a:lnTo>
                  <a:pt x="79598" y="102167"/>
                </a:lnTo>
                <a:lnTo>
                  <a:pt x="75807" y="102167"/>
                </a:lnTo>
                <a:lnTo>
                  <a:pt x="75807" y="98528"/>
                </a:lnTo>
                <a:close/>
                <a:moveTo>
                  <a:pt x="83573" y="98528"/>
                </a:moveTo>
                <a:lnTo>
                  <a:pt x="83573" y="102167"/>
                </a:lnTo>
                <a:lnTo>
                  <a:pt x="79782" y="102167"/>
                </a:lnTo>
                <a:lnTo>
                  <a:pt x="79782" y="98528"/>
                </a:lnTo>
                <a:close/>
                <a:moveTo>
                  <a:pt x="87549" y="98528"/>
                </a:moveTo>
                <a:lnTo>
                  <a:pt x="87549" y="102167"/>
                </a:lnTo>
                <a:lnTo>
                  <a:pt x="83757" y="102167"/>
                </a:lnTo>
                <a:lnTo>
                  <a:pt x="83757" y="98528"/>
                </a:lnTo>
                <a:close/>
                <a:moveTo>
                  <a:pt x="91524" y="98528"/>
                </a:moveTo>
                <a:lnTo>
                  <a:pt x="91524" y="102167"/>
                </a:lnTo>
                <a:lnTo>
                  <a:pt x="87733" y="102167"/>
                </a:lnTo>
                <a:lnTo>
                  <a:pt x="87733" y="98528"/>
                </a:lnTo>
                <a:close/>
                <a:moveTo>
                  <a:pt x="95499" y="98528"/>
                </a:moveTo>
                <a:lnTo>
                  <a:pt x="95499" y="102167"/>
                </a:lnTo>
                <a:lnTo>
                  <a:pt x="91708" y="102167"/>
                </a:lnTo>
                <a:lnTo>
                  <a:pt x="91708" y="98528"/>
                </a:lnTo>
                <a:close/>
                <a:moveTo>
                  <a:pt x="99474" y="98528"/>
                </a:moveTo>
                <a:lnTo>
                  <a:pt x="99474" y="102167"/>
                </a:lnTo>
                <a:lnTo>
                  <a:pt x="95684" y="102167"/>
                </a:lnTo>
                <a:lnTo>
                  <a:pt x="95684" y="98528"/>
                </a:lnTo>
                <a:close/>
                <a:moveTo>
                  <a:pt x="103449" y="98528"/>
                </a:moveTo>
                <a:lnTo>
                  <a:pt x="103449" y="102167"/>
                </a:lnTo>
                <a:lnTo>
                  <a:pt x="99659" y="102167"/>
                </a:lnTo>
                <a:lnTo>
                  <a:pt x="99659" y="98528"/>
                </a:lnTo>
                <a:close/>
                <a:moveTo>
                  <a:pt x="107424" y="98528"/>
                </a:moveTo>
                <a:lnTo>
                  <a:pt x="107424" y="102167"/>
                </a:lnTo>
                <a:lnTo>
                  <a:pt x="103634" y="102167"/>
                </a:lnTo>
                <a:lnTo>
                  <a:pt x="103634" y="98528"/>
                </a:lnTo>
                <a:close/>
                <a:moveTo>
                  <a:pt x="111400" y="98528"/>
                </a:moveTo>
                <a:lnTo>
                  <a:pt x="111400" y="102167"/>
                </a:lnTo>
                <a:lnTo>
                  <a:pt x="107609" y="102167"/>
                </a:lnTo>
                <a:lnTo>
                  <a:pt x="107609" y="98528"/>
                </a:lnTo>
                <a:close/>
                <a:moveTo>
                  <a:pt x="115376" y="98528"/>
                </a:moveTo>
                <a:lnTo>
                  <a:pt x="115376" y="102167"/>
                </a:lnTo>
                <a:lnTo>
                  <a:pt x="111585" y="102167"/>
                </a:lnTo>
                <a:lnTo>
                  <a:pt x="111585" y="98528"/>
                </a:lnTo>
                <a:close/>
                <a:moveTo>
                  <a:pt x="119351" y="98528"/>
                </a:moveTo>
                <a:lnTo>
                  <a:pt x="119351" y="102167"/>
                </a:lnTo>
                <a:lnTo>
                  <a:pt x="115560" y="102167"/>
                </a:lnTo>
                <a:lnTo>
                  <a:pt x="115560" y="98528"/>
                </a:lnTo>
                <a:close/>
                <a:moveTo>
                  <a:pt x="123326" y="98528"/>
                </a:moveTo>
                <a:lnTo>
                  <a:pt x="123326" y="102167"/>
                </a:lnTo>
                <a:lnTo>
                  <a:pt x="119535" y="102167"/>
                </a:lnTo>
                <a:lnTo>
                  <a:pt x="119535" y="98528"/>
                </a:lnTo>
                <a:close/>
                <a:moveTo>
                  <a:pt x="127301" y="98528"/>
                </a:moveTo>
                <a:lnTo>
                  <a:pt x="127301" y="102167"/>
                </a:lnTo>
                <a:lnTo>
                  <a:pt x="123510" y="102167"/>
                </a:lnTo>
                <a:lnTo>
                  <a:pt x="123510" y="98528"/>
                </a:lnTo>
                <a:close/>
                <a:moveTo>
                  <a:pt x="131277" y="98528"/>
                </a:moveTo>
                <a:lnTo>
                  <a:pt x="131277" y="102167"/>
                </a:lnTo>
                <a:lnTo>
                  <a:pt x="127485" y="102167"/>
                </a:lnTo>
                <a:lnTo>
                  <a:pt x="127485" y="98528"/>
                </a:lnTo>
                <a:close/>
                <a:moveTo>
                  <a:pt x="135252" y="98528"/>
                </a:moveTo>
                <a:lnTo>
                  <a:pt x="135252" y="102167"/>
                </a:lnTo>
                <a:lnTo>
                  <a:pt x="131461" y="102167"/>
                </a:lnTo>
                <a:lnTo>
                  <a:pt x="131461" y="98528"/>
                </a:lnTo>
                <a:close/>
                <a:moveTo>
                  <a:pt x="139227" y="98528"/>
                </a:moveTo>
                <a:lnTo>
                  <a:pt x="139227" y="102167"/>
                </a:lnTo>
                <a:lnTo>
                  <a:pt x="135436" y="102167"/>
                </a:lnTo>
                <a:lnTo>
                  <a:pt x="135436" y="98528"/>
                </a:lnTo>
                <a:close/>
                <a:moveTo>
                  <a:pt x="143202" y="98528"/>
                </a:moveTo>
                <a:lnTo>
                  <a:pt x="143202" y="102167"/>
                </a:lnTo>
                <a:lnTo>
                  <a:pt x="139411" y="102167"/>
                </a:lnTo>
                <a:lnTo>
                  <a:pt x="139411" y="98528"/>
                </a:lnTo>
                <a:close/>
                <a:moveTo>
                  <a:pt x="147177" y="98528"/>
                </a:moveTo>
                <a:lnTo>
                  <a:pt x="147177" y="102167"/>
                </a:lnTo>
                <a:lnTo>
                  <a:pt x="143387" y="102167"/>
                </a:lnTo>
                <a:lnTo>
                  <a:pt x="143387" y="98528"/>
                </a:lnTo>
                <a:close/>
                <a:moveTo>
                  <a:pt x="151224" y="98528"/>
                </a:moveTo>
                <a:lnTo>
                  <a:pt x="151224" y="102167"/>
                </a:lnTo>
                <a:lnTo>
                  <a:pt x="147362" y="102167"/>
                </a:lnTo>
                <a:lnTo>
                  <a:pt x="147362" y="98528"/>
                </a:lnTo>
                <a:close/>
                <a:moveTo>
                  <a:pt x="93" y="0"/>
                </a:moveTo>
                <a:lnTo>
                  <a:pt x="93" y="92"/>
                </a:lnTo>
                <a:lnTo>
                  <a:pt x="0" y="92"/>
                </a:lnTo>
                <a:lnTo>
                  <a:pt x="0" y="102350"/>
                </a:lnTo>
                <a:lnTo>
                  <a:pt x="151408" y="102350"/>
                </a:lnTo>
                <a:lnTo>
                  <a:pt x="151408" y="102167"/>
                </a:lnTo>
                <a:lnTo>
                  <a:pt x="151408" y="98528"/>
                </a:lnTo>
                <a:lnTo>
                  <a:pt x="151408" y="98345"/>
                </a:lnTo>
                <a:lnTo>
                  <a:pt x="151408" y="94586"/>
                </a:lnTo>
                <a:lnTo>
                  <a:pt x="151408" y="94403"/>
                </a:lnTo>
                <a:lnTo>
                  <a:pt x="151408" y="90643"/>
                </a:lnTo>
                <a:lnTo>
                  <a:pt x="151408" y="90460"/>
                </a:lnTo>
                <a:lnTo>
                  <a:pt x="151408" y="86700"/>
                </a:lnTo>
                <a:lnTo>
                  <a:pt x="151408" y="86517"/>
                </a:lnTo>
                <a:lnTo>
                  <a:pt x="151408" y="82757"/>
                </a:lnTo>
                <a:lnTo>
                  <a:pt x="151408" y="82574"/>
                </a:lnTo>
                <a:lnTo>
                  <a:pt x="151408" y="78814"/>
                </a:lnTo>
                <a:lnTo>
                  <a:pt x="151408" y="78631"/>
                </a:lnTo>
                <a:lnTo>
                  <a:pt x="151408" y="74872"/>
                </a:lnTo>
                <a:lnTo>
                  <a:pt x="151408" y="74689"/>
                </a:lnTo>
                <a:lnTo>
                  <a:pt x="151408" y="70928"/>
                </a:lnTo>
                <a:lnTo>
                  <a:pt x="151408" y="70745"/>
                </a:lnTo>
                <a:lnTo>
                  <a:pt x="151408" y="66986"/>
                </a:lnTo>
                <a:lnTo>
                  <a:pt x="151408" y="66803"/>
                </a:lnTo>
                <a:lnTo>
                  <a:pt x="151408" y="63043"/>
                </a:lnTo>
                <a:lnTo>
                  <a:pt x="151408" y="62860"/>
                </a:lnTo>
                <a:lnTo>
                  <a:pt x="151408" y="59101"/>
                </a:lnTo>
                <a:lnTo>
                  <a:pt x="151408" y="58918"/>
                </a:lnTo>
                <a:lnTo>
                  <a:pt x="151408" y="55157"/>
                </a:lnTo>
                <a:lnTo>
                  <a:pt x="151408" y="54974"/>
                </a:lnTo>
                <a:lnTo>
                  <a:pt x="151408" y="51215"/>
                </a:lnTo>
                <a:lnTo>
                  <a:pt x="151408" y="51032"/>
                </a:lnTo>
                <a:lnTo>
                  <a:pt x="151408" y="47272"/>
                </a:lnTo>
                <a:lnTo>
                  <a:pt x="151408" y="47089"/>
                </a:lnTo>
                <a:lnTo>
                  <a:pt x="151408" y="43330"/>
                </a:lnTo>
                <a:lnTo>
                  <a:pt x="151408" y="43147"/>
                </a:lnTo>
                <a:lnTo>
                  <a:pt x="151408" y="39386"/>
                </a:lnTo>
                <a:lnTo>
                  <a:pt x="151408" y="39203"/>
                </a:lnTo>
                <a:lnTo>
                  <a:pt x="151408" y="35444"/>
                </a:lnTo>
                <a:lnTo>
                  <a:pt x="151408" y="35261"/>
                </a:lnTo>
                <a:lnTo>
                  <a:pt x="151408" y="31501"/>
                </a:lnTo>
                <a:lnTo>
                  <a:pt x="151408" y="31318"/>
                </a:lnTo>
                <a:lnTo>
                  <a:pt x="151408" y="27559"/>
                </a:lnTo>
                <a:lnTo>
                  <a:pt x="151408" y="27376"/>
                </a:lnTo>
                <a:lnTo>
                  <a:pt x="151408" y="23615"/>
                </a:lnTo>
                <a:lnTo>
                  <a:pt x="151408" y="23432"/>
                </a:lnTo>
                <a:lnTo>
                  <a:pt x="151408" y="19673"/>
                </a:lnTo>
                <a:lnTo>
                  <a:pt x="151408" y="19490"/>
                </a:lnTo>
                <a:lnTo>
                  <a:pt x="151408" y="15730"/>
                </a:lnTo>
                <a:lnTo>
                  <a:pt x="151408" y="15547"/>
                </a:lnTo>
                <a:lnTo>
                  <a:pt x="151408" y="11788"/>
                </a:lnTo>
                <a:lnTo>
                  <a:pt x="151408" y="11605"/>
                </a:lnTo>
                <a:lnTo>
                  <a:pt x="151408" y="7844"/>
                </a:lnTo>
                <a:lnTo>
                  <a:pt x="151408" y="7661"/>
                </a:lnTo>
                <a:lnTo>
                  <a:pt x="151408" y="3902"/>
                </a:lnTo>
                <a:lnTo>
                  <a:pt x="151408" y="3719"/>
                </a:lnTo>
                <a:lnTo>
                  <a:pt x="151408" y="183"/>
                </a:lnTo>
                <a:lnTo>
                  <a:pt x="151408" y="92"/>
                </a:lnTo>
                <a:lnTo>
                  <a:pt x="151408" y="0"/>
                </a:lnTo>
                <a:close/>
              </a:path>
            </a:pathLst>
          </a:custGeom>
          <a:solidFill>
            <a:schemeClr val="l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nvGrpSpPr>
          <p:cNvPr id="518" name="Google Shape;518;p14"/>
          <p:cNvGrpSpPr/>
          <p:nvPr/>
        </p:nvGrpSpPr>
        <p:grpSpPr>
          <a:xfrm>
            <a:off x="924665" y="542219"/>
            <a:ext cx="10635083" cy="5757000"/>
            <a:chOff x="719999" y="573225"/>
            <a:chExt cx="7938209" cy="4317750"/>
          </a:xfrm>
        </p:grpSpPr>
        <p:grpSp>
          <p:nvGrpSpPr>
            <p:cNvPr id="519" name="Google Shape;519;p14"/>
            <p:cNvGrpSpPr/>
            <p:nvPr/>
          </p:nvGrpSpPr>
          <p:grpSpPr>
            <a:xfrm>
              <a:off x="719999" y="573225"/>
              <a:ext cx="7938209" cy="4317750"/>
              <a:chOff x="720000" y="573225"/>
              <a:chExt cx="7704007" cy="4317750"/>
            </a:xfrm>
          </p:grpSpPr>
          <p:sp>
            <p:nvSpPr>
              <p:cNvPr id="520" name="Google Shape;520;p14"/>
              <p:cNvSpPr/>
              <p:nvPr/>
            </p:nvSpPr>
            <p:spPr>
              <a:xfrm>
                <a:off x="720000" y="573225"/>
                <a:ext cx="7704000" cy="426900"/>
              </a:xfrm>
              <a:prstGeom prst="roundRect">
                <a:avLst>
                  <a:gd fmla="val 26774" name="adj"/>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521" name="Google Shape;521;p14"/>
              <p:cNvSpPr/>
              <p:nvPr/>
            </p:nvSpPr>
            <p:spPr>
              <a:xfrm>
                <a:off x="723907" y="904875"/>
                <a:ext cx="7700100" cy="39861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grpSp>
        <p:grpSp>
          <p:nvGrpSpPr>
            <p:cNvPr id="522" name="Google Shape;522;p14"/>
            <p:cNvGrpSpPr/>
            <p:nvPr/>
          </p:nvGrpSpPr>
          <p:grpSpPr>
            <a:xfrm>
              <a:off x="7842475" y="646225"/>
              <a:ext cx="706369" cy="198722"/>
              <a:chOff x="7438100" y="656825"/>
              <a:chExt cx="706369" cy="198722"/>
            </a:xfrm>
          </p:grpSpPr>
          <p:sp>
            <p:nvSpPr>
              <p:cNvPr id="523" name="Google Shape;523;p14"/>
              <p:cNvSpPr/>
              <p:nvPr/>
            </p:nvSpPr>
            <p:spPr>
              <a:xfrm>
                <a:off x="7950645" y="661703"/>
                <a:ext cx="188947" cy="188947"/>
              </a:xfrm>
              <a:custGeom>
                <a:rect b="b" l="l" r="r" t="t"/>
                <a:pathLst>
                  <a:path extrusionOk="0" h="9877" w="9877">
                    <a:moveTo>
                      <a:pt x="1" y="1"/>
                    </a:moveTo>
                    <a:lnTo>
                      <a:pt x="1" y="9876"/>
                    </a:lnTo>
                    <a:lnTo>
                      <a:pt x="9877" y="9876"/>
                    </a:lnTo>
                    <a:lnTo>
                      <a:pt x="9877"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524" name="Google Shape;524;p14"/>
              <p:cNvSpPr/>
              <p:nvPr/>
            </p:nvSpPr>
            <p:spPr>
              <a:xfrm>
                <a:off x="7945766" y="656825"/>
                <a:ext cx="198703" cy="198722"/>
              </a:xfrm>
              <a:custGeom>
                <a:rect b="b" l="l" r="r" t="t"/>
                <a:pathLst>
                  <a:path extrusionOk="0" h="10388" w="10387">
                    <a:moveTo>
                      <a:pt x="9877" y="511"/>
                    </a:moveTo>
                    <a:lnTo>
                      <a:pt x="9877" y="9876"/>
                    </a:lnTo>
                    <a:lnTo>
                      <a:pt x="511" y="9876"/>
                    </a:lnTo>
                    <a:lnTo>
                      <a:pt x="511" y="511"/>
                    </a:lnTo>
                    <a:close/>
                    <a:moveTo>
                      <a:pt x="256" y="0"/>
                    </a:moveTo>
                    <a:cubicBezTo>
                      <a:pt x="115" y="0"/>
                      <a:pt x="1" y="115"/>
                      <a:pt x="1" y="256"/>
                    </a:cubicBezTo>
                    <a:lnTo>
                      <a:pt x="1" y="10131"/>
                    </a:lnTo>
                    <a:cubicBezTo>
                      <a:pt x="1" y="10273"/>
                      <a:pt x="115" y="10388"/>
                      <a:pt x="256" y="10388"/>
                    </a:cubicBezTo>
                    <a:lnTo>
                      <a:pt x="10132" y="10388"/>
                    </a:lnTo>
                    <a:cubicBezTo>
                      <a:pt x="10273" y="10388"/>
                      <a:pt x="10387" y="10273"/>
                      <a:pt x="10387" y="10131"/>
                    </a:cubicBezTo>
                    <a:lnTo>
                      <a:pt x="10387" y="256"/>
                    </a:lnTo>
                    <a:cubicBezTo>
                      <a:pt x="10387" y="114"/>
                      <a:pt x="10273" y="0"/>
                      <a:pt x="1013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525" name="Google Shape;525;p14"/>
              <p:cNvSpPr/>
              <p:nvPr/>
            </p:nvSpPr>
            <p:spPr>
              <a:xfrm>
                <a:off x="8002201" y="714598"/>
                <a:ext cx="85855" cy="83177"/>
              </a:xfrm>
              <a:custGeom>
                <a:rect b="b" l="l" r="r" t="t"/>
                <a:pathLst>
                  <a:path extrusionOk="0" h="4348" w="4488">
                    <a:moveTo>
                      <a:pt x="0" y="1"/>
                    </a:moveTo>
                    <a:lnTo>
                      <a:pt x="4488" y="4347"/>
                    </a:lnTo>
                  </a:path>
                </a:pathLst>
              </a:custGeom>
              <a:solidFill>
                <a:srgbClr val="F9EC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526" name="Google Shape;526;p14"/>
              <p:cNvSpPr/>
              <p:nvPr/>
            </p:nvSpPr>
            <p:spPr>
              <a:xfrm>
                <a:off x="7996807" y="709720"/>
                <a:ext cx="96645" cy="92934"/>
              </a:xfrm>
              <a:custGeom>
                <a:rect b="b" l="l" r="r" t="t"/>
                <a:pathLst>
                  <a:path extrusionOk="0" h="4858" w="5052">
                    <a:moveTo>
                      <a:pt x="283" y="1"/>
                    </a:moveTo>
                    <a:cubicBezTo>
                      <a:pt x="216" y="1"/>
                      <a:pt x="149" y="27"/>
                      <a:pt x="98" y="78"/>
                    </a:cubicBezTo>
                    <a:cubicBezTo>
                      <a:pt x="0" y="179"/>
                      <a:pt x="3" y="341"/>
                      <a:pt x="104" y="440"/>
                    </a:cubicBezTo>
                    <a:lnTo>
                      <a:pt x="4592" y="4785"/>
                    </a:lnTo>
                    <a:cubicBezTo>
                      <a:pt x="4642" y="4833"/>
                      <a:pt x="4706" y="4857"/>
                      <a:pt x="4770" y="4857"/>
                    </a:cubicBezTo>
                    <a:cubicBezTo>
                      <a:pt x="4837" y="4857"/>
                      <a:pt x="4903" y="4832"/>
                      <a:pt x="4954" y="4780"/>
                    </a:cubicBezTo>
                    <a:cubicBezTo>
                      <a:pt x="5051" y="4678"/>
                      <a:pt x="5048" y="4516"/>
                      <a:pt x="4947" y="4418"/>
                    </a:cubicBezTo>
                    <a:lnTo>
                      <a:pt x="460" y="72"/>
                    </a:lnTo>
                    <a:cubicBezTo>
                      <a:pt x="410" y="24"/>
                      <a:pt x="347" y="1"/>
                      <a:pt x="28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527" name="Google Shape;527;p14"/>
              <p:cNvSpPr/>
              <p:nvPr/>
            </p:nvSpPr>
            <p:spPr>
              <a:xfrm>
                <a:off x="8002201" y="714598"/>
                <a:ext cx="85855" cy="83177"/>
              </a:xfrm>
              <a:custGeom>
                <a:rect b="b" l="l" r="r" t="t"/>
                <a:pathLst>
                  <a:path extrusionOk="0" h="4348" w="4488">
                    <a:moveTo>
                      <a:pt x="4488" y="1"/>
                    </a:moveTo>
                    <a:lnTo>
                      <a:pt x="0" y="4347"/>
                    </a:lnTo>
                  </a:path>
                </a:pathLst>
              </a:custGeom>
              <a:solidFill>
                <a:srgbClr val="F9EC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528" name="Google Shape;528;p14"/>
              <p:cNvSpPr/>
              <p:nvPr/>
            </p:nvSpPr>
            <p:spPr>
              <a:xfrm>
                <a:off x="7996807" y="709720"/>
                <a:ext cx="96645" cy="92934"/>
              </a:xfrm>
              <a:custGeom>
                <a:rect b="b" l="l" r="r" t="t"/>
                <a:pathLst>
                  <a:path extrusionOk="0" h="4858" w="5052">
                    <a:moveTo>
                      <a:pt x="4769" y="1"/>
                    </a:moveTo>
                    <a:cubicBezTo>
                      <a:pt x="4706" y="1"/>
                      <a:pt x="4642" y="24"/>
                      <a:pt x="4592" y="72"/>
                    </a:cubicBezTo>
                    <a:lnTo>
                      <a:pt x="104" y="4418"/>
                    </a:lnTo>
                    <a:cubicBezTo>
                      <a:pt x="3" y="4517"/>
                      <a:pt x="0" y="4679"/>
                      <a:pt x="98" y="4780"/>
                    </a:cubicBezTo>
                    <a:cubicBezTo>
                      <a:pt x="149" y="4832"/>
                      <a:pt x="215" y="4857"/>
                      <a:pt x="282" y="4857"/>
                    </a:cubicBezTo>
                    <a:cubicBezTo>
                      <a:pt x="346" y="4857"/>
                      <a:pt x="411" y="4833"/>
                      <a:pt x="460" y="4785"/>
                    </a:cubicBezTo>
                    <a:lnTo>
                      <a:pt x="4947" y="440"/>
                    </a:lnTo>
                    <a:cubicBezTo>
                      <a:pt x="5048" y="341"/>
                      <a:pt x="5051" y="179"/>
                      <a:pt x="4954" y="78"/>
                    </a:cubicBezTo>
                    <a:cubicBezTo>
                      <a:pt x="4903" y="27"/>
                      <a:pt x="4836" y="1"/>
                      <a:pt x="476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529" name="Google Shape;529;p14"/>
              <p:cNvSpPr/>
              <p:nvPr/>
            </p:nvSpPr>
            <p:spPr>
              <a:xfrm>
                <a:off x="7442978" y="661703"/>
                <a:ext cx="188947" cy="188947"/>
              </a:xfrm>
              <a:custGeom>
                <a:rect b="b" l="l" r="r" t="t"/>
                <a:pathLst>
                  <a:path extrusionOk="0" h="9877" w="9877">
                    <a:moveTo>
                      <a:pt x="0" y="1"/>
                    </a:moveTo>
                    <a:lnTo>
                      <a:pt x="0" y="9876"/>
                    </a:lnTo>
                    <a:lnTo>
                      <a:pt x="9876" y="9876"/>
                    </a:lnTo>
                    <a:lnTo>
                      <a:pt x="987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530" name="Google Shape;530;p14"/>
              <p:cNvSpPr/>
              <p:nvPr/>
            </p:nvSpPr>
            <p:spPr>
              <a:xfrm>
                <a:off x="7438100" y="656825"/>
                <a:ext cx="198722" cy="198722"/>
              </a:xfrm>
              <a:custGeom>
                <a:rect b="b" l="l" r="r" t="t"/>
                <a:pathLst>
                  <a:path extrusionOk="0" h="10388" w="10388">
                    <a:moveTo>
                      <a:pt x="9876" y="511"/>
                    </a:moveTo>
                    <a:lnTo>
                      <a:pt x="9876" y="9876"/>
                    </a:lnTo>
                    <a:lnTo>
                      <a:pt x="511" y="9876"/>
                    </a:lnTo>
                    <a:lnTo>
                      <a:pt x="511" y="511"/>
                    </a:lnTo>
                    <a:close/>
                    <a:moveTo>
                      <a:pt x="255" y="0"/>
                    </a:moveTo>
                    <a:cubicBezTo>
                      <a:pt x="115" y="0"/>
                      <a:pt x="0" y="115"/>
                      <a:pt x="0" y="256"/>
                    </a:cubicBezTo>
                    <a:lnTo>
                      <a:pt x="0" y="10131"/>
                    </a:lnTo>
                    <a:cubicBezTo>
                      <a:pt x="0" y="10273"/>
                      <a:pt x="115" y="10388"/>
                      <a:pt x="255" y="10388"/>
                    </a:cubicBezTo>
                    <a:lnTo>
                      <a:pt x="10131" y="10388"/>
                    </a:lnTo>
                    <a:cubicBezTo>
                      <a:pt x="10272" y="10388"/>
                      <a:pt x="10387" y="10273"/>
                      <a:pt x="10387" y="10131"/>
                    </a:cubicBezTo>
                    <a:lnTo>
                      <a:pt x="10387" y="256"/>
                    </a:lnTo>
                    <a:cubicBezTo>
                      <a:pt x="10387" y="114"/>
                      <a:pt x="10272" y="0"/>
                      <a:pt x="101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531" name="Google Shape;531;p14"/>
              <p:cNvSpPr/>
              <p:nvPr/>
            </p:nvSpPr>
            <p:spPr>
              <a:xfrm>
                <a:off x="7473989" y="801010"/>
                <a:ext cx="126908" cy="9775"/>
              </a:xfrm>
              <a:custGeom>
                <a:rect b="b" l="l" r="r" t="t"/>
                <a:pathLst>
                  <a:path extrusionOk="0" h="511" w="6634">
                    <a:moveTo>
                      <a:pt x="257" y="0"/>
                    </a:moveTo>
                    <a:cubicBezTo>
                      <a:pt x="115" y="0"/>
                      <a:pt x="1" y="114"/>
                      <a:pt x="1" y="255"/>
                    </a:cubicBezTo>
                    <a:cubicBezTo>
                      <a:pt x="1" y="397"/>
                      <a:pt x="115" y="511"/>
                      <a:pt x="257" y="511"/>
                    </a:cubicBezTo>
                    <a:lnTo>
                      <a:pt x="6379" y="511"/>
                    </a:lnTo>
                    <a:cubicBezTo>
                      <a:pt x="6519" y="511"/>
                      <a:pt x="6634" y="397"/>
                      <a:pt x="6634" y="255"/>
                    </a:cubicBezTo>
                    <a:cubicBezTo>
                      <a:pt x="6634" y="114"/>
                      <a:pt x="6519" y="0"/>
                      <a:pt x="637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532" name="Google Shape;532;p14"/>
              <p:cNvSpPr/>
              <p:nvPr/>
            </p:nvSpPr>
            <p:spPr>
              <a:xfrm>
                <a:off x="7697701" y="661703"/>
                <a:ext cx="188947" cy="188947"/>
              </a:xfrm>
              <a:custGeom>
                <a:rect b="b" l="l" r="r" t="t"/>
                <a:pathLst>
                  <a:path extrusionOk="0" h="9877" w="9877">
                    <a:moveTo>
                      <a:pt x="0" y="1"/>
                    </a:moveTo>
                    <a:lnTo>
                      <a:pt x="0" y="9876"/>
                    </a:lnTo>
                    <a:lnTo>
                      <a:pt x="9876" y="9876"/>
                    </a:lnTo>
                    <a:lnTo>
                      <a:pt x="987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533" name="Google Shape;533;p14"/>
              <p:cNvSpPr/>
              <p:nvPr/>
            </p:nvSpPr>
            <p:spPr>
              <a:xfrm>
                <a:off x="7692823" y="656825"/>
                <a:ext cx="198703" cy="198722"/>
              </a:xfrm>
              <a:custGeom>
                <a:rect b="b" l="l" r="r" t="t"/>
                <a:pathLst>
                  <a:path extrusionOk="0" h="10388" w="10387">
                    <a:moveTo>
                      <a:pt x="9876" y="511"/>
                    </a:moveTo>
                    <a:lnTo>
                      <a:pt x="9876" y="9876"/>
                    </a:lnTo>
                    <a:lnTo>
                      <a:pt x="511" y="9876"/>
                    </a:lnTo>
                    <a:lnTo>
                      <a:pt x="511" y="511"/>
                    </a:lnTo>
                    <a:close/>
                    <a:moveTo>
                      <a:pt x="255" y="0"/>
                    </a:moveTo>
                    <a:cubicBezTo>
                      <a:pt x="114" y="0"/>
                      <a:pt x="0" y="115"/>
                      <a:pt x="0" y="256"/>
                    </a:cubicBezTo>
                    <a:lnTo>
                      <a:pt x="0" y="10131"/>
                    </a:lnTo>
                    <a:cubicBezTo>
                      <a:pt x="0" y="10273"/>
                      <a:pt x="114" y="10388"/>
                      <a:pt x="255" y="10388"/>
                    </a:cubicBezTo>
                    <a:lnTo>
                      <a:pt x="10131" y="10388"/>
                    </a:lnTo>
                    <a:cubicBezTo>
                      <a:pt x="10272" y="10388"/>
                      <a:pt x="10386" y="10273"/>
                      <a:pt x="10386" y="10131"/>
                    </a:cubicBezTo>
                    <a:lnTo>
                      <a:pt x="10386" y="256"/>
                    </a:lnTo>
                    <a:cubicBezTo>
                      <a:pt x="10386" y="114"/>
                      <a:pt x="10272" y="0"/>
                      <a:pt x="101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534" name="Google Shape;534;p14"/>
              <p:cNvSpPr/>
              <p:nvPr/>
            </p:nvSpPr>
            <p:spPr>
              <a:xfrm>
                <a:off x="7733743" y="703790"/>
                <a:ext cx="116865" cy="104794"/>
              </a:xfrm>
              <a:custGeom>
                <a:rect b="b" l="l" r="r" t="t"/>
                <a:pathLst>
                  <a:path extrusionOk="0" h="5478" w="6109">
                    <a:moveTo>
                      <a:pt x="5597" y="511"/>
                    </a:moveTo>
                    <a:lnTo>
                      <a:pt x="5597" y="4966"/>
                    </a:lnTo>
                    <a:lnTo>
                      <a:pt x="512" y="4966"/>
                    </a:lnTo>
                    <a:lnTo>
                      <a:pt x="512" y="511"/>
                    </a:lnTo>
                    <a:close/>
                    <a:moveTo>
                      <a:pt x="257" y="0"/>
                    </a:moveTo>
                    <a:cubicBezTo>
                      <a:pt x="115" y="0"/>
                      <a:pt x="0" y="114"/>
                      <a:pt x="0" y="256"/>
                    </a:cubicBezTo>
                    <a:lnTo>
                      <a:pt x="0" y="5222"/>
                    </a:lnTo>
                    <a:cubicBezTo>
                      <a:pt x="0" y="5363"/>
                      <a:pt x="115" y="5478"/>
                      <a:pt x="257" y="5478"/>
                    </a:cubicBezTo>
                    <a:lnTo>
                      <a:pt x="5853" y="5478"/>
                    </a:lnTo>
                    <a:cubicBezTo>
                      <a:pt x="5993" y="5478"/>
                      <a:pt x="6108" y="5363"/>
                      <a:pt x="6108" y="5222"/>
                    </a:cubicBezTo>
                    <a:lnTo>
                      <a:pt x="6108" y="256"/>
                    </a:lnTo>
                    <a:cubicBezTo>
                      <a:pt x="6108" y="114"/>
                      <a:pt x="5993" y="0"/>
                      <a:pt x="58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535" name="Google Shape;535;p14"/>
              <p:cNvSpPr/>
              <p:nvPr/>
            </p:nvSpPr>
            <p:spPr>
              <a:xfrm>
                <a:off x="7739693" y="709299"/>
                <a:ext cx="102977" cy="15954"/>
              </a:xfrm>
              <a:custGeom>
                <a:rect b="b" l="l" r="r" t="t"/>
                <a:pathLst>
                  <a:path extrusionOk="0" h="834" w="5383">
                    <a:moveTo>
                      <a:pt x="1" y="0"/>
                    </a:moveTo>
                    <a:lnTo>
                      <a:pt x="1" y="834"/>
                    </a:lnTo>
                    <a:lnTo>
                      <a:pt x="5383" y="834"/>
                    </a:lnTo>
                    <a:lnTo>
                      <a:pt x="5330" y="2"/>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grpSp>
        <p:sp>
          <p:nvSpPr>
            <p:cNvPr id="536" name="Google Shape;536;p14"/>
            <p:cNvSpPr/>
            <p:nvPr/>
          </p:nvSpPr>
          <p:spPr>
            <a:xfrm>
              <a:off x="8438202" y="904875"/>
              <a:ext cx="219900" cy="39861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537" name="Google Shape;537;p14"/>
            <p:cNvSpPr/>
            <p:nvPr/>
          </p:nvSpPr>
          <p:spPr>
            <a:xfrm>
              <a:off x="8438215" y="904875"/>
              <a:ext cx="219900" cy="6519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grpSp>
      <p:sp>
        <p:nvSpPr>
          <p:cNvPr id="538" name="Google Shape;538;p14"/>
          <p:cNvSpPr txBox="1"/>
          <p:nvPr>
            <p:ph idx="1" type="subTitle"/>
          </p:nvPr>
        </p:nvSpPr>
        <p:spPr>
          <a:xfrm>
            <a:off x="1888311" y="4534000"/>
            <a:ext cx="2130000" cy="560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000"/>
              <a:buFont typeface="Jua"/>
              <a:buNone/>
              <a:defRPr sz="2667">
                <a:latin typeface="Source Code Pro SemiBold"/>
                <a:ea typeface="Source Code Pro SemiBold"/>
                <a:cs typeface="Source Code Pro SemiBold"/>
                <a:sym typeface="Source Code Pro SemiBold"/>
              </a:defRPr>
            </a:lvl1pPr>
            <a:lvl2pPr lvl="1" algn="ctr">
              <a:lnSpc>
                <a:spcPct val="100000"/>
              </a:lnSpc>
              <a:spcBef>
                <a:spcPts val="0"/>
              </a:spcBef>
              <a:spcAft>
                <a:spcPts val="0"/>
              </a:spcAft>
              <a:buSzPts val="2000"/>
              <a:buFont typeface="Jua"/>
              <a:buNone/>
              <a:defRPr b="1" sz="2667">
                <a:latin typeface="Jua"/>
                <a:ea typeface="Jua"/>
                <a:cs typeface="Jua"/>
                <a:sym typeface="Jua"/>
              </a:defRPr>
            </a:lvl2pPr>
            <a:lvl3pPr lvl="2" algn="ctr">
              <a:lnSpc>
                <a:spcPct val="100000"/>
              </a:lnSpc>
              <a:spcBef>
                <a:spcPts val="2133"/>
              </a:spcBef>
              <a:spcAft>
                <a:spcPts val="0"/>
              </a:spcAft>
              <a:buSzPts val="2000"/>
              <a:buFont typeface="Jua"/>
              <a:buNone/>
              <a:defRPr b="1" sz="2667">
                <a:latin typeface="Jua"/>
                <a:ea typeface="Jua"/>
                <a:cs typeface="Jua"/>
                <a:sym typeface="Jua"/>
              </a:defRPr>
            </a:lvl3pPr>
            <a:lvl4pPr lvl="3" algn="ctr">
              <a:lnSpc>
                <a:spcPct val="100000"/>
              </a:lnSpc>
              <a:spcBef>
                <a:spcPts val="2133"/>
              </a:spcBef>
              <a:spcAft>
                <a:spcPts val="0"/>
              </a:spcAft>
              <a:buSzPts val="2000"/>
              <a:buFont typeface="Jua"/>
              <a:buNone/>
              <a:defRPr b="1" sz="2667">
                <a:latin typeface="Jua"/>
                <a:ea typeface="Jua"/>
                <a:cs typeface="Jua"/>
                <a:sym typeface="Jua"/>
              </a:defRPr>
            </a:lvl4pPr>
            <a:lvl5pPr lvl="4" algn="ctr">
              <a:lnSpc>
                <a:spcPct val="100000"/>
              </a:lnSpc>
              <a:spcBef>
                <a:spcPts val="2133"/>
              </a:spcBef>
              <a:spcAft>
                <a:spcPts val="0"/>
              </a:spcAft>
              <a:buSzPts val="2000"/>
              <a:buFont typeface="Jua"/>
              <a:buNone/>
              <a:defRPr b="1" sz="2667">
                <a:latin typeface="Jua"/>
                <a:ea typeface="Jua"/>
                <a:cs typeface="Jua"/>
                <a:sym typeface="Jua"/>
              </a:defRPr>
            </a:lvl5pPr>
            <a:lvl6pPr lvl="5" algn="ctr">
              <a:lnSpc>
                <a:spcPct val="100000"/>
              </a:lnSpc>
              <a:spcBef>
                <a:spcPts val="2133"/>
              </a:spcBef>
              <a:spcAft>
                <a:spcPts val="0"/>
              </a:spcAft>
              <a:buSzPts val="2000"/>
              <a:buFont typeface="Jua"/>
              <a:buNone/>
              <a:defRPr b="1" sz="2667">
                <a:latin typeface="Jua"/>
                <a:ea typeface="Jua"/>
                <a:cs typeface="Jua"/>
                <a:sym typeface="Jua"/>
              </a:defRPr>
            </a:lvl6pPr>
            <a:lvl7pPr lvl="6" algn="ctr">
              <a:lnSpc>
                <a:spcPct val="100000"/>
              </a:lnSpc>
              <a:spcBef>
                <a:spcPts val="2133"/>
              </a:spcBef>
              <a:spcAft>
                <a:spcPts val="0"/>
              </a:spcAft>
              <a:buSzPts val="2000"/>
              <a:buFont typeface="Jua"/>
              <a:buNone/>
              <a:defRPr b="1" sz="2667">
                <a:latin typeface="Jua"/>
                <a:ea typeface="Jua"/>
                <a:cs typeface="Jua"/>
                <a:sym typeface="Jua"/>
              </a:defRPr>
            </a:lvl7pPr>
            <a:lvl8pPr lvl="7" algn="ctr">
              <a:lnSpc>
                <a:spcPct val="100000"/>
              </a:lnSpc>
              <a:spcBef>
                <a:spcPts val="2133"/>
              </a:spcBef>
              <a:spcAft>
                <a:spcPts val="0"/>
              </a:spcAft>
              <a:buSzPts val="2000"/>
              <a:buFont typeface="Jua"/>
              <a:buNone/>
              <a:defRPr b="1" sz="2667">
                <a:latin typeface="Jua"/>
                <a:ea typeface="Jua"/>
                <a:cs typeface="Jua"/>
                <a:sym typeface="Jua"/>
              </a:defRPr>
            </a:lvl8pPr>
            <a:lvl9pPr lvl="8" algn="ctr">
              <a:lnSpc>
                <a:spcPct val="100000"/>
              </a:lnSpc>
              <a:spcBef>
                <a:spcPts val="2133"/>
              </a:spcBef>
              <a:spcAft>
                <a:spcPts val="2133"/>
              </a:spcAft>
              <a:buSzPts val="2000"/>
              <a:buFont typeface="Jua"/>
              <a:buNone/>
              <a:defRPr b="1" sz="2667">
                <a:latin typeface="Jua"/>
                <a:ea typeface="Jua"/>
                <a:cs typeface="Jua"/>
                <a:sym typeface="Jua"/>
              </a:defRPr>
            </a:lvl9pPr>
          </a:lstStyle>
          <a:p/>
        </p:txBody>
      </p:sp>
      <p:sp>
        <p:nvSpPr>
          <p:cNvPr id="539" name="Google Shape;539;p14"/>
          <p:cNvSpPr txBox="1"/>
          <p:nvPr>
            <p:ph idx="2" type="subTitle"/>
          </p:nvPr>
        </p:nvSpPr>
        <p:spPr>
          <a:xfrm>
            <a:off x="6841233" y="4534004"/>
            <a:ext cx="2133600" cy="560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000"/>
              <a:buFont typeface="Jua"/>
              <a:buNone/>
              <a:defRPr sz="2667">
                <a:latin typeface="Source Code Pro SemiBold"/>
                <a:ea typeface="Source Code Pro SemiBold"/>
                <a:cs typeface="Source Code Pro SemiBold"/>
                <a:sym typeface="Source Code Pro SemiBold"/>
              </a:defRPr>
            </a:lvl1pPr>
            <a:lvl2pPr lvl="1" algn="ctr">
              <a:lnSpc>
                <a:spcPct val="100000"/>
              </a:lnSpc>
              <a:spcBef>
                <a:spcPts val="0"/>
              </a:spcBef>
              <a:spcAft>
                <a:spcPts val="0"/>
              </a:spcAft>
              <a:buSzPts val="2000"/>
              <a:buFont typeface="Jua"/>
              <a:buNone/>
              <a:defRPr b="1" sz="2667">
                <a:latin typeface="Jua"/>
                <a:ea typeface="Jua"/>
                <a:cs typeface="Jua"/>
                <a:sym typeface="Jua"/>
              </a:defRPr>
            </a:lvl2pPr>
            <a:lvl3pPr lvl="2" algn="ctr">
              <a:lnSpc>
                <a:spcPct val="100000"/>
              </a:lnSpc>
              <a:spcBef>
                <a:spcPts val="2133"/>
              </a:spcBef>
              <a:spcAft>
                <a:spcPts val="0"/>
              </a:spcAft>
              <a:buSzPts val="2000"/>
              <a:buFont typeface="Jua"/>
              <a:buNone/>
              <a:defRPr b="1" sz="2667">
                <a:latin typeface="Jua"/>
                <a:ea typeface="Jua"/>
                <a:cs typeface="Jua"/>
                <a:sym typeface="Jua"/>
              </a:defRPr>
            </a:lvl3pPr>
            <a:lvl4pPr lvl="3" algn="ctr">
              <a:lnSpc>
                <a:spcPct val="100000"/>
              </a:lnSpc>
              <a:spcBef>
                <a:spcPts val="2133"/>
              </a:spcBef>
              <a:spcAft>
                <a:spcPts val="0"/>
              </a:spcAft>
              <a:buSzPts val="2000"/>
              <a:buFont typeface="Jua"/>
              <a:buNone/>
              <a:defRPr b="1" sz="2667">
                <a:latin typeface="Jua"/>
                <a:ea typeface="Jua"/>
                <a:cs typeface="Jua"/>
                <a:sym typeface="Jua"/>
              </a:defRPr>
            </a:lvl4pPr>
            <a:lvl5pPr lvl="4" algn="ctr">
              <a:lnSpc>
                <a:spcPct val="100000"/>
              </a:lnSpc>
              <a:spcBef>
                <a:spcPts val="2133"/>
              </a:spcBef>
              <a:spcAft>
                <a:spcPts val="0"/>
              </a:spcAft>
              <a:buSzPts val="2000"/>
              <a:buFont typeface="Jua"/>
              <a:buNone/>
              <a:defRPr b="1" sz="2667">
                <a:latin typeface="Jua"/>
                <a:ea typeface="Jua"/>
                <a:cs typeface="Jua"/>
                <a:sym typeface="Jua"/>
              </a:defRPr>
            </a:lvl5pPr>
            <a:lvl6pPr lvl="5" algn="ctr">
              <a:lnSpc>
                <a:spcPct val="100000"/>
              </a:lnSpc>
              <a:spcBef>
                <a:spcPts val="2133"/>
              </a:spcBef>
              <a:spcAft>
                <a:spcPts val="0"/>
              </a:spcAft>
              <a:buSzPts val="2000"/>
              <a:buFont typeface="Jua"/>
              <a:buNone/>
              <a:defRPr b="1" sz="2667">
                <a:latin typeface="Jua"/>
                <a:ea typeface="Jua"/>
                <a:cs typeface="Jua"/>
                <a:sym typeface="Jua"/>
              </a:defRPr>
            </a:lvl6pPr>
            <a:lvl7pPr lvl="6" algn="ctr">
              <a:lnSpc>
                <a:spcPct val="100000"/>
              </a:lnSpc>
              <a:spcBef>
                <a:spcPts val="2133"/>
              </a:spcBef>
              <a:spcAft>
                <a:spcPts val="0"/>
              </a:spcAft>
              <a:buSzPts val="2000"/>
              <a:buFont typeface="Jua"/>
              <a:buNone/>
              <a:defRPr b="1" sz="2667">
                <a:latin typeface="Jua"/>
                <a:ea typeface="Jua"/>
                <a:cs typeface="Jua"/>
                <a:sym typeface="Jua"/>
              </a:defRPr>
            </a:lvl7pPr>
            <a:lvl8pPr lvl="7" algn="ctr">
              <a:lnSpc>
                <a:spcPct val="100000"/>
              </a:lnSpc>
              <a:spcBef>
                <a:spcPts val="2133"/>
              </a:spcBef>
              <a:spcAft>
                <a:spcPts val="0"/>
              </a:spcAft>
              <a:buSzPts val="2000"/>
              <a:buFont typeface="Jua"/>
              <a:buNone/>
              <a:defRPr b="1" sz="2667">
                <a:latin typeface="Jua"/>
                <a:ea typeface="Jua"/>
                <a:cs typeface="Jua"/>
                <a:sym typeface="Jua"/>
              </a:defRPr>
            </a:lvl8pPr>
            <a:lvl9pPr lvl="8" algn="ctr">
              <a:lnSpc>
                <a:spcPct val="100000"/>
              </a:lnSpc>
              <a:spcBef>
                <a:spcPts val="2133"/>
              </a:spcBef>
              <a:spcAft>
                <a:spcPts val="2133"/>
              </a:spcAft>
              <a:buSzPts val="2000"/>
              <a:buFont typeface="Jua"/>
              <a:buNone/>
              <a:defRPr b="1" sz="2667">
                <a:latin typeface="Jua"/>
                <a:ea typeface="Jua"/>
                <a:cs typeface="Jua"/>
                <a:sym typeface="Jua"/>
              </a:defRPr>
            </a:lvl9pPr>
          </a:lstStyle>
          <a:p/>
        </p:txBody>
      </p:sp>
      <p:sp>
        <p:nvSpPr>
          <p:cNvPr id="540" name="Google Shape;540;p14"/>
          <p:cNvSpPr txBox="1"/>
          <p:nvPr>
            <p:ph idx="3" type="subTitle"/>
          </p:nvPr>
        </p:nvSpPr>
        <p:spPr>
          <a:xfrm>
            <a:off x="1416167" y="2978467"/>
            <a:ext cx="4372400" cy="1487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2133"/>
              </a:spcBef>
              <a:spcAft>
                <a:spcPts val="0"/>
              </a:spcAft>
              <a:buSzPts val="1400"/>
              <a:buNone/>
              <a:defRPr/>
            </a:lvl3pPr>
            <a:lvl4pPr lvl="3" algn="ctr">
              <a:lnSpc>
                <a:spcPct val="100000"/>
              </a:lnSpc>
              <a:spcBef>
                <a:spcPts val="2133"/>
              </a:spcBef>
              <a:spcAft>
                <a:spcPts val="0"/>
              </a:spcAft>
              <a:buSzPts val="1400"/>
              <a:buNone/>
              <a:defRPr/>
            </a:lvl4pPr>
            <a:lvl5pPr lvl="4" algn="ctr">
              <a:lnSpc>
                <a:spcPct val="100000"/>
              </a:lnSpc>
              <a:spcBef>
                <a:spcPts val="2133"/>
              </a:spcBef>
              <a:spcAft>
                <a:spcPts val="0"/>
              </a:spcAft>
              <a:buSzPts val="1400"/>
              <a:buNone/>
              <a:defRPr/>
            </a:lvl5pPr>
            <a:lvl6pPr lvl="5" algn="ctr">
              <a:lnSpc>
                <a:spcPct val="100000"/>
              </a:lnSpc>
              <a:spcBef>
                <a:spcPts val="2133"/>
              </a:spcBef>
              <a:spcAft>
                <a:spcPts val="0"/>
              </a:spcAft>
              <a:buSzPts val="1400"/>
              <a:buNone/>
              <a:defRPr/>
            </a:lvl6pPr>
            <a:lvl7pPr lvl="6" algn="ctr">
              <a:lnSpc>
                <a:spcPct val="100000"/>
              </a:lnSpc>
              <a:spcBef>
                <a:spcPts val="2133"/>
              </a:spcBef>
              <a:spcAft>
                <a:spcPts val="0"/>
              </a:spcAft>
              <a:buSzPts val="1400"/>
              <a:buNone/>
              <a:defRPr/>
            </a:lvl7pPr>
            <a:lvl8pPr lvl="7" algn="ctr">
              <a:lnSpc>
                <a:spcPct val="100000"/>
              </a:lnSpc>
              <a:spcBef>
                <a:spcPts val="2133"/>
              </a:spcBef>
              <a:spcAft>
                <a:spcPts val="0"/>
              </a:spcAft>
              <a:buSzPts val="1400"/>
              <a:buNone/>
              <a:defRPr/>
            </a:lvl8pPr>
            <a:lvl9pPr lvl="8" algn="ctr">
              <a:lnSpc>
                <a:spcPct val="100000"/>
              </a:lnSpc>
              <a:spcBef>
                <a:spcPts val="2133"/>
              </a:spcBef>
              <a:spcAft>
                <a:spcPts val="2133"/>
              </a:spcAft>
              <a:buSzPts val="1400"/>
              <a:buNone/>
              <a:defRPr/>
            </a:lvl9pPr>
          </a:lstStyle>
          <a:p/>
        </p:txBody>
      </p:sp>
      <p:sp>
        <p:nvSpPr>
          <p:cNvPr id="541" name="Google Shape;541;p14"/>
          <p:cNvSpPr txBox="1"/>
          <p:nvPr>
            <p:ph idx="4" type="subTitle"/>
          </p:nvPr>
        </p:nvSpPr>
        <p:spPr>
          <a:xfrm>
            <a:off x="6401200" y="2978467"/>
            <a:ext cx="4376800" cy="1487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2133"/>
              </a:spcBef>
              <a:spcAft>
                <a:spcPts val="0"/>
              </a:spcAft>
              <a:buSzPts val="1400"/>
              <a:buNone/>
              <a:defRPr/>
            </a:lvl3pPr>
            <a:lvl4pPr lvl="3" algn="ctr">
              <a:lnSpc>
                <a:spcPct val="100000"/>
              </a:lnSpc>
              <a:spcBef>
                <a:spcPts val="2133"/>
              </a:spcBef>
              <a:spcAft>
                <a:spcPts val="0"/>
              </a:spcAft>
              <a:buSzPts val="1400"/>
              <a:buNone/>
              <a:defRPr/>
            </a:lvl4pPr>
            <a:lvl5pPr lvl="4" algn="ctr">
              <a:lnSpc>
                <a:spcPct val="100000"/>
              </a:lnSpc>
              <a:spcBef>
                <a:spcPts val="2133"/>
              </a:spcBef>
              <a:spcAft>
                <a:spcPts val="0"/>
              </a:spcAft>
              <a:buSzPts val="1400"/>
              <a:buNone/>
              <a:defRPr/>
            </a:lvl5pPr>
            <a:lvl6pPr lvl="5" algn="ctr">
              <a:lnSpc>
                <a:spcPct val="100000"/>
              </a:lnSpc>
              <a:spcBef>
                <a:spcPts val="2133"/>
              </a:spcBef>
              <a:spcAft>
                <a:spcPts val="0"/>
              </a:spcAft>
              <a:buSzPts val="1400"/>
              <a:buNone/>
              <a:defRPr/>
            </a:lvl6pPr>
            <a:lvl7pPr lvl="6" algn="ctr">
              <a:lnSpc>
                <a:spcPct val="100000"/>
              </a:lnSpc>
              <a:spcBef>
                <a:spcPts val="2133"/>
              </a:spcBef>
              <a:spcAft>
                <a:spcPts val="0"/>
              </a:spcAft>
              <a:buSzPts val="1400"/>
              <a:buNone/>
              <a:defRPr/>
            </a:lvl7pPr>
            <a:lvl8pPr lvl="7" algn="ctr">
              <a:lnSpc>
                <a:spcPct val="100000"/>
              </a:lnSpc>
              <a:spcBef>
                <a:spcPts val="2133"/>
              </a:spcBef>
              <a:spcAft>
                <a:spcPts val="0"/>
              </a:spcAft>
              <a:buSzPts val="1400"/>
              <a:buNone/>
              <a:defRPr/>
            </a:lvl8pPr>
            <a:lvl9pPr lvl="8" algn="ctr">
              <a:lnSpc>
                <a:spcPct val="100000"/>
              </a:lnSpc>
              <a:spcBef>
                <a:spcPts val="2133"/>
              </a:spcBef>
              <a:spcAft>
                <a:spcPts val="2133"/>
              </a:spcAft>
              <a:buSzPts val="1400"/>
              <a:buNone/>
              <a:defRPr/>
            </a:lvl9pPr>
          </a:lstStyle>
          <a:p/>
        </p:txBody>
      </p:sp>
      <p:sp>
        <p:nvSpPr>
          <p:cNvPr id="542" name="Google Shape;542;p14"/>
          <p:cNvSpPr txBox="1"/>
          <p:nvPr>
            <p:ph type="title"/>
          </p:nvPr>
        </p:nvSpPr>
        <p:spPr>
          <a:xfrm>
            <a:off x="960000" y="1063700"/>
            <a:ext cx="10272000" cy="752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100"/>
              <a:buNone/>
              <a:defRPr/>
            </a:lvl1pPr>
            <a:lvl2pPr lvl="1" algn="l">
              <a:lnSpc>
                <a:spcPct val="100000"/>
              </a:lnSpc>
              <a:spcBef>
                <a:spcPts val="0"/>
              </a:spcBef>
              <a:spcAft>
                <a:spcPts val="0"/>
              </a:spcAft>
              <a:buSzPts val="3100"/>
              <a:buNone/>
              <a:defRPr/>
            </a:lvl2pPr>
            <a:lvl3pPr lvl="2" algn="l">
              <a:lnSpc>
                <a:spcPct val="100000"/>
              </a:lnSpc>
              <a:spcBef>
                <a:spcPts val="0"/>
              </a:spcBef>
              <a:spcAft>
                <a:spcPts val="0"/>
              </a:spcAft>
              <a:buSzPts val="3100"/>
              <a:buNone/>
              <a:defRPr/>
            </a:lvl3pPr>
            <a:lvl4pPr lvl="3" algn="l">
              <a:lnSpc>
                <a:spcPct val="100000"/>
              </a:lnSpc>
              <a:spcBef>
                <a:spcPts val="0"/>
              </a:spcBef>
              <a:spcAft>
                <a:spcPts val="0"/>
              </a:spcAft>
              <a:buSzPts val="3100"/>
              <a:buNone/>
              <a:defRPr/>
            </a:lvl4pPr>
            <a:lvl5pPr lvl="4" algn="l">
              <a:lnSpc>
                <a:spcPct val="100000"/>
              </a:lnSpc>
              <a:spcBef>
                <a:spcPts val="0"/>
              </a:spcBef>
              <a:spcAft>
                <a:spcPts val="0"/>
              </a:spcAft>
              <a:buSzPts val="3100"/>
              <a:buNone/>
              <a:defRPr/>
            </a:lvl5pPr>
            <a:lvl6pPr lvl="5" algn="l">
              <a:lnSpc>
                <a:spcPct val="100000"/>
              </a:lnSpc>
              <a:spcBef>
                <a:spcPts val="0"/>
              </a:spcBef>
              <a:spcAft>
                <a:spcPts val="0"/>
              </a:spcAft>
              <a:buSzPts val="3100"/>
              <a:buNone/>
              <a:defRPr/>
            </a:lvl6pPr>
            <a:lvl7pPr lvl="6" algn="l">
              <a:lnSpc>
                <a:spcPct val="100000"/>
              </a:lnSpc>
              <a:spcBef>
                <a:spcPts val="0"/>
              </a:spcBef>
              <a:spcAft>
                <a:spcPts val="0"/>
              </a:spcAft>
              <a:buSzPts val="3100"/>
              <a:buNone/>
              <a:defRPr/>
            </a:lvl7pPr>
            <a:lvl8pPr lvl="7" algn="l">
              <a:lnSpc>
                <a:spcPct val="100000"/>
              </a:lnSpc>
              <a:spcBef>
                <a:spcPts val="0"/>
              </a:spcBef>
              <a:spcAft>
                <a:spcPts val="0"/>
              </a:spcAft>
              <a:buSzPts val="3100"/>
              <a:buNone/>
              <a:defRPr/>
            </a:lvl8pPr>
            <a:lvl9pPr lvl="8" algn="l">
              <a:lnSpc>
                <a:spcPct val="100000"/>
              </a:lnSpc>
              <a:spcBef>
                <a:spcPts val="0"/>
              </a:spcBef>
              <a:spcAft>
                <a:spcPts val="0"/>
              </a:spcAft>
              <a:buSzPts val="31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 only 2">
    <p:bg>
      <p:bgPr>
        <a:solidFill>
          <a:schemeClr val="accent1"/>
        </a:solidFill>
      </p:bgPr>
    </p:bg>
    <p:spTree>
      <p:nvGrpSpPr>
        <p:cNvPr id="543" name="Shape 543"/>
        <p:cNvGrpSpPr/>
        <p:nvPr/>
      </p:nvGrpSpPr>
      <p:grpSpPr>
        <a:xfrm>
          <a:off x="0" y="0"/>
          <a:ext cx="0" cy="0"/>
          <a:chOff x="0" y="0"/>
          <a:chExt cx="0" cy="0"/>
        </a:xfrm>
      </p:grpSpPr>
      <p:sp>
        <p:nvSpPr>
          <p:cNvPr id="544" name="Google Shape;544;p15"/>
          <p:cNvSpPr/>
          <p:nvPr/>
        </p:nvSpPr>
        <p:spPr>
          <a:xfrm>
            <a:off x="-45833" y="-723549"/>
            <a:ext cx="12285749" cy="8305101"/>
          </a:xfrm>
          <a:custGeom>
            <a:rect b="b" l="l" r="r" t="t"/>
            <a:pathLst>
              <a:path extrusionOk="0" h="102351" w="151408">
                <a:moveTo>
                  <a:pt x="4068" y="183"/>
                </a:moveTo>
                <a:lnTo>
                  <a:pt x="4068" y="3719"/>
                </a:lnTo>
                <a:lnTo>
                  <a:pt x="184" y="3719"/>
                </a:lnTo>
                <a:lnTo>
                  <a:pt x="184" y="183"/>
                </a:lnTo>
                <a:close/>
                <a:moveTo>
                  <a:pt x="8043" y="183"/>
                </a:moveTo>
                <a:lnTo>
                  <a:pt x="8043" y="3719"/>
                </a:lnTo>
                <a:lnTo>
                  <a:pt x="4252" y="3719"/>
                </a:lnTo>
                <a:lnTo>
                  <a:pt x="4252" y="183"/>
                </a:lnTo>
                <a:close/>
                <a:moveTo>
                  <a:pt x="12018" y="183"/>
                </a:moveTo>
                <a:lnTo>
                  <a:pt x="12018" y="3719"/>
                </a:lnTo>
                <a:lnTo>
                  <a:pt x="8227" y="3719"/>
                </a:lnTo>
                <a:lnTo>
                  <a:pt x="8227" y="183"/>
                </a:lnTo>
                <a:close/>
                <a:moveTo>
                  <a:pt x="15993" y="183"/>
                </a:moveTo>
                <a:lnTo>
                  <a:pt x="15993" y="3719"/>
                </a:lnTo>
                <a:lnTo>
                  <a:pt x="12202" y="3719"/>
                </a:lnTo>
                <a:lnTo>
                  <a:pt x="12202" y="183"/>
                </a:lnTo>
                <a:close/>
                <a:moveTo>
                  <a:pt x="19968" y="183"/>
                </a:moveTo>
                <a:lnTo>
                  <a:pt x="19968" y="3719"/>
                </a:lnTo>
                <a:lnTo>
                  <a:pt x="16177" y="3719"/>
                </a:lnTo>
                <a:lnTo>
                  <a:pt x="16177" y="183"/>
                </a:lnTo>
                <a:close/>
                <a:moveTo>
                  <a:pt x="23944" y="183"/>
                </a:moveTo>
                <a:lnTo>
                  <a:pt x="23944" y="3719"/>
                </a:lnTo>
                <a:lnTo>
                  <a:pt x="20153" y="3719"/>
                </a:lnTo>
                <a:lnTo>
                  <a:pt x="20153" y="183"/>
                </a:lnTo>
                <a:close/>
                <a:moveTo>
                  <a:pt x="27919" y="183"/>
                </a:moveTo>
                <a:lnTo>
                  <a:pt x="27919" y="3719"/>
                </a:lnTo>
                <a:lnTo>
                  <a:pt x="24129" y="3719"/>
                </a:lnTo>
                <a:lnTo>
                  <a:pt x="24129" y="183"/>
                </a:lnTo>
                <a:close/>
                <a:moveTo>
                  <a:pt x="31895" y="183"/>
                </a:moveTo>
                <a:lnTo>
                  <a:pt x="31895" y="3719"/>
                </a:lnTo>
                <a:lnTo>
                  <a:pt x="28104" y="3719"/>
                </a:lnTo>
                <a:lnTo>
                  <a:pt x="28104" y="183"/>
                </a:lnTo>
                <a:close/>
                <a:moveTo>
                  <a:pt x="35870" y="183"/>
                </a:moveTo>
                <a:lnTo>
                  <a:pt x="35870" y="3719"/>
                </a:lnTo>
                <a:lnTo>
                  <a:pt x="32079" y="3719"/>
                </a:lnTo>
                <a:lnTo>
                  <a:pt x="32079" y="183"/>
                </a:lnTo>
                <a:close/>
                <a:moveTo>
                  <a:pt x="39845" y="183"/>
                </a:moveTo>
                <a:lnTo>
                  <a:pt x="39845" y="3719"/>
                </a:lnTo>
                <a:lnTo>
                  <a:pt x="36054" y="3719"/>
                </a:lnTo>
                <a:lnTo>
                  <a:pt x="36054" y="183"/>
                </a:lnTo>
                <a:close/>
                <a:moveTo>
                  <a:pt x="43821" y="183"/>
                </a:moveTo>
                <a:lnTo>
                  <a:pt x="43821" y="3719"/>
                </a:lnTo>
                <a:lnTo>
                  <a:pt x="40029" y="3719"/>
                </a:lnTo>
                <a:lnTo>
                  <a:pt x="40029" y="183"/>
                </a:lnTo>
                <a:close/>
                <a:moveTo>
                  <a:pt x="47796" y="183"/>
                </a:moveTo>
                <a:lnTo>
                  <a:pt x="47796" y="3719"/>
                </a:lnTo>
                <a:lnTo>
                  <a:pt x="44005" y="3719"/>
                </a:lnTo>
                <a:lnTo>
                  <a:pt x="44005" y="183"/>
                </a:lnTo>
                <a:close/>
                <a:moveTo>
                  <a:pt x="51771" y="183"/>
                </a:moveTo>
                <a:lnTo>
                  <a:pt x="51771" y="3719"/>
                </a:lnTo>
                <a:lnTo>
                  <a:pt x="47980" y="3719"/>
                </a:lnTo>
                <a:lnTo>
                  <a:pt x="47980" y="183"/>
                </a:lnTo>
                <a:close/>
                <a:moveTo>
                  <a:pt x="55746" y="183"/>
                </a:moveTo>
                <a:lnTo>
                  <a:pt x="55746" y="3719"/>
                </a:lnTo>
                <a:lnTo>
                  <a:pt x="51956" y="3719"/>
                </a:lnTo>
                <a:lnTo>
                  <a:pt x="51956" y="183"/>
                </a:lnTo>
                <a:close/>
                <a:moveTo>
                  <a:pt x="59721" y="183"/>
                </a:moveTo>
                <a:lnTo>
                  <a:pt x="59721" y="3719"/>
                </a:lnTo>
                <a:lnTo>
                  <a:pt x="55931" y="3719"/>
                </a:lnTo>
                <a:lnTo>
                  <a:pt x="55931" y="183"/>
                </a:lnTo>
                <a:close/>
                <a:moveTo>
                  <a:pt x="63696" y="183"/>
                </a:moveTo>
                <a:lnTo>
                  <a:pt x="63696" y="3719"/>
                </a:lnTo>
                <a:lnTo>
                  <a:pt x="59906" y="3719"/>
                </a:lnTo>
                <a:lnTo>
                  <a:pt x="59906" y="183"/>
                </a:lnTo>
                <a:close/>
                <a:moveTo>
                  <a:pt x="67672" y="183"/>
                </a:moveTo>
                <a:lnTo>
                  <a:pt x="67672" y="3719"/>
                </a:lnTo>
                <a:lnTo>
                  <a:pt x="63881" y="3719"/>
                </a:lnTo>
                <a:lnTo>
                  <a:pt x="63881" y="183"/>
                </a:lnTo>
                <a:close/>
                <a:moveTo>
                  <a:pt x="71648" y="183"/>
                </a:moveTo>
                <a:lnTo>
                  <a:pt x="71648" y="3719"/>
                </a:lnTo>
                <a:lnTo>
                  <a:pt x="67857" y="3719"/>
                </a:lnTo>
                <a:lnTo>
                  <a:pt x="67857" y="183"/>
                </a:lnTo>
                <a:close/>
                <a:moveTo>
                  <a:pt x="75623" y="183"/>
                </a:moveTo>
                <a:lnTo>
                  <a:pt x="75623" y="3719"/>
                </a:lnTo>
                <a:lnTo>
                  <a:pt x="71832" y="3719"/>
                </a:lnTo>
                <a:lnTo>
                  <a:pt x="71832" y="183"/>
                </a:lnTo>
                <a:close/>
                <a:moveTo>
                  <a:pt x="79598" y="183"/>
                </a:moveTo>
                <a:lnTo>
                  <a:pt x="79598" y="3719"/>
                </a:lnTo>
                <a:lnTo>
                  <a:pt x="75807" y="3719"/>
                </a:lnTo>
                <a:lnTo>
                  <a:pt x="75807" y="183"/>
                </a:lnTo>
                <a:close/>
                <a:moveTo>
                  <a:pt x="83573" y="183"/>
                </a:moveTo>
                <a:lnTo>
                  <a:pt x="83573" y="3719"/>
                </a:lnTo>
                <a:lnTo>
                  <a:pt x="79782" y="3719"/>
                </a:lnTo>
                <a:lnTo>
                  <a:pt x="79782" y="183"/>
                </a:lnTo>
                <a:close/>
                <a:moveTo>
                  <a:pt x="87549" y="183"/>
                </a:moveTo>
                <a:lnTo>
                  <a:pt x="87549" y="3719"/>
                </a:lnTo>
                <a:lnTo>
                  <a:pt x="83757" y="3719"/>
                </a:lnTo>
                <a:lnTo>
                  <a:pt x="83757" y="183"/>
                </a:lnTo>
                <a:close/>
                <a:moveTo>
                  <a:pt x="91524" y="183"/>
                </a:moveTo>
                <a:lnTo>
                  <a:pt x="91524" y="3719"/>
                </a:lnTo>
                <a:lnTo>
                  <a:pt x="87733" y="3719"/>
                </a:lnTo>
                <a:lnTo>
                  <a:pt x="87733" y="183"/>
                </a:lnTo>
                <a:close/>
                <a:moveTo>
                  <a:pt x="95499" y="183"/>
                </a:moveTo>
                <a:lnTo>
                  <a:pt x="95499" y="3719"/>
                </a:lnTo>
                <a:lnTo>
                  <a:pt x="91708" y="3719"/>
                </a:lnTo>
                <a:lnTo>
                  <a:pt x="91708" y="183"/>
                </a:lnTo>
                <a:close/>
                <a:moveTo>
                  <a:pt x="99474" y="183"/>
                </a:moveTo>
                <a:lnTo>
                  <a:pt x="99474" y="3719"/>
                </a:lnTo>
                <a:lnTo>
                  <a:pt x="95684" y="3719"/>
                </a:lnTo>
                <a:lnTo>
                  <a:pt x="95684" y="183"/>
                </a:lnTo>
                <a:close/>
                <a:moveTo>
                  <a:pt x="103449" y="183"/>
                </a:moveTo>
                <a:lnTo>
                  <a:pt x="103449" y="3719"/>
                </a:lnTo>
                <a:lnTo>
                  <a:pt x="99659" y="3719"/>
                </a:lnTo>
                <a:lnTo>
                  <a:pt x="99659" y="183"/>
                </a:lnTo>
                <a:close/>
                <a:moveTo>
                  <a:pt x="107424" y="183"/>
                </a:moveTo>
                <a:lnTo>
                  <a:pt x="107424" y="3719"/>
                </a:lnTo>
                <a:lnTo>
                  <a:pt x="103634" y="3719"/>
                </a:lnTo>
                <a:lnTo>
                  <a:pt x="103634" y="183"/>
                </a:lnTo>
                <a:close/>
                <a:moveTo>
                  <a:pt x="111400" y="183"/>
                </a:moveTo>
                <a:lnTo>
                  <a:pt x="111400" y="3719"/>
                </a:lnTo>
                <a:lnTo>
                  <a:pt x="107609" y="3719"/>
                </a:lnTo>
                <a:lnTo>
                  <a:pt x="107609" y="183"/>
                </a:lnTo>
                <a:close/>
                <a:moveTo>
                  <a:pt x="115376" y="183"/>
                </a:moveTo>
                <a:lnTo>
                  <a:pt x="115376" y="3719"/>
                </a:lnTo>
                <a:lnTo>
                  <a:pt x="111585" y="3719"/>
                </a:lnTo>
                <a:lnTo>
                  <a:pt x="111585" y="183"/>
                </a:lnTo>
                <a:close/>
                <a:moveTo>
                  <a:pt x="119351" y="183"/>
                </a:moveTo>
                <a:lnTo>
                  <a:pt x="119351" y="3719"/>
                </a:lnTo>
                <a:lnTo>
                  <a:pt x="115560" y="3719"/>
                </a:lnTo>
                <a:lnTo>
                  <a:pt x="115560" y="183"/>
                </a:lnTo>
                <a:close/>
                <a:moveTo>
                  <a:pt x="123326" y="183"/>
                </a:moveTo>
                <a:lnTo>
                  <a:pt x="123326" y="3719"/>
                </a:lnTo>
                <a:lnTo>
                  <a:pt x="119535" y="3719"/>
                </a:lnTo>
                <a:lnTo>
                  <a:pt x="119535" y="183"/>
                </a:lnTo>
                <a:close/>
                <a:moveTo>
                  <a:pt x="127301" y="183"/>
                </a:moveTo>
                <a:lnTo>
                  <a:pt x="127301" y="3719"/>
                </a:lnTo>
                <a:lnTo>
                  <a:pt x="123510" y="3719"/>
                </a:lnTo>
                <a:lnTo>
                  <a:pt x="123510" y="183"/>
                </a:lnTo>
                <a:close/>
                <a:moveTo>
                  <a:pt x="131277" y="183"/>
                </a:moveTo>
                <a:lnTo>
                  <a:pt x="131277" y="3719"/>
                </a:lnTo>
                <a:lnTo>
                  <a:pt x="127485" y="3719"/>
                </a:lnTo>
                <a:lnTo>
                  <a:pt x="127485" y="183"/>
                </a:lnTo>
                <a:close/>
                <a:moveTo>
                  <a:pt x="135252" y="183"/>
                </a:moveTo>
                <a:lnTo>
                  <a:pt x="135252" y="3719"/>
                </a:lnTo>
                <a:lnTo>
                  <a:pt x="131461" y="3719"/>
                </a:lnTo>
                <a:lnTo>
                  <a:pt x="131461" y="183"/>
                </a:lnTo>
                <a:close/>
                <a:moveTo>
                  <a:pt x="139227" y="183"/>
                </a:moveTo>
                <a:lnTo>
                  <a:pt x="139227" y="3719"/>
                </a:lnTo>
                <a:lnTo>
                  <a:pt x="135436" y="3719"/>
                </a:lnTo>
                <a:lnTo>
                  <a:pt x="135436" y="183"/>
                </a:lnTo>
                <a:close/>
                <a:moveTo>
                  <a:pt x="143202" y="183"/>
                </a:moveTo>
                <a:lnTo>
                  <a:pt x="143202" y="3719"/>
                </a:lnTo>
                <a:lnTo>
                  <a:pt x="139411" y="3719"/>
                </a:lnTo>
                <a:lnTo>
                  <a:pt x="139411" y="183"/>
                </a:lnTo>
                <a:close/>
                <a:moveTo>
                  <a:pt x="147177" y="183"/>
                </a:moveTo>
                <a:lnTo>
                  <a:pt x="147177" y="3719"/>
                </a:lnTo>
                <a:lnTo>
                  <a:pt x="143387" y="3719"/>
                </a:lnTo>
                <a:lnTo>
                  <a:pt x="143387" y="183"/>
                </a:lnTo>
                <a:close/>
                <a:moveTo>
                  <a:pt x="151224" y="183"/>
                </a:moveTo>
                <a:lnTo>
                  <a:pt x="151224" y="3719"/>
                </a:lnTo>
                <a:lnTo>
                  <a:pt x="147362" y="3719"/>
                </a:lnTo>
                <a:lnTo>
                  <a:pt x="147362" y="183"/>
                </a:lnTo>
                <a:close/>
                <a:moveTo>
                  <a:pt x="4068" y="3902"/>
                </a:moveTo>
                <a:lnTo>
                  <a:pt x="4068" y="7661"/>
                </a:lnTo>
                <a:lnTo>
                  <a:pt x="184" y="7661"/>
                </a:lnTo>
                <a:lnTo>
                  <a:pt x="184" y="3902"/>
                </a:lnTo>
                <a:close/>
                <a:moveTo>
                  <a:pt x="8043" y="3902"/>
                </a:moveTo>
                <a:lnTo>
                  <a:pt x="8043" y="7661"/>
                </a:lnTo>
                <a:lnTo>
                  <a:pt x="4252" y="7661"/>
                </a:lnTo>
                <a:lnTo>
                  <a:pt x="4252" y="3902"/>
                </a:lnTo>
                <a:close/>
                <a:moveTo>
                  <a:pt x="12018" y="3902"/>
                </a:moveTo>
                <a:lnTo>
                  <a:pt x="12018" y="7661"/>
                </a:lnTo>
                <a:lnTo>
                  <a:pt x="8227" y="7661"/>
                </a:lnTo>
                <a:lnTo>
                  <a:pt x="8227" y="3902"/>
                </a:lnTo>
                <a:close/>
                <a:moveTo>
                  <a:pt x="15993" y="3902"/>
                </a:moveTo>
                <a:lnTo>
                  <a:pt x="15993" y="7661"/>
                </a:lnTo>
                <a:lnTo>
                  <a:pt x="12202" y="7661"/>
                </a:lnTo>
                <a:lnTo>
                  <a:pt x="12202" y="3902"/>
                </a:lnTo>
                <a:close/>
                <a:moveTo>
                  <a:pt x="19968" y="3902"/>
                </a:moveTo>
                <a:lnTo>
                  <a:pt x="19968" y="7661"/>
                </a:lnTo>
                <a:lnTo>
                  <a:pt x="16177" y="7661"/>
                </a:lnTo>
                <a:lnTo>
                  <a:pt x="16177" y="3902"/>
                </a:lnTo>
                <a:close/>
                <a:moveTo>
                  <a:pt x="23944" y="3902"/>
                </a:moveTo>
                <a:lnTo>
                  <a:pt x="23944" y="7661"/>
                </a:lnTo>
                <a:lnTo>
                  <a:pt x="20153" y="7661"/>
                </a:lnTo>
                <a:lnTo>
                  <a:pt x="20153" y="3902"/>
                </a:lnTo>
                <a:close/>
                <a:moveTo>
                  <a:pt x="27919" y="3902"/>
                </a:moveTo>
                <a:lnTo>
                  <a:pt x="27919" y="7661"/>
                </a:lnTo>
                <a:lnTo>
                  <a:pt x="24129" y="7661"/>
                </a:lnTo>
                <a:lnTo>
                  <a:pt x="24129" y="3902"/>
                </a:lnTo>
                <a:close/>
                <a:moveTo>
                  <a:pt x="31895" y="3902"/>
                </a:moveTo>
                <a:lnTo>
                  <a:pt x="31895" y="7661"/>
                </a:lnTo>
                <a:lnTo>
                  <a:pt x="28104" y="7661"/>
                </a:lnTo>
                <a:lnTo>
                  <a:pt x="28104" y="3902"/>
                </a:lnTo>
                <a:close/>
                <a:moveTo>
                  <a:pt x="35870" y="3902"/>
                </a:moveTo>
                <a:lnTo>
                  <a:pt x="35870" y="7661"/>
                </a:lnTo>
                <a:lnTo>
                  <a:pt x="32079" y="7661"/>
                </a:lnTo>
                <a:lnTo>
                  <a:pt x="32079" y="3902"/>
                </a:lnTo>
                <a:close/>
                <a:moveTo>
                  <a:pt x="39845" y="3902"/>
                </a:moveTo>
                <a:lnTo>
                  <a:pt x="39845" y="7661"/>
                </a:lnTo>
                <a:lnTo>
                  <a:pt x="36054" y="7661"/>
                </a:lnTo>
                <a:lnTo>
                  <a:pt x="36054" y="3902"/>
                </a:lnTo>
                <a:close/>
                <a:moveTo>
                  <a:pt x="43821" y="3902"/>
                </a:moveTo>
                <a:lnTo>
                  <a:pt x="43821" y="7661"/>
                </a:lnTo>
                <a:lnTo>
                  <a:pt x="40029" y="7661"/>
                </a:lnTo>
                <a:lnTo>
                  <a:pt x="40029" y="3902"/>
                </a:lnTo>
                <a:close/>
                <a:moveTo>
                  <a:pt x="47796" y="3902"/>
                </a:moveTo>
                <a:lnTo>
                  <a:pt x="47796" y="7661"/>
                </a:lnTo>
                <a:lnTo>
                  <a:pt x="44005" y="7661"/>
                </a:lnTo>
                <a:lnTo>
                  <a:pt x="44005" y="3902"/>
                </a:lnTo>
                <a:close/>
                <a:moveTo>
                  <a:pt x="51771" y="3902"/>
                </a:moveTo>
                <a:lnTo>
                  <a:pt x="51771" y="7661"/>
                </a:lnTo>
                <a:lnTo>
                  <a:pt x="47980" y="7661"/>
                </a:lnTo>
                <a:lnTo>
                  <a:pt x="47980" y="3902"/>
                </a:lnTo>
                <a:close/>
                <a:moveTo>
                  <a:pt x="55746" y="3902"/>
                </a:moveTo>
                <a:lnTo>
                  <a:pt x="55746" y="7661"/>
                </a:lnTo>
                <a:lnTo>
                  <a:pt x="51956" y="7661"/>
                </a:lnTo>
                <a:lnTo>
                  <a:pt x="51956" y="3902"/>
                </a:lnTo>
                <a:close/>
                <a:moveTo>
                  <a:pt x="59721" y="3902"/>
                </a:moveTo>
                <a:lnTo>
                  <a:pt x="59721" y="7661"/>
                </a:lnTo>
                <a:lnTo>
                  <a:pt x="55931" y="7661"/>
                </a:lnTo>
                <a:lnTo>
                  <a:pt x="55931" y="3902"/>
                </a:lnTo>
                <a:close/>
                <a:moveTo>
                  <a:pt x="63696" y="3902"/>
                </a:moveTo>
                <a:lnTo>
                  <a:pt x="63696" y="7661"/>
                </a:lnTo>
                <a:lnTo>
                  <a:pt x="59906" y="7661"/>
                </a:lnTo>
                <a:lnTo>
                  <a:pt x="59906" y="3902"/>
                </a:lnTo>
                <a:close/>
                <a:moveTo>
                  <a:pt x="67672" y="3902"/>
                </a:moveTo>
                <a:lnTo>
                  <a:pt x="67672" y="7661"/>
                </a:lnTo>
                <a:lnTo>
                  <a:pt x="63881" y="7661"/>
                </a:lnTo>
                <a:lnTo>
                  <a:pt x="63881" y="3902"/>
                </a:lnTo>
                <a:close/>
                <a:moveTo>
                  <a:pt x="71648" y="3902"/>
                </a:moveTo>
                <a:lnTo>
                  <a:pt x="71648" y="7661"/>
                </a:lnTo>
                <a:lnTo>
                  <a:pt x="67857" y="7661"/>
                </a:lnTo>
                <a:lnTo>
                  <a:pt x="67857" y="3902"/>
                </a:lnTo>
                <a:close/>
                <a:moveTo>
                  <a:pt x="75623" y="3902"/>
                </a:moveTo>
                <a:lnTo>
                  <a:pt x="75623" y="7661"/>
                </a:lnTo>
                <a:lnTo>
                  <a:pt x="71832" y="7661"/>
                </a:lnTo>
                <a:lnTo>
                  <a:pt x="71832" y="3902"/>
                </a:lnTo>
                <a:close/>
                <a:moveTo>
                  <a:pt x="79598" y="3902"/>
                </a:moveTo>
                <a:lnTo>
                  <a:pt x="79598" y="7661"/>
                </a:lnTo>
                <a:lnTo>
                  <a:pt x="75807" y="7661"/>
                </a:lnTo>
                <a:lnTo>
                  <a:pt x="75807" y="3902"/>
                </a:lnTo>
                <a:close/>
                <a:moveTo>
                  <a:pt x="83573" y="3902"/>
                </a:moveTo>
                <a:lnTo>
                  <a:pt x="83573" y="7661"/>
                </a:lnTo>
                <a:lnTo>
                  <a:pt x="79782" y="7661"/>
                </a:lnTo>
                <a:lnTo>
                  <a:pt x="79782" y="3902"/>
                </a:lnTo>
                <a:close/>
                <a:moveTo>
                  <a:pt x="87549" y="3902"/>
                </a:moveTo>
                <a:lnTo>
                  <a:pt x="87549" y="7661"/>
                </a:lnTo>
                <a:lnTo>
                  <a:pt x="83757" y="7661"/>
                </a:lnTo>
                <a:lnTo>
                  <a:pt x="83757" y="3902"/>
                </a:lnTo>
                <a:close/>
                <a:moveTo>
                  <a:pt x="91524" y="3902"/>
                </a:moveTo>
                <a:lnTo>
                  <a:pt x="91524" y="7661"/>
                </a:lnTo>
                <a:lnTo>
                  <a:pt x="87733" y="7661"/>
                </a:lnTo>
                <a:lnTo>
                  <a:pt x="87733" y="3902"/>
                </a:lnTo>
                <a:close/>
                <a:moveTo>
                  <a:pt x="95499" y="3902"/>
                </a:moveTo>
                <a:lnTo>
                  <a:pt x="95499" y="7661"/>
                </a:lnTo>
                <a:lnTo>
                  <a:pt x="91708" y="7661"/>
                </a:lnTo>
                <a:lnTo>
                  <a:pt x="91708" y="3902"/>
                </a:lnTo>
                <a:close/>
                <a:moveTo>
                  <a:pt x="99474" y="3902"/>
                </a:moveTo>
                <a:lnTo>
                  <a:pt x="99474" y="7661"/>
                </a:lnTo>
                <a:lnTo>
                  <a:pt x="95684" y="7661"/>
                </a:lnTo>
                <a:lnTo>
                  <a:pt x="95684" y="3902"/>
                </a:lnTo>
                <a:close/>
                <a:moveTo>
                  <a:pt x="103449" y="3902"/>
                </a:moveTo>
                <a:lnTo>
                  <a:pt x="103449" y="7661"/>
                </a:lnTo>
                <a:lnTo>
                  <a:pt x="99659" y="7661"/>
                </a:lnTo>
                <a:lnTo>
                  <a:pt x="99659" y="3902"/>
                </a:lnTo>
                <a:close/>
                <a:moveTo>
                  <a:pt x="107424" y="3902"/>
                </a:moveTo>
                <a:lnTo>
                  <a:pt x="107424" y="7661"/>
                </a:lnTo>
                <a:lnTo>
                  <a:pt x="103634" y="7661"/>
                </a:lnTo>
                <a:lnTo>
                  <a:pt x="103634" y="3902"/>
                </a:lnTo>
                <a:close/>
                <a:moveTo>
                  <a:pt x="111400" y="3902"/>
                </a:moveTo>
                <a:lnTo>
                  <a:pt x="111400" y="7661"/>
                </a:lnTo>
                <a:lnTo>
                  <a:pt x="107609" y="7661"/>
                </a:lnTo>
                <a:lnTo>
                  <a:pt x="107609" y="3902"/>
                </a:lnTo>
                <a:close/>
                <a:moveTo>
                  <a:pt x="115376" y="3902"/>
                </a:moveTo>
                <a:lnTo>
                  <a:pt x="115376" y="7661"/>
                </a:lnTo>
                <a:lnTo>
                  <a:pt x="111585" y="7661"/>
                </a:lnTo>
                <a:lnTo>
                  <a:pt x="111585" y="3902"/>
                </a:lnTo>
                <a:close/>
                <a:moveTo>
                  <a:pt x="119351" y="3902"/>
                </a:moveTo>
                <a:lnTo>
                  <a:pt x="119351" y="7661"/>
                </a:lnTo>
                <a:lnTo>
                  <a:pt x="115560" y="7661"/>
                </a:lnTo>
                <a:lnTo>
                  <a:pt x="115560" y="3902"/>
                </a:lnTo>
                <a:close/>
                <a:moveTo>
                  <a:pt x="123326" y="3902"/>
                </a:moveTo>
                <a:lnTo>
                  <a:pt x="123326" y="7661"/>
                </a:lnTo>
                <a:lnTo>
                  <a:pt x="119535" y="7661"/>
                </a:lnTo>
                <a:lnTo>
                  <a:pt x="119535" y="3902"/>
                </a:lnTo>
                <a:close/>
                <a:moveTo>
                  <a:pt x="127301" y="3902"/>
                </a:moveTo>
                <a:lnTo>
                  <a:pt x="127301" y="7661"/>
                </a:lnTo>
                <a:lnTo>
                  <a:pt x="123510" y="7661"/>
                </a:lnTo>
                <a:lnTo>
                  <a:pt x="123510" y="3902"/>
                </a:lnTo>
                <a:close/>
                <a:moveTo>
                  <a:pt x="131277" y="3902"/>
                </a:moveTo>
                <a:lnTo>
                  <a:pt x="131277" y="7661"/>
                </a:lnTo>
                <a:lnTo>
                  <a:pt x="127485" y="7661"/>
                </a:lnTo>
                <a:lnTo>
                  <a:pt x="127485" y="3902"/>
                </a:lnTo>
                <a:close/>
                <a:moveTo>
                  <a:pt x="135252" y="3902"/>
                </a:moveTo>
                <a:lnTo>
                  <a:pt x="135252" y="7661"/>
                </a:lnTo>
                <a:lnTo>
                  <a:pt x="131461" y="7661"/>
                </a:lnTo>
                <a:lnTo>
                  <a:pt x="131461" y="3902"/>
                </a:lnTo>
                <a:close/>
                <a:moveTo>
                  <a:pt x="139227" y="3902"/>
                </a:moveTo>
                <a:lnTo>
                  <a:pt x="139227" y="7661"/>
                </a:lnTo>
                <a:lnTo>
                  <a:pt x="135436" y="7661"/>
                </a:lnTo>
                <a:lnTo>
                  <a:pt x="135436" y="3902"/>
                </a:lnTo>
                <a:close/>
                <a:moveTo>
                  <a:pt x="143202" y="3902"/>
                </a:moveTo>
                <a:lnTo>
                  <a:pt x="143202" y="7661"/>
                </a:lnTo>
                <a:lnTo>
                  <a:pt x="139411" y="7661"/>
                </a:lnTo>
                <a:lnTo>
                  <a:pt x="139411" y="3902"/>
                </a:lnTo>
                <a:close/>
                <a:moveTo>
                  <a:pt x="147177" y="3902"/>
                </a:moveTo>
                <a:lnTo>
                  <a:pt x="147177" y="7661"/>
                </a:lnTo>
                <a:lnTo>
                  <a:pt x="143387" y="7661"/>
                </a:lnTo>
                <a:lnTo>
                  <a:pt x="143387" y="3902"/>
                </a:lnTo>
                <a:close/>
                <a:moveTo>
                  <a:pt x="151224" y="3902"/>
                </a:moveTo>
                <a:lnTo>
                  <a:pt x="151224" y="7661"/>
                </a:lnTo>
                <a:lnTo>
                  <a:pt x="147362" y="7661"/>
                </a:lnTo>
                <a:lnTo>
                  <a:pt x="147362" y="3902"/>
                </a:lnTo>
                <a:close/>
                <a:moveTo>
                  <a:pt x="4068" y="7844"/>
                </a:moveTo>
                <a:lnTo>
                  <a:pt x="4068" y="11605"/>
                </a:lnTo>
                <a:lnTo>
                  <a:pt x="184" y="11605"/>
                </a:lnTo>
                <a:lnTo>
                  <a:pt x="184" y="7844"/>
                </a:lnTo>
                <a:close/>
                <a:moveTo>
                  <a:pt x="8043" y="7844"/>
                </a:moveTo>
                <a:lnTo>
                  <a:pt x="8043" y="11605"/>
                </a:lnTo>
                <a:lnTo>
                  <a:pt x="4252" y="11605"/>
                </a:lnTo>
                <a:lnTo>
                  <a:pt x="4252" y="7844"/>
                </a:lnTo>
                <a:close/>
                <a:moveTo>
                  <a:pt x="12018" y="7844"/>
                </a:moveTo>
                <a:lnTo>
                  <a:pt x="12018" y="11605"/>
                </a:lnTo>
                <a:lnTo>
                  <a:pt x="8227" y="11605"/>
                </a:lnTo>
                <a:lnTo>
                  <a:pt x="8227" y="7844"/>
                </a:lnTo>
                <a:close/>
                <a:moveTo>
                  <a:pt x="15993" y="7844"/>
                </a:moveTo>
                <a:lnTo>
                  <a:pt x="15993" y="11605"/>
                </a:lnTo>
                <a:lnTo>
                  <a:pt x="12202" y="11605"/>
                </a:lnTo>
                <a:lnTo>
                  <a:pt x="12202" y="7844"/>
                </a:lnTo>
                <a:close/>
                <a:moveTo>
                  <a:pt x="19968" y="7844"/>
                </a:moveTo>
                <a:lnTo>
                  <a:pt x="19968" y="11605"/>
                </a:lnTo>
                <a:lnTo>
                  <a:pt x="16177" y="11605"/>
                </a:lnTo>
                <a:lnTo>
                  <a:pt x="16177" y="7844"/>
                </a:lnTo>
                <a:close/>
                <a:moveTo>
                  <a:pt x="23944" y="7844"/>
                </a:moveTo>
                <a:lnTo>
                  <a:pt x="23944" y="11605"/>
                </a:lnTo>
                <a:lnTo>
                  <a:pt x="20153" y="11605"/>
                </a:lnTo>
                <a:lnTo>
                  <a:pt x="20153" y="7844"/>
                </a:lnTo>
                <a:close/>
                <a:moveTo>
                  <a:pt x="27919" y="7844"/>
                </a:moveTo>
                <a:lnTo>
                  <a:pt x="27919" y="11605"/>
                </a:lnTo>
                <a:lnTo>
                  <a:pt x="24129" y="11605"/>
                </a:lnTo>
                <a:lnTo>
                  <a:pt x="24129" y="7844"/>
                </a:lnTo>
                <a:close/>
                <a:moveTo>
                  <a:pt x="31895" y="7844"/>
                </a:moveTo>
                <a:lnTo>
                  <a:pt x="31895" y="11605"/>
                </a:lnTo>
                <a:lnTo>
                  <a:pt x="28104" y="11605"/>
                </a:lnTo>
                <a:lnTo>
                  <a:pt x="28104" y="7844"/>
                </a:lnTo>
                <a:close/>
                <a:moveTo>
                  <a:pt x="35870" y="7844"/>
                </a:moveTo>
                <a:lnTo>
                  <a:pt x="35870" y="11605"/>
                </a:lnTo>
                <a:lnTo>
                  <a:pt x="32079" y="11605"/>
                </a:lnTo>
                <a:lnTo>
                  <a:pt x="32079" y="7844"/>
                </a:lnTo>
                <a:close/>
                <a:moveTo>
                  <a:pt x="39845" y="7844"/>
                </a:moveTo>
                <a:lnTo>
                  <a:pt x="39845" y="11605"/>
                </a:lnTo>
                <a:lnTo>
                  <a:pt x="36054" y="11605"/>
                </a:lnTo>
                <a:lnTo>
                  <a:pt x="36054" y="7844"/>
                </a:lnTo>
                <a:close/>
                <a:moveTo>
                  <a:pt x="43821" y="7844"/>
                </a:moveTo>
                <a:lnTo>
                  <a:pt x="43821" y="11605"/>
                </a:lnTo>
                <a:lnTo>
                  <a:pt x="40029" y="11605"/>
                </a:lnTo>
                <a:lnTo>
                  <a:pt x="40029" y="7844"/>
                </a:lnTo>
                <a:close/>
                <a:moveTo>
                  <a:pt x="47796" y="7844"/>
                </a:moveTo>
                <a:lnTo>
                  <a:pt x="47796" y="11605"/>
                </a:lnTo>
                <a:lnTo>
                  <a:pt x="44005" y="11605"/>
                </a:lnTo>
                <a:lnTo>
                  <a:pt x="44005" y="7844"/>
                </a:lnTo>
                <a:close/>
                <a:moveTo>
                  <a:pt x="51771" y="7844"/>
                </a:moveTo>
                <a:lnTo>
                  <a:pt x="51771" y="11605"/>
                </a:lnTo>
                <a:lnTo>
                  <a:pt x="47980" y="11605"/>
                </a:lnTo>
                <a:lnTo>
                  <a:pt x="47980" y="7844"/>
                </a:lnTo>
                <a:close/>
                <a:moveTo>
                  <a:pt x="55746" y="7844"/>
                </a:moveTo>
                <a:lnTo>
                  <a:pt x="55746" y="11605"/>
                </a:lnTo>
                <a:lnTo>
                  <a:pt x="51956" y="11605"/>
                </a:lnTo>
                <a:lnTo>
                  <a:pt x="51956" y="7844"/>
                </a:lnTo>
                <a:close/>
                <a:moveTo>
                  <a:pt x="59721" y="7844"/>
                </a:moveTo>
                <a:lnTo>
                  <a:pt x="59721" y="11605"/>
                </a:lnTo>
                <a:lnTo>
                  <a:pt x="55931" y="11605"/>
                </a:lnTo>
                <a:lnTo>
                  <a:pt x="55931" y="7844"/>
                </a:lnTo>
                <a:close/>
                <a:moveTo>
                  <a:pt x="63696" y="7844"/>
                </a:moveTo>
                <a:lnTo>
                  <a:pt x="63696" y="11605"/>
                </a:lnTo>
                <a:lnTo>
                  <a:pt x="59906" y="11605"/>
                </a:lnTo>
                <a:lnTo>
                  <a:pt x="59906" y="7844"/>
                </a:lnTo>
                <a:close/>
                <a:moveTo>
                  <a:pt x="67672" y="7844"/>
                </a:moveTo>
                <a:lnTo>
                  <a:pt x="67672" y="11605"/>
                </a:lnTo>
                <a:lnTo>
                  <a:pt x="63881" y="11605"/>
                </a:lnTo>
                <a:lnTo>
                  <a:pt x="63881" y="7844"/>
                </a:lnTo>
                <a:close/>
                <a:moveTo>
                  <a:pt x="71648" y="7844"/>
                </a:moveTo>
                <a:lnTo>
                  <a:pt x="71648" y="11605"/>
                </a:lnTo>
                <a:lnTo>
                  <a:pt x="67857" y="11605"/>
                </a:lnTo>
                <a:lnTo>
                  <a:pt x="67857" y="7844"/>
                </a:lnTo>
                <a:close/>
                <a:moveTo>
                  <a:pt x="75623" y="7844"/>
                </a:moveTo>
                <a:lnTo>
                  <a:pt x="75623" y="11605"/>
                </a:lnTo>
                <a:lnTo>
                  <a:pt x="71832" y="11605"/>
                </a:lnTo>
                <a:lnTo>
                  <a:pt x="71832" y="7844"/>
                </a:lnTo>
                <a:close/>
                <a:moveTo>
                  <a:pt x="79598" y="7844"/>
                </a:moveTo>
                <a:lnTo>
                  <a:pt x="79598" y="11605"/>
                </a:lnTo>
                <a:lnTo>
                  <a:pt x="75807" y="11605"/>
                </a:lnTo>
                <a:lnTo>
                  <a:pt x="75807" y="7844"/>
                </a:lnTo>
                <a:close/>
                <a:moveTo>
                  <a:pt x="83573" y="7844"/>
                </a:moveTo>
                <a:lnTo>
                  <a:pt x="83573" y="11605"/>
                </a:lnTo>
                <a:lnTo>
                  <a:pt x="79782" y="11605"/>
                </a:lnTo>
                <a:lnTo>
                  <a:pt x="79782" y="7844"/>
                </a:lnTo>
                <a:close/>
                <a:moveTo>
                  <a:pt x="87549" y="7844"/>
                </a:moveTo>
                <a:lnTo>
                  <a:pt x="87549" y="11605"/>
                </a:lnTo>
                <a:lnTo>
                  <a:pt x="83757" y="11605"/>
                </a:lnTo>
                <a:lnTo>
                  <a:pt x="83757" y="7844"/>
                </a:lnTo>
                <a:close/>
                <a:moveTo>
                  <a:pt x="91524" y="7844"/>
                </a:moveTo>
                <a:lnTo>
                  <a:pt x="91524" y="11605"/>
                </a:lnTo>
                <a:lnTo>
                  <a:pt x="87733" y="11605"/>
                </a:lnTo>
                <a:lnTo>
                  <a:pt x="87733" y="7844"/>
                </a:lnTo>
                <a:close/>
                <a:moveTo>
                  <a:pt x="95499" y="7844"/>
                </a:moveTo>
                <a:lnTo>
                  <a:pt x="95499" y="11605"/>
                </a:lnTo>
                <a:lnTo>
                  <a:pt x="91708" y="11605"/>
                </a:lnTo>
                <a:lnTo>
                  <a:pt x="91708" y="7844"/>
                </a:lnTo>
                <a:close/>
                <a:moveTo>
                  <a:pt x="99474" y="7844"/>
                </a:moveTo>
                <a:lnTo>
                  <a:pt x="99474" y="11605"/>
                </a:lnTo>
                <a:lnTo>
                  <a:pt x="95684" y="11605"/>
                </a:lnTo>
                <a:lnTo>
                  <a:pt x="95684" y="7844"/>
                </a:lnTo>
                <a:close/>
                <a:moveTo>
                  <a:pt x="103449" y="7844"/>
                </a:moveTo>
                <a:lnTo>
                  <a:pt x="103449" y="11605"/>
                </a:lnTo>
                <a:lnTo>
                  <a:pt x="99659" y="11605"/>
                </a:lnTo>
                <a:lnTo>
                  <a:pt x="99659" y="7844"/>
                </a:lnTo>
                <a:close/>
                <a:moveTo>
                  <a:pt x="107424" y="7844"/>
                </a:moveTo>
                <a:lnTo>
                  <a:pt x="107424" y="11605"/>
                </a:lnTo>
                <a:lnTo>
                  <a:pt x="103634" y="11605"/>
                </a:lnTo>
                <a:lnTo>
                  <a:pt x="103634" y="7844"/>
                </a:lnTo>
                <a:close/>
                <a:moveTo>
                  <a:pt x="111400" y="7844"/>
                </a:moveTo>
                <a:lnTo>
                  <a:pt x="111400" y="11605"/>
                </a:lnTo>
                <a:lnTo>
                  <a:pt x="107609" y="11605"/>
                </a:lnTo>
                <a:lnTo>
                  <a:pt x="107609" y="7844"/>
                </a:lnTo>
                <a:close/>
                <a:moveTo>
                  <a:pt x="115376" y="7844"/>
                </a:moveTo>
                <a:lnTo>
                  <a:pt x="115376" y="11605"/>
                </a:lnTo>
                <a:lnTo>
                  <a:pt x="111585" y="11605"/>
                </a:lnTo>
                <a:lnTo>
                  <a:pt x="111585" y="7844"/>
                </a:lnTo>
                <a:close/>
                <a:moveTo>
                  <a:pt x="119351" y="7844"/>
                </a:moveTo>
                <a:lnTo>
                  <a:pt x="119351" y="11605"/>
                </a:lnTo>
                <a:lnTo>
                  <a:pt x="115560" y="11605"/>
                </a:lnTo>
                <a:lnTo>
                  <a:pt x="115560" y="7844"/>
                </a:lnTo>
                <a:close/>
                <a:moveTo>
                  <a:pt x="123326" y="7844"/>
                </a:moveTo>
                <a:lnTo>
                  <a:pt x="123326" y="11605"/>
                </a:lnTo>
                <a:lnTo>
                  <a:pt x="119535" y="11605"/>
                </a:lnTo>
                <a:lnTo>
                  <a:pt x="119535" y="7844"/>
                </a:lnTo>
                <a:close/>
                <a:moveTo>
                  <a:pt x="127301" y="7844"/>
                </a:moveTo>
                <a:lnTo>
                  <a:pt x="127301" y="11605"/>
                </a:lnTo>
                <a:lnTo>
                  <a:pt x="123510" y="11605"/>
                </a:lnTo>
                <a:lnTo>
                  <a:pt x="123510" y="7844"/>
                </a:lnTo>
                <a:close/>
                <a:moveTo>
                  <a:pt x="131277" y="7844"/>
                </a:moveTo>
                <a:lnTo>
                  <a:pt x="131277" y="11605"/>
                </a:lnTo>
                <a:lnTo>
                  <a:pt x="127485" y="11605"/>
                </a:lnTo>
                <a:lnTo>
                  <a:pt x="127485" y="7844"/>
                </a:lnTo>
                <a:close/>
                <a:moveTo>
                  <a:pt x="135252" y="7844"/>
                </a:moveTo>
                <a:lnTo>
                  <a:pt x="135252" y="11605"/>
                </a:lnTo>
                <a:lnTo>
                  <a:pt x="131461" y="11605"/>
                </a:lnTo>
                <a:lnTo>
                  <a:pt x="131461" y="7844"/>
                </a:lnTo>
                <a:close/>
                <a:moveTo>
                  <a:pt x="139227" y="7844"/>
                </a:moveTo>
                <a:lnTo>
                  <a:pt x="139227" y="11605"/>
                </a:lnTo>
                <a:lnTo>
                  <a:pt x="135436" y="11605"/>
                </a:lnTo>
                <a:lnTo>
                  <a:pt x="135436" y="7844"/>
                </a:lnTo>
                <a:close/>
                <a:moveTo>
                  <a:pt x="143202" y="7844"/>
                </a:moveTo>
                <a:lnTo>
                  <a:pt x="143202" y="11605"/>
                </a:lnTo>
                <a:lnTo>
                  <a:pt x="139411" y="11605"/>
                </a:lnTo>
                <a:lnTo>
                  <a:pt x="139411" y="7844"/>
                </a:lnTo>
                <a:close/>
                <a:moveTo>
                  <a:pt x="147177" y="7844"/>
                </a:moveTo>
                <a:lnTo>
                  <a:pt x="147177" y="11605"/>
                </a:lnTo>
                <a:lnTo>
                  <a:pt x="143387" y="11605"/>
                </a:lnTo>
                <a:lnTo>
                  <a:pt x="143387" y="7844"/>
                </a:lnTo>
                <a:close/>
                <a:moveTo>
                  <a:pt x="151224" y="7844"/>
                </a:moveTo>
                <a:lnTo>
                  <a:pt x="151224" y="11605"/>
                </a:lnTo>
                <a:lnTo>
                  <a:pt x="147362" y="11605"/>
                </a:lnTo>
                <a:lnTo>
                  <a:pt x="147362" y="7844"/>
                </a:lnTo>
                <a:close/>
                <a:moveTo>
                  <a:pt x="4068" y="11788"/>
                </a:moveTo>
                <a:lnTo>
                  <a:pt x="4068" y="15547"/>
                </a:lnTo>
                <a:lnTo>
                  <a:pt x="184" y="15547"/>
                </a:lnTo>
                <a:lnTo>
                  <a:pt x="184" y="11788"/>
                </a:lnTo>
                <a:close/>
                <a:moveTo>
                  <a:pt x="8043" y="11788"/>
                </a:moveTo>
                <a:lnTo>
                  <a:pt x="8043" y="15547"/>
                </a:lnTo>
                <a:lnTo>
                  <a:pt x="4252" y="15547"/>
                </a:lnTo>
                <a:lnTo>
                  <a:pt x="4252" y="11788"/>
                </a:lnTo>
                <a:close/>
                <a:moveTo>
                  <a:pt x="12018" y="11788"/>
                </a:moveTo>
                <a:lnTo>
                  <a:pt x="12018" y="15547"/>
                </a:lnTo>
                <a:lnTo>
                  <a:pt x="8227" y="15547"/>
                </a:lnTo>
                <a:lnTo>
                  <a:pt x="8227" y="11788"/>
                </a:lnTo>
                <a:close/>
                <a:moveTo>
                  <a:pt x="15993" y="11788"/>
                </a:moveTo>
                <a:lnTo>
                  <a:pt x="15993" y="15547"/>
                </a:lnTo>
                <a:lnTo>
                  <a:pt x="12202" y="15547"/>
                </a:lnTo>
                <a:lnTo>
                  <a:pt x="12202" y="11788"/>
                </a:lnTo>
                <a:close/>
                <a:moveTo>
                  <a:pt x="19968" y="11788"/>
                </a:moveTo>
                <a:lnTo>
                  <a:pt x="19968" y="15547"/>
                </a:lnTo>
                <a:lnTo>
                  <a:pt x="16177" y="15547"/>
                </a:lnTo>
                <a:lnTo>
                  <a:pt x="16177" y="11788"/>
                </a:lnTo>
                <a:close/>
                <a:moveTo>
                  <a:pt x="23944" y="11788"/>
                </a:moveTo>
                <a:lnTo>
                  <a:pt x="23944" y="15547"/>
                </a:lnTo>
                <a:lnTo>
                  <a:pt x="20153" y="15547"/>
                </a:lnTo>
                <a:lnTo>
                  <a:pt x="20153" y="11788"/>
                </a:lnTo>
                <a:close/>
                <a:moveTo>
                  <a:pt x="27919" y="11788"/>
                </a:moveTo>
                <a:lnTo>
                  <a:pt x="27919" y="15547"/>
                </a:lnTo>
                <a:lnTo>
                  <a:pt x="24129" y="15547"/>
                </a:lnTo>
                <a:lnTo>
                  <a:pt x="24129" y="11788"/>
                </a:lnTo>
                <a:close/>
                <a:moveTo>
                  <a:pt x="31895" y="11788"/>
                </a:moveTo>
                <a:lnTo>
                  <a:pt x="31895" y="15547"/>
                </a:lnTo>
                <a:lnTo>
                  <a:pt x="28104" y="15547"/>
                </a:lnTo>
                <a:lnTo>
                  <a:pt x="28104" y="11788"/>
                </a:lnTo>
                <a:close/>
                <a:moveTo>
                  <a:pt x="35870" y="11788"/>
                </a:moveTo>
                <a:lnTo>
                  <a:pt x="35870" y="15547"/>
                </a:lnTo>
                <a:lnTo>
                  <a:pt x="32079" y="15547"/>
                </a:lnTo>
                <a:lnTo>
                  <a:pt x="32079" y="11788"/>
                </a:lnTo>
                <a:close/>
                <a:moveTo>
                  <a:pt x="39845" y="11788"/>
                </a:moveTo>
                <a:lnTo>
                  <a:pt x="39845" y="15547"/>
                </a:lnTo>
                <a:lnTo>
                  <a:pt x="36054" y="15547"/>
                </a:lnTo>
                <a:lnTo>
                  <a:pt x="36054" y="11788"/>
                </a:lnTo>
                <a:close/>
                <a:moveTo>
                  <a:pt x="43821" y="11788"/>
                </a:moveTo>
                <a:lnTo>
                  <a:pt x="43821" y="15547"/>
                </a:lnTo>
                <a:lnTo>
                  <a:pt x="40029" y="15547"/>
                </a:lnTo>
                <a:lnTo>
                  <a:pt x="40029" y="11788"/>
                </a:lnTo>
                <a:close/>
                <a:moveTo>
                  <a:pt x="47796" y="11788"/>
                </a:moveTo>
                <a:lnTo>
                  <a:pt x="47796" y="15547"/>
                </a:lnTo>
                <a:lnTo>
                  <a:pt x="44005" y="15547"/>
                </a:lnTo>
                <a:lnTo>
                  <a:pt x="44005" y="11788"/>
                </a:lnTo>
                <a:close/>
                <a:moveTo>
                  <a:pt x="51771" y="11788"/>
                </a:moveTo>
                <a:lnTo>
                  <a:pt x="51771" y="15547"/>
                </a:lnTo>
                <a:lnTo>
                  <a:pt x="47980" y="15547"/>
                </a:lnTo>
                <a:lnTo>
                  <a:pt x="47980" y="11788"/>
                </a:lnTo>
                <a:close/>
                <a:moveTo>
                  <a:pt x="55746" y="11788"/>
                </a:moveTo>
                <a:lnTo>
                  <a:pt x="55746" y="15547"/>
                </a:lnTo>
                <a:lnTo>
                  <a:pt x="51956" y="15547"/>
                </a:lnTo>
                <a:lnTo>
                  <a:pt x="51956" y="11788"/>
                </a:lnTo>
                <a:close/>
                <a:moveTo>
                  <a:pt x="59721" y="11788"/>
                </a:moveTo>
                <a:lnTo>
                  <a:pt x="59721" y="15547"/>
                </a:lnTo>
                <a:lnTo>
                  <a:pt x="55931" y="15547"/>
                </a:lnTo>
                <a:lnTo>
                  <a:pt x="55931" y="11788"/>
                </a:lnTo>
                <a:close/>
                <a:moveTo>
                  <a:pt x="63696" y="11788"/>
                </a:moveTo>
                <a:lnTo>
                  <a:pt x="63696" y="15547"/>
                </a:lnTo>
                <a:lnTo>
                  <a:pt x="59906" y="15547"/>
                </a:lnTo>
                <a:lnTo>
                  <a:pt x="59906" y="11788"/>
                </a:lnTo>
                <a:close/>
                <a:moveTo>
                  <a:pt x="67672" y="11788"/>
                </a:moveTo>
                <a:lnTo>
                  <a:pt x="67672" y="15547"/>
                </a:lnTo>
                <a:lnTo>
                  <a:pt x="63881" y="15547"/>
                </a:lnTo>
                <a:lnTo>
                  <a:pt x="63881" y="11788"/>
                </a:lnTo>
                <a:close/>
                <a:moveTo>
                  <a:pt x="71648" y="11788"/>
                </a:moveTo>
                <a:lnTo>
                  <a:pt x="71648" y="15547"/>
                </a:lnTo>
                <a:lnTo>
                  <a:pt x="67857" y="15547"/>
                </a:lnTo>
                <a:lnTo>
                  <a:pt x="67857" y="11788"/>
                </a:lnTo>
                <a:close/>
                <a:moveTo>
                  <a:pt x="75623" y="11788"/>
                </a:moveTo>
                <a:lnTo>
                  <a:pt x="75623" y="15547"/>
                </a:lnTo>
                <a:lnTo>
                  <a:pt x="71832" y="15547"/>
                </a:lnTo>
                <a:lnTo>
                  <a:pt x="71832" y="11788"/>
                </a:lnTo>
                <a:close/>
                <a:moveTo>
                  <a:pt x="79598" y="11788"/>
                </a:moveTo>
                <a:lnTo>
                  <a:pt x="79598" y="15547"/>
                </a:lnTo>
                <a:lnTo>
                  <a:pt x="75807" y="15547"/>
                </a:lnTo>
                <a:lnTo>
                  <a:pt x="75807" y="11788"/>
                </a:lnTo>
                <a:close/>
                <a:moveTo>
                  <a:pt x="83573" y="11788"/>
                </a:moveTo>
                <a:lnTo>
                  <a:pt x="83573" y="15547"/>
                </a:lnTo>
                <a:lnTo>
                  <a:pt x="79782" y="15547"/>
                </a:lnTo>
                <a:lnTo>
                  <a:pt x="79782" y="11788"/>
                </a:lnTo>
                <a:close/>
                <a:moveTo>
                  <a:pt x="87549" y="11788"/>
                </a:moveTo>
                <a:lnTo>
                  <a:pt x="87549" y="15547"/>
                </a:lnTo>
                <a:lnTo>
                  <a:pt x="83757" y="15547"/>
                </a:lnTo>
                <a:lnTo>
                  <a:pt x="83757" y="11788"/>
                </a:lnTo>
                <a:close/>
                <a:moveTo>
                  <a:pt x="91524" y="11788"/>
                </a:moveTo>
                <a:lnTo>
                  <a:pt x="91524" y="15547"/>
                </a:lnTo>
                <a:lnTo>
                  <a:pt x="87733" y="15547"/>
                </a:lnTo>
                <a:lnTo>
                  <a:pt x="87733" y="11788"/>
                </a:lnTo>
                <a:close/>
                <a:moveTo>
                  <a:pt x="95499" y="11788"/>
                </a:moveTo>
                <a:lnTo>
                  <a:pt x="95499" y="15547"/>
                </a:lnTo>
                <a:lnTo>
                  <a:pt x="91708" y="15547"/>
                </a:lnTo>
                <a:lnTo>
                  <a:pt x="91708" y="11788"/>
                </a:lnTo>
                <a:close/>
                <a:moveTo>
                  <a:pt x="99474" y="11788"/>
                </a:moveTo>
                <a:lnTo>
                  <a:pt x="99474" y="15547"/>
                </a:lnTo>
                <a:lnTo>
                  <a:pt x="95684" y="15547"/>
                </a:lnTo>
                <a:lnTo>
                  <a:pt x="95684" y="11788"/>
                </a:lnTo>
                <a:close/>
                <a:moveTo>
                  <a:pt x="103449" y="11788"/>
                </a:moveTo>
                <a:lnTo>
                  <a:pt x="103449" y="15547"/>
                </a:lnTo>
                <a:lnTo>
                  <a:pt x="99659" y="15547"/>
                </a:lnTo>
                <a:lnTo>
                  <a:pt x="99659" y="11788"/>
                </a:lnTo>
                <a:close/>
                <a:moveTo>
                  <a:pt x="107424" y="11788"/>
                </a:moveTo>
                <a:lnTo>
                  <a:pt x="107424" y="15547"/>
                </a:lnTo>
                <a:lnTo>
                  <a:pt x="103634" y="15547"/>
                </a:lnTo>
                <a:lnTo>
                  <a:pt x="103634" y="11788"/>
                </a:lnTo>
                <a:close/>
                <a:moveTo>
                  <a:pt x="111400" y="11788"/>
                </a:moveTo>
                <a:lnTo>
                  <a:pt x="111400" y="15547"/>
                </a:lnTo>
                <a:lnTo>
                  <a:pt x="107609" y="15547"/>
                </a:lnTo>
                <a:lnTo>
                  <a:pt x="107609" y="11788"/>
                </a:lnTo>
                <a:close/>
                <a:moveTo>
                  <a:pt x="115376" y="11788"/>
                </a:moveTo>
                <a:lnTo>
                  <a:pt x="115376" y="15547"/>
                </a:lnTo>
                <a:lnTo>
                  <a:pt x="111585" y="15547"/>
                </a:lnTo>
                <a:lnTo>
                  <a:pt x="111585" y="11788"/>
                </a:lnTo>
                <a:close/>
                <a:moveTo>
                  <a:pt x="119351" y="11788"/>
                </a:moveTo>
                <a:lnTo>
                  <a:pt x="119351" y="15547"/>
                </a:lnTo>
                <a:lnTo>
                  <a:pt x="115560" y="15547"/>
                </a:lnTo>
                <a:lnTo>
                  <a:pt x="115560" y="11788"/>
                </a:lnTo>
                <a:close/>
                <a:moveTo>
                  <a:pt x="123326" y="11788"/>
                </a:moveTo>
                <a:lnTo>
                  <a:pt x="123326" y="15547"/>
                </a:lnTo>
                <a:lnTo>
                  <a:pt x="119535" y="15547"/>
                </a:lnTo>
                <a:lnTo>
                  <a:pt x="119535" y="11788"/>
                </a:lnTo>
                <a:close/>
                <a:moveTo>
                  <a:pt x="127301" y="11788"/>
                </a:moveTo>
                <a:lnTo>
                  <a:pt x="127301" y="15547"/>
                </a:lnTo>
                <a:lnTo>
                  <a:pt x="123510" y="15547"/>
                </a:lnTo>
                <a:lnTo>
                  <a:pt x="123510" y="11788"/>
                </a:lnTo>
                <a:close/>
                <a:moveTo>
                  <a:pt x="131277" y="11788"/>
                </a:moveTo>
                <a:lnTo>
                  <a:pt x="131277" y="15547"/>
                </a:lnTo>
                <a:lnTo>
                  <a:pt x="127485" y="15547"/>
                </a:lnTo>
                <a:lnTo>
                  <a:pt x="127485" y="11788"/>
                </a:lnTo>
                <a:close/>
                <a:moveTo>
                  <a:pt x="135252" y="11788"/>
                </a:moveTo>
                <a:lnTo>
                  <a:pt x="135252" y="15547"/>
                </a:lnTo>
                <a:lnTo>
                  <a:pt x="131461" y="15547"/>
                </a:lnTo>
                <a:lnTo>
                  <a:pt x="131461" y="11788"/>
                </a:lnTo>
                <a:close/>
                <a:moveTo>
                  <a:pt x="139227" y="11788"/>
                </a:moveTo>
                <a:lnTo>
                  <a:pt x="139227" y="15547"/>
                </a:lnTo>
                <a:lnTo>
                  <a:pt x="135436" y="15547"/>
                </a:lnTo>
                <a:lnTo>
                  <a:pt x="135436" y="11788"/>
                </a:lnTo>
                <a:close/>
                <a:moveTo>
                  <a:pt x="143202" y="11788"/>
                </a:moveTo>
                <a:lnTo>
                  <a:pt x="143202" y="15547"/>
                </a:lnTo>
                <a:lnTo>
                  <a:pt x="139411" y="15547"/>
                </a:lnTo>
                <a:lnTo>
                  <a:pt x="139411" y="11788"/>
                </a:lnTo>
                <a:close/>
                <a:moveTo>
                  <a:pt x="147177" y="11788"/>
                </a:moveTo>
                <a:lnTo>
                  <a:pt x="147177" y="15547"/>
                </a:lnTo>
                <a:lnTo>
                  <a:pt x="143387" y="15547"/>
                </a:lnTo>
                <a:lnTo>
                  <a:pt x="143387" y="11788"/>
                </a:lnTo>
                <a:close/>
                <a:moveTo>
                  <a:pt x="151224" y="11788"/>
                </a:moveTo>
                <a:lnTo>
                  <a:pt x="151224" y="15547"/>
                </a:lnTo>
                <a:lnTo>
                  <a:pt x="147362" y="15547"/>
                </a:lnTo>
                <a:lnTo>
                  <a:pt x="147362" y="11788"/>
                </a:lnTo>
                <a:close/>
                <a:moveTo>
                  <a:pt x="4068" y="15730"/>
                </a:moveTo>
                <a:lnTo>
                  <a:pt x="4068" y="19490"/>
                </a:lnTo>
                <a:lnTo>
                  <a:pt x="184" y="19490"/>
                </a:lnTo>
                <a:lnTo>
                  <a:pt x="184" y="15730"/>
                </a:lnTo>
                <a:close/>
                <a:moveTo>
                  <a:pt x="8043" y="15730"/>
                </a:moveTo>
                <a:lnTo>
                  <a:pt x="8043" y="19490"/>
                </a:lnTo>
                <a:lnTo>
                  <a:pt x="4252" y="19490"/>
                </a:lnTo>
                <a:lnTo>
                  <a:pt x="4252" y="15730"/>
                </a:lnTo>
                <a:close/>
                <a:moveTo>
                  <a:pt x="12018" y="15730"/>
                </a:moveTo>
                <a:lnTo>
                  <a:pt x="12018" y="19490"/>
                </a:lnTo>
                <a:lnTo>
                  <a:pt x="8227" y="19490"/>
                </a:lnTo>
                <a:lnTo>
                  <a:pt x="8227" y="15730"/>
                </a:lnTo>
                <a:close/>
                <a:moveTo>
                  <a:pt x="15993" y="15730"/>
                </a:moveTo>
                <a:lnTo>
                  <a:pt x="15993" y="19490"/>
                </a:lnTo>
                <a:lnTo>
                  <a:pt x="12202" y="19490"/>
                </a:lnTo>
                <a:lnTo>
                  <a:pt x="12202" y="15730"/>
                </a:lnTo>
                <a:close/>
                <a:moveTo>
                  <a:pt x="19968" y="15730"/>
                </a:moveTo>
                <a:lnTo>
                  <a:pt x="19968" y="19490"/>
                </a:lnTo>
                <a:lnTo>
                  <a:pt x="16177" y="19490"/>
                </a:lnTo>
                <a:lnTo>
                  <a:pt x="16177" y="15730"/>
                </a:lnTo>
                <a:close/>
                <a:moveTo>
                  <a:pt x="23944" y="15730"/>
                </a:moveTo>
                <a:lnTo>
                  <a:pt x="23944" y="19490"/>
                </a:lnTo>
                <a:lnTo>
                  <a:pt x="20153" y="19490"/>
                </a:lnTo>
                <a:lnTo>
                  <a:pt x="20153" y="15730"/>
                </a:lnTo>
                <a:close/>
                <a:moveTo>
                  <a:pt x="27919" y="15730"/>
                </a:moveTo>
                <a:lnTo>
                  <a:pt x="27919" y="19490"/>
                </a:lnTo>
                <a:lnTo>
                  <a:pt x="24129" y="19490"/>
                </a:lnTo>
                <a:lnTo>
                  <a:pt x="24129" y="15730"/>
                </a:lnTo>
                <a:close/>
                <a:moveTo>
                  <a:pt x="31895" y="15730"/>
                </a:moveTo>
                <a:lnTo>
                  <a:pt x="31895" y="19490"/>
                </a:lnTo>
                <a:lnTo>
                  <a:pt x="28104" y="19490"/>
                </a:lnTo>
                <a:lnTo>
                  <a:pt x="28104" y="15730"/>
                </a:lnTo>
                <a:close/>
                <a:moveTo>
                  <a:pt x="35870" y="15730"/>
                </a:moveTo>
                <a:lnTo>
                  <a:pt x="35870" y="19490"/>
                </a:lnTo>
                <a:lnTo>
                  <a:pt x="32079" y="19490"/>
                </a:lnTo>
                <a:lnTo>
                  <a:pt x="32079" y="15730"/>
                </a:lnTo>
                <a:close/>
                <a:moveTo>
                  <a:pt x="39845" y="15730"/>
                </a:moveTo>
                <a:lnTo>
                  <a:pt x="39845" y="19490"/>
                </a:lnTo>
                <a:lnTo>
                  <a:pt x="36054" y="19490"/>
                </a:lnTo>
                <a:lnTo>
                  <a:pt x="36054" y="15730"/>
                </a:lnTo>
                <a:close/>
                <a:moveTo>
                  <a:pt x="43821" y="15730"/>
                </a:moveTo>
                <a:lnTo>
                  <a:pt x="43821" y="19490"/>
                </a:lnTo>
                <a:lnTo>
                  <a:pt x="40029" y="19490"/>
                </a:lnTo>
                <a:lnTo>
                  <a:pt x="40029" y="15730"/>
                </a:lnTo>
                <a:close/>
                <a:moveTo>
                  <a:pt x="47796" y="15730"/>
                </a:moveTo>
                <a:lnTo>
                  <a:pt x="47796" y="19490"/>
                </a:lnTo>
                <a:lnTo>
                  <a:pt x="44005" y="19490"/>
                </a:lnTo>
                <a:lnTo>
                  <a:pt x="44005" y="15730"/>
                </a:lnTo>
                <a:close/>
                <a:moveTo>
                  <a:pt x="51771" y="15730"/>
                </a:moveTo>
                <a:lnTo>
                  <a:pt x="51771" y="19490"/>
                </a:lnTo>
                <a:lnTo>
                  <a:pt x="47980" y="19490"/>
                </a:lnTo>
                <a:lnTo>
                  <a:pt x="47980" y="15730"/>
                </a:lnTo>
                <a:close/>
                <a:moveTo>
                  <a:pt x="55746" y="15730"/>
                </a:moveTo>
                <a:lnTo>
                  <a:pt x="55746" y="19490"/>
                </a:lnTo>
                <a:lnTo>
                  <a:pt x="51956" y="19490"/>
                </a:lnTo>
                <a:lnTo>
                  <a:pt x="51956" y="15730"/>
                </a:lnTo>
                <a:close/>
                <a:moveTo>
                  <a:pt x="59721" y="15730"/>
                </a:moveTo>
                <a:lnTo>
                  <a:pt x="59721" y="19490"/>
                </a:lnTo>
                <a:lnTo>
                  <a:pt x="55931" y="19490"/>
                </a:lnTo>
                <a:lnTo>
                  <a:pt x="55931" y="15730"/>
                </a:lnTo>
                <a:close/>
                <a:moveTo>
                  <a:pt x="63696" y="15730"/>
                </a:moveTo>
                <a:lnTo>
                  <a:pt x="63696" y="19490"/>
                </a:lnTo>
                <a:lnTo>
                  <a:pt x="59906" y="19490"/>
                </a:lnTo>
                <a:lnTo>
                  <a:pt x="59906" y="15730"/>
                </a:lnTo>
                <a:close/>
                <a:moveTo>
                  <a:pt x="67672" y="15730"/>
                </a:moveTo>
                <a:lnTo>
                  <a:pt x="67672" y="19490"/>
                </a:lnTo>
                <a:lnTo>
                  <a:pt x="63881" y="19490"/>
                </a:lnTo>
                <a:lnTo>
                  <a:pt x="63881" y="15730"/>
                </a:lnTo>
                <a:close/>
                <a:moveTo>
                  <a:pt x="71648" y="15730"/>
                </a:moveTo>
                <a:lnTo>
                  <a:pt x="71648" y="19490"/>
                </a:lnTo>
                <a:lnTo>
                  <a:pt x="67857" y="19490"/>
                </a:lnTo>
                <a:lnTo>
                  <a:pt x="67857" y="15730"/>
                </a:lnTo>
                <a:close/>
                <a:moveTo>
                  <a:pt x="75623" y="15730"/>
                </a:moveTo>
                <a:lnTo>
                  <a:pt x="75623" y="19490"/>
                </a:lnTo>
                <a:lnTo>
                  <a:pt x="71832" y="19490"/>
                </a:lnTo>
                <a:lnTo>
                  <a:pt x="71832" y="15730"/>
                </a:lnTo>
                <a:close/>
                <a:moveTo>
                  <a:pt x="79598" y="15730"/>
                </a:moveTo>
                <a:lnTo>
                  <a:pt x="79598" y="19490"/>
                </a:lnTo>
                <a:lnTo>
                  <a:pt x="75807" y="19490"/>
                </a:lnTo>
                <a:lnTo>
                  <a:pt x="75807" y="15730"/>
                </a:lnTo>
                <a:close/>
                <a:moveTo>
                  <a:pt x="83573" y="15730"/>
                </a:moveTo>
                <a:lnTo>
                  <a:pt x="83573" y="19490"/>
                </a:lnTo>
                <a:lnTo>
                  <a:pt x="79782" y="19490"/>
                </a:lnTo>
                <a:lnTo>
                  <a:pt x="79782" y="15730"/>
                </a:lnTo>
                <a:close/>
                <a:moveTo>
                  <a:pt x="87549" y="15730"/>
                </a:moveTo>
                <a:lnTo>
                  <a:pt x="87549" y="19490"/>
                </a:lnTo>
                <a:lnTo>
                  <a:pt x="83757" y="19490"/>
                </a:lnTo>
                <a:lnTo>
                  <a:pt x="83757" y="15730"/>
                </a:lnTo>
                <a:close/>
                <a:moveTo>
                  <a:pt x="91524" y="15730"/>
                </a:moveTo>
                <a:lnTo>
                  <a:pt x="91524" y="19490"/>
                </a:lnTo>
                <a:lnTo>
                  <a:pt x="87733" y="19490"/>
                </a:lnTo>
                <a:lnTo>
                  <a:pt x="87733" y="15730"/>
                </a:lnTo>
                <a:close/>
                <a:moveTo>
                  <a:pt x="95499" y="15730"/>
                </a:moveTo>
                <a:lnTo>
                  <a:pt x="95499" y="19490"/>
                </a:lnTo>
                <a:lnTo>
                  <a:pt x="91708" y="19490"/>
                </a:lnTo>
                <a:lnTo>
                  <a:pt x="91708" y="15730"/>
                </a:lnTo>
                <a:close/>
                <a:moveTo>
                  <a:pt x="99474" y="15730"/>
                </a:moveTo>
                <a:lnTo>
                  <a:pt x="99474" y="19490"/>
                </a:lnTo>
                <a:lnTo>
                  <a:pt x="95684" y="19490"/>
                </a:lnTo>
                <a:lnTo>
                  <a:pt x="95684" y="15730"/>
                </a:lnTo>
                <a:close/>
                <a:moveTo>
                  <a:pt x="103449" y="15730"/>
                </a:moveTo>
                <a:lnTo>
                  <a:pt x="103449" y="19490"/>
                </a:lnTo>
                <a:lnTo>
                  <a:pt x="99659" y="19490"/>
                </a:lnTo>
                <a:lnTo>
                  <a:pt x="99659" y="15730"/>
                </a:lnTo>
                <a:close/>
                <a:moveTo>
                  <a:pt x="107424" y="15730"/>
                </a:moveTo>
                <a:lnTo>
                  <a:pt x="107424" y="19490"/>
                </a:lnTo>
                <a:lnTo>
                  <a:pt x="103634" y="19490"/>
                </a:lnTo>
                <a:lnTo>
                  <a:pt x="103634" y="15730"/>
                </a:lnTo>
                <a:close/>
                <a:moveTo>
                  <a:pt x="111400" y="15730"/>
                </a:moveTo>
                <a:lnTo>
                  <a:pt x="111400" y="19490"/>
                </a:lnTo>
                <a:lnTo>
                  <a:pt x="107609" y="19490"/>
                </a:lnTo>
                <a:lnTo>
                  <a:pt x="107609" y="15730"/>
                </a:lnTo>
                <a:close/>
                <a:moveTo>
                  <a:pt x="115376" y="15730"/>
                </a:moveTo>
                <a:lnTo>
                  <a:pt x="115376" y="19490"/>
                </a:lnTo>
                <a:lnTo>
                  <a:pt x="111585" y="19490"/>
                </a:lnTo>
                <a:lnTo>
                  <a:pt x="111585" y="15730"/>
                </a:lnTo>
                <a:close/>
                <a:moveTo>
                  <a:pt x="119351" y="15730"/>
                </a:moveTo>
                <a:lnTo>
                  <a:pt x="119351" y="19490"/>
                </a:lnTo>
                <a:lnTo>
                  <a:pt x="115560" y="19490"/>
                </a:lnTo>
                <a:lnTo>
                  <a:pt x="115560" y="15730"/>
                </a:lnTo>
                <a:close/>
                <a:moveTo>
                  <a:pt x="123326" y="15730"/>
                </a:moveTo>
                <a:lnTo>
                  <a:pt x="123326" y="19490"/>
                </a:lnTo>
                <a:lnTo>
                  <a:pt x="119535" y="19490"/>
                </a:lnTo>
                <a:lnTo>
                  <a:pt x="119535" y="15730"/>
                </a:lnTo>
                <a:close/>
                <a:moveTo>
                  <a:pt x="127301" y="15730"/>
                </a:moveTo>
                <a:lnTo>
                  <a:pt x="127301" y="19490"/>
                </a:lnTo>
                <a:lnTo>
                  <a:pt x="123510" y="19490"/>
                </a:lnTo>
                <a:lnTo>
                  <a:pt x="123510" y="15730"/>
                </a:lnTo>
                <a:close/>
                <a:moveTo>
                  <a:pt x="131277" y="15730"/>
                </a:moveTo>
                <a:lnTo>
                  <a:pt x="131277" y="19490"/>
                </a:lnTo>
                <a:lnTo>
                  <a:pt x="127485" y="19490"/>
                </a:lnTo>
                <a:lnTo>
                  <a:pt x="127485" y="15730"/>
                </a:lnTo>
                <a:close/>
                <a:moveTo>
                  <a:pt x="135252" y="15730"/>
                </a:moveTo>
                <a:lnTo>
                  <a:pt x="135252" y="19490"/>
                </a:lnTo>
                <a:lnTo>
                  <a:pt x="131461" y="19490"/>
                </a:lnTo>
                <a:lnTo>
                  <a:pt x="131461" y="15730"/>
                </a:lnTo>
                <a:close/>
                <a:moveTo>
                  <a:pt x="139227" y="15730"/>
                </a:moveTo>
                <a:lnTo>
                  <a:pt x="139227" y="19490"/>
                </a:lnTo>
                <a:lnTo>
                  <a:pt x="135436" y="19490"/>
                </a:lnTo>
                <a:lnTo>
                  <a:pt x="135436" y="15730"/>
                </a:lnTo>
                <a:close/>
                <a:moveTo>
                  <a:pt x="143202" y="15730"/>
                </a:moveTo>
                <a:lnTo>
                  <a:pt x="143202" y="19490"/>
                </a:lnTo>
                <a:lnTo>
                  <a:pt x="139411" y="19490"/>
                </a:lnTo>
                <a:lnTo>
                  <a:pt x="139411" y="15730"/>
                </a:lnTo>
                <a:close/>
                <a:moveTo>
                  <a:pt x="147177" y="15730"/>
                </a:moveTo>
                <a:lnTo>
                  <a:pt x="147177" y="19490"/>
                </a:lnTo>
                <a:lnTo>
                  <a:pt x="143387" y="19490"/>
                </a:lnTo>
                <a:lnTo>
                  <a:pt x="143387" y="15730"/>
                </a:lnTo>
                <a:close/>
                <a:moveTo>
                  <a:pt x="151224" y="15730"/>
                </a:moveTo>
                <a:lnTo>
                  <a:pt x="151224" y="19490"/>
                </a:lnTo>
                <a:lnTo>
                  <a:pt x="147362" y="19490"/>
                </a:lnTo>
                <a:lnTo>
                  <a:pt x="147362" y="15730"/>
                </a:lnTo>
                <a:close/>
                <a:moveTo>
                  <a:pt x="4068" y="19673"/>
                </a:moveTo>
                <a:lnTo>
                  <a:pt x="4068" y="23432"/>
                </a:lnTo>
                <a:lnTo>
                  <a:pt x="184" y="23432"/>
                </a:lnTo>
                <a:lnTo>
                  <a:pt x="184" y="19673"/>
                </a:lnTo>
                <a:close/>
                <a:moveTo>
                  <a:pt x="8043" y="19673"/>
                </a:moveTo>
                <a:lnTo>
                  <a:pt x="8043" y="23432"/>
                </a:lnTo>
                <a:lnTo>
                  <a:pt x="4252" y="23432"/>
                </a:lnTo>
                <a:lnTo>
                  <a:pt x="4252" y="19673"/>
                </a:lnTo>
                <a:close/>
                <a:moveTo>
                  <a:pt x="12018" y="19673"/>
                </a:moveTo>
                <a:lnTo>
                  <a:pt x="12018" y="23432"/>
                </a:lnTo>
                <a:lnTo>
                  <a:pt x="8227" y="23432"/>
                </a:lnTo>
                <a:lnTo>
                  <a:pt x="8227" y="19673"/>
                </a:lnTo>
                <a:close/>
                <a:moveTo>
                  <a:pt x="15993" y="19673"/>
                </a:moveTo>
                <a:lnTo>
                  <a:pt x="15993" y="23432"/>
                </a:lnTo>
                <a:lnTo>
                  <a:pt x="12202" y="23432"/>
                </a:lnTo>
                <a:lnTo>
                  <a:pt x="12202" y="19673"/>
                </a:lnTo>
                <a:close/>
                <a:moveTo>
                  <a:pt x="19968" y="19673"/>
                </a:moveTo>
                <a:lnTo>
                  <a:pt x="19968" y="23432"/>
                </a:lnTo>
                <a:lnTo>
                  <a:pt x="16177" y="23432"/>
                </a:lnTo>
                <a:lnTo>
                  <a:pt x="16177" y="19673"/>
                </a:lnTo>
                <a:close/>
                <a:moveTo>
                  <a:pt x="23944" y="19673"/>
                </a:moveTo>
                <a:lnTo>
                  <a:pt x="23944" y="23432"/>
                </a:lnTo>
                <a:lnTo>
                  <a:pt x="20153" y="23432"/>
                </a:lnTo>
                <a:lnTo>
                  <a:pt x="20153" y="19673"/>
                </a:lnTo>
                <a:close/>
                <a:moveTo>
                  <a:pt x="27919" y="19673"/>
                </a:moveTo>
                <a:lnTo>
                  <a:pt x="27919" y="23432"/>
                </a:lnTo>
                <a:lnTo>
                  <a:pt x="24129" y="23432"/>
                </a:lnTo>
                <a:lnTo>
                  <a:pt x="24129" y="19673"/>
                </a:lnTo>
                <a:close/>
                <a:moveTo>
                  <a:pt x="31895" y="19673"/>
                </a:moveTo>
                <a:lnTo>
                  <a:pt x="31895" y="23432"/>
                </a:lnTo>
                <a:lnTo>
                  <a:pt x="28104" y="23432"/>
                </a:lnTo>
                <a:lnTo>
                  <a:pt x="28104" y="19673"/>
                </a:lnTo>
                <a:close/>
                <a:moveTo>
                  <a:pt x="35870" y="19673"/>
                </a:moveTo>
                <a:lnTo>
                  <a:pt x="35870" y="23432"/>
                </a:lnTo>
                <a:lnTo>
                  <a:pt x="32079" y="23432"/>
                </a:lnTo>
                <a:lnTo>
                  <a:pt x="32079" y="19673"/>
                </a:lnTo>
                <a:close/>
                <a:moveTo>
                  <a:pt x="39845" y="19673"/>
                </a:moveTo>
                <a:lnTo>
                  <a:pt x="39845" y="23432"/>
                </a:lnTo>
                <a:lnTo>
                  <a:pt x="36054" y="23432"/>
                </a:lnTo>
                <a:lnTo>
                  <a:pt x="36054" y="19673"/>
                </a:lnTo>
                <a:close/>
                <a:moveTo>
                  <a:pt x="43821" y="19673"/>
                </a:moveTo>
                <a:lnTo>
                  <a:pt x="43821" y="23432"/>
                </a:lnTo>
                <a:lnTo>
                  <a:pt x="40029" y="23432"/>
                </a:lnTo>
                <a:lnTo>
                  <a:pt x="40029" y="19673"/>
                </a:lnTo>
                <a:close/>
                <a:moveTo>
                  <a:pt x="47796" y="19673"/>
                </a:moveTo>
                <a:lnTo>
                  <a:pt x="47796" y="23432"/>
                </a:lnTo>
                <a:lnTo>
                  <a:pt x="44005" y="23432"/>
                </a:lnTo>
                <a:lnTo>
                  <a:pt x="44005" y="19673"/>
                </a:lnTo>
                <a:close/>
                <a:moveTo>
                  <a:pt x="51771" y="19673"/>
                </a:moveTo>
                <a:lnTo>
                  <a:pt x="51771" y="23432"/>
                </a:lnTo>
                <a:lnTo>
                  <a:pt x="47980" y="23432"/>
                </a:lnTo>
                <a:lnTo>
                  <a:pt x="47980" y="19673"/>
                </a:lnTo>
                <a:close/>
                <a:moveTo>
                  <a:pt x="55746" y="19673"/>
                </a:moveTo>
                <a:lnTo>
                  <a:pt x="55746" y="23432"/>
                </a:lnTo>
                <a:lnTo>
                  <a:pt x="51956" y="23432"/>
                </a:lnTo>
                <a:lnTo>
                  <a:pt x="51956" y="19673"/>
                </a:lnTo>
                <a:close/>
                <a:moveTo>
                  <a:pt x="59721" y="19673"/>
                </a:moveTo>
                <a:lnTo>
                  <a:pt x="59721" y="23432"/>
                </a:lnTo>
                <a:lnTo>
                  <a:pt x="55931" y="23432"/>
                </a:lnTo>
                <a:lnTo>
                  <a:pt x="55931" y="19673"/>
                </a:lnTo>
                <a:close/>
                <a:moveTo>
                  <a:pt x="63696" y="19673"/>
                </a:moveTo>
                <a:lnTo>
                  <a:pt x="63696" y="23432"/>
                </a:lnTo>
                <a:lnTo>
                  <a:pt x="59906" y="23432"/>
                </a:lnTo>
                <a:lnTo>
                  <a:pt x="59906" y="19673"/>
                </a:lnTo>
                <a:close/>
                <a:moveTo>
                  <a:pt x="67672" y="19673"/>
                </a:moveTo>
                <a:lnTo>
                  <a:pt x="67672" y="23432"/>
                </a:lnTo>
                <a:lnTo>
                  <a:pt x="63881" y="23432"/>
                </a:lnTo>
                <a:lnTo>
                  <a:pt x="63881" y="19673"/>
                </a:lnTo>
                <a:close/>
                <a:moveTo>
                  <a:pt x="71648" y="19673"/>
                </a:moveTo>
                <a:lnTo>
                  <a:pt x="71648" y="23432"/>
                </a:lnTo>
                <a:lnTo>
                  <a:pt x="67857" y="23432"/>
                </a:lnTo>
                <a:lnTo>
                  <a:pt x="67857" y="19673"/>
                </a:lnTo>
                <a:close/>
                <a:moveTo>
                  <a:pt x="75623" y="19673"/>
                </a:moveTo>
                <a:lnTo>
                  <a:pt x="75623" y="23432"/>
                </a:lnTo>
                <a:lnTo>
                  <a:pt x="71832" y="23432"/>
                </a:lnTo>
                <a:lnTo>
                  <a:pt x="71832" y="19673"/>
                </a:lnTo>
                <a:close/>
                <a:moveTo>
                  <a:pt x="79598" y="19673"/>
                </a:moveTo>
                <a:lnTo>
                  <a:pt x="79598" y="23432"/>
                </a:lnTo>
                <a:lnTo>
                  <a:pt x="75807" y="23432"/>
                </a:lnTo>
                <a:lnTo>
                  <a:pt x="75807" y="19673"/>
                </a:lnTo>
                <a:close/>
                <a:moveTo>
                  <a:pt x="83573" y="19673"/>
                </a:moveTo>
                <a:lnTo>
                  <a:pt x="83573" y="23432"/>
                </a:lnTo>
                <a:lnTo>
                  <a:pt x="79782" y="23432"/>
                </a:lnTo>
                <a:lnTo>
                  <a:pt x="79782" y="19673"/>
                </a:lnTo>
                <a:close/>
                <a:moveTo>
                  <a:pt x="87549" y="19673"/>
                </a:moveTo>
                <a:lnTo>
                  <a:pt x="87549" y="23432"/>
                </a:lnTo>
                <a:lnTo>
                  <a:pt x="83757" y="23432"/>
                </a:lnTo>
                <a:lnTo>
                  <a:pt x="83757" y="19673"/>
                </a:lnTo>
                <a:close/>
                <a:moveTo>
                  <a:pt x="91524" y="19673"/>
                </a:moveTo>
                <a:lnTo>
                  <a:pt x="91524" y="23432"/>
                </a:lnTo>
                <a:lnTo>
                  <a:pt x="87733" y="23432"/>
                </a:lnTo>
                <a:lnTo>
                  <a:pt x="87733" y="19673"/>
                </a:lnTo>
                <a:close/>
                <a:moveTo>
                  <a:pt x="95499" y="19673"/>
                </a:moveTo>
                <a:lnTo>
                  <a:pt x="95499" y="23432"/>
                </a:lnTo>
                <a:lnTo>
                  <a:pt x="91708" y="23432"/>
                </a:lnTo>
                <a:lnTo>
                  <a:pt x="91708" y="19673"/>
                </a:lnTo>
                <a:close/>
                <a:moveTo>
                  <a:pt x="99474" y="19673"/>
                </a:moveTo>
                <a:lnTo>
                  <a:pt x="99474" y="23432"/>
                </a:lnTo>
                <a:lnTo>
                  <a:pt x="95684" y="23432"/>
                </a:lnTo>
                <a:lnTo>
                  <a:pt x="95684" y="19673"/>
                </a:lnTo>
                <a:close/>
                <a:moveTo>
                  <a:pt x="103449" y="19673"/>
                </a:moveTo>
                <a:lnTo>
                  <a:pt x="103449" y="23432"/>
                </a:lnTo>
                <a:lnTo>
                  <a:pt x="99659" y="23432"/>
                </a:lnTo>
                <a:lnTo>
                  <a:pt x="99659" y="19673"/>
                </a:lnTo>
                <a:close/>
                <a:moveTo>
                  <a:pt x="107424" y="19673"/>
                </a:moveTo>
                <a:lnTo>
                  <a:pt x="107424" y="23432"/>
                </a:lnTo>
                <a:lnTo>
                  <a:pt x="103634" y="23432"/>
                </a:lnTo>
                <a:lnTo>
                  <a:pt x="103634" y="19673"/>
                </a:lnTo>
                <a:close/>
                <a:moveTo>
                  <a:pt x="111400" y="19673"/>
                </a:moveTo>
                <a:lnTo>
                  <a:pt x="111400" y="23432"/>
                </a:lnTo>
                <a:lnTo>
                  <a:pt x="107609" y="23432"/>
                </a:lnTo>
                <a:lnTo>
                  <a:pt x="107609" y="19673"/>
                </a:lnTo>
                <a:close/>
                <a:moveTo>
                  <a:pt x="115376" y="19673"/>
                </a:moveTo>
                <a:lnTo>
                  <a:pt x="115376" y="23432"/>
                </a:lnTo>
                <a:lnTo>
                  <a:pt x="111585" y="23432"/>
                </a:lnTo>
                <a:lnTo>
                  <a:pt x="111585" y="19673"/>
                </a:lnTo>
                <a:close/>
                <a:moveTo>
                  <a:pt x="119351" y="19673"/>
                </a:moveTo>
                <a:lnTo>
                  <a:pt x="119351" y="23432"/>
                </a:lnTo>
                <a:lnTo>
                  <a:pt x="115560" y="23432"/>
                </a:lnTo>
                <a:lnTo>
                  <a:pt x="115560" y="19673"/>
                </a:lnTo>
                <a:close/>
                <a:moveTo>
                  <a:pt x="123326" y="19673"/>
                </a:moveTo>
                <a:lnTo>
                  <a:pt x="123326" y="23432"/>
                </a:lnTo>
                <a:lnTo>
                  <a:pt x="119535" y="23432"/>
                </a:lnTo>
                <a:lnTo>
                  <a:pt x="119535" y="19673"/>
                </a:lnTo>
                <a:close/>
                <a:moveTo>
                  <a:pt x="127301" y="19673"/>
                </a:moveTo>
                <a:lnTo>
                  <a:pt x="127301" y="23432"/>
                </a:lnTo>
                <a:lnTo>
                  <a:pt x="123510" y="23432"/>
                </a:lnTo>
                <a:lnTo>
                  <a:pt x="123510" y="19673"/>
                </a:lnTo>
                <a:close/>
                <a:moveTo>
                  <a:pt x="131277" y="19673"/>
                </a:moveTo>
                <a:lnTo>
                  <a:pt x="131277" y="23432"/>
                </a:lnTo>
                <a:lnTo>
                  <a:pt x="127485" y="23432"/>
                </a:lnTo>
                <a:lnTo>
                  <a:pt x="127485" y="19673"/>
                </a:lnTo>
                <a:close/>
                <a:moveTo>
                  <a:pt x="135252" y="19673"/>
                </a:moveTo>
                <a:lnTo>
                  <a:pt x="135252" y="23432"/>
                </a:lnTo>
                <a:lnTo>
                  <a:pt x="131461" y="23432"/>
                </a:lnTo>
                <a:lnTo>
                  <a:pt x="131461" y="19673"/>
                </a:lnTo>
                <a:close/>
                <a:moveTo>
                  <a:pt x="139227" y="19673"/>
                </a:moveTo>
                <a:lnTo>
                  <a:pt x="139227" y="23432"/>
                </a:lnTo>
                <a:lnTo>
                  <a:pt x="135436" y="23432"/>
                </a:lnTo>
                <a:lnTo>
                  <a:pt x="135436" y="19673"/>
                </a:lnTo>
                <a:close/>
                <a:moveTo>
                  <a:pt x="143202" y="19673"/>
                </a:moveTo>
                <a:lnTo>
                  <a:pt x="143202" y="23432"/>
                </a:lnTo>
                <a:lnTo>
                  <a:pt x="139411" y="23432"/>
                </a:lnTo>
                <a:lnTo>
                  <a:pt x="139411" y="19673"/>
                </a:lnTo>
                <a:close/>
                <a:moveTo>
                  <a:pt x="147177" y="19673"/>
                </a:moveTo>
                <a:lnTo>
                  <a:pt x="147177" y="23432"/>
                </a:lnTo>
                <a:lnTo>
                  <a:pt x="143387" y="23432"/>
                </a:lnTo>
                <a:lnTo>
                  <a:pt x="143387" y="19673"/>
                </a:lnTo>
                <a:close/>
                <a:moveTo>
                  <a:pt x="151224" y="19673"/>
                </a:moveTo>
                <a:lnTo>
                  <a:pt x="151224" y="23432"/>
                </a:lnTo>
                <a:lnTo>
                  <a:pt x="147362" y="23432"/>
                </a:lnTo>
                <a:lnTo>
                  <a:pt x="147362" y="19673"/>
                </a:lnTo>
                <a:close/>
                <a:moveTo>
                  <a:pt x="4068" y="23615"/>
                </a:moveTo>
                <a:lnTo>
                  <a:pt x="4068" y="27376"/>
                </a:lnTo>
                <a:lnTo>
                  <a:pt x="184" y="27376"/>
                </a:lnTo>
                <a:lnTo>
                  <a:pt x="184" y="23615"/>
                </a:lnTo>
                <a:close/>
                <a:moveTo>
                  <a:pt x="8043" y="23615"/>
                </a:moveTo>
                <a:lnTo>
                  <a:pt x="8043" y="27376"/>
                </a:lnTo>
                <a:lnTo>
                  <a:pt x="4252" y="27376"/>
                </a:lnTo>
                <a:lnTo>
                  <a:pt x="4252" y="23615"/>
                </a:lnTo>
                <a:close/>
                <a:moveTo>
                  <a:pt x="12018" y="23615"/>
                </a:moveTo>
                <a:lnTo>
                  <a:pt x="12018" y="27376"/>
                </a:lnTo>
                <a:lnTo>
                  <a:pt x="8227" y="27376"/>
                </a:lnTo>
                <a:lnTo>
                  <a:pt x="8227" y="23615"/>
                </a:lnTo>
                <a:close/>
                <a:moveTo>
                  <a:pt x="15993" y="23615"/>
                </a:moveTo>
                <a:lnTo>
                  <a:pt x="15993" y="27376"/>
                </a:lnTo>
                <a:lnTo>
                  <a:pt x="12202" y="27376"/>
                </a:lnTo>
                <a:lnTo>
                  <a:pt x="12202" y="23615"/>
                </a:lnTo>
                <a:close/>
                <a:moveTo>
                  <a:pt x="19968" y="23615"/>
                </a:moveTo>
                <a:lnTo>
                  <a:pt x="19968" y="27376"/>
                </a:lnTo>
                <a:lnTo>
                  <a:pt x="16177" y="27376"/>
                </a:lnTo>
                <a:lnTo>
                  <a:pt x="16177" y="23615"/>
                </a:lnTo>
                <a:close/>
                <a:moveTo>
                  <a:pt x="23944" y="23615"/>
                </a:moveTo>
                <a:lnTo>
                  <a:pt x="23944" y="27376"/>
                </a:lnTo>
                <a:lnTo>
                  <a:pt x="20153" y="27376"/>
                </a:lnTo>
                <a:lnTo>
                  <a:pt x="20153" y="23615"/>
                </a:lnTo>
                <a:close/>
                <a:moveTo>
                  <a:pt x="27919" y="23615"/>
                </a:moveTo>
                <a:lnTo>
                  <a:pt x="27919" y="27376"/>
                </a:lnTo>
                <a:lnTo>
                  <a:pt x="24129" y="27376"/>
                </a:lnTo>
                <a:lnTo>
                  <a:pt x="24129" y="23615"/>
                </a:lnTo>
                <a:close/>
                <a:moveTo>
                  <a:pt x="31895" y="23615"/>
                </a:moveTo>
                <a:lnTo>
                  <a:pt x="31895" y="27376"/>
                </a:lnTo>
                <a:lnTo>
                  <a:pt x="28104" y="27376"/>
                </a:lnTo>
                <a:lnTo>
                  <a:pt x="28104" y="23615"/>
                </a:lnTo>
                <a:close/>
                <a:moveTo>
                  <a:pt x="35870" y="23615"/>
                </a:moveTo>
                <a:lnTo>
                  <a:pt x="35870" y="27376"/>
                </a:lnTo>
                <a:lnTo>
                  <a:pt x="32079" y="27376"/>
                </a:lnTo>
                <a:lnTo>
                  <a:pt x="32079" y="23615"/>
                </a:lnTo>
                <a:close/>
                <a:moveTo>
                  <a:pt x="39845" y="23615"/>
                </a:moveTo>
                <a:lnTo>
                  <a:pt x="39845" y="27376"/>
                </a:lnTo>
                <a:lnTo>
                  <a:pt x="36054" y="27376"/>
                </a:lnTo>
                <a:lnTo>
                  <a:pt x="36054" y="23615"/>
                </a:lnTo>
                <a:close/>
                <a:moveTo>
                  <a:pt x="43821" y="23615"/>
                </a:moveTo>
                <a:lnTo>
                  <a:pt x="43821" y="27376"/>
                </a:lnTo>
                <a:lnTo>
                  <a:pt x="40029" y="27376"/>
                </a:lnTo>
                <a:lnTo>
                  <a:pt x="40029" y="23615"/>
                </a:lnTo>
                <a:close/>
                <a:moveTo>
                  <a:pt x="47796" y="23615"/>
                </a:moveTo>
                <a:lnTo>
                  <a:pt x="47796" y="27376"/>
                </a:lnTo>
                <a:lnTo>
                  <a:pt x="44005" y="27376"/>
                </a:lnTo>
                <a:lnTo>
                  <a:pt x="44005" y="23615"/>
                </a:lnTo>
                <a:close/>
                <a:moveTo>
                  <a:pt x="51771" y="23615"/>
                </a:moveTo>
                <a:lnTo>
                  <a:pt x="51771" y="27376"/>
                </a:lnTo>
                <a:lnTo>
                  <a:pt x="47980" y="27376"/>
                </a:lnTo>
                <a:lnTo>
                  <a:pt x="47980" y="23615"/>
                </a:lnTo>
                <a:close/>
                <a:moveTo>
                  <a:pt x="55746" y="23615"/>
                </a:moveTo>
                <a:lnTo>
                  <a:pt x="55746" y="27376"/>
                </a:lnTo>
                <a:lnTo>
                  <a:pt x="51956" y="27376"/>
                </a:lnTo>
                <a:lnTo>
                  <a:pt x="51956" y="23615"/>
                </a:lnTo>
                <a:close/>
                <a:moveTo>
                  <a:pt x="59721" y="23615"/>
                </a:moveTo>
                <a:lnTo>
                  <a:pt x="59721" y="27376"/>
                </a:lnTo>
                <a:lnTo>
                  <a:pt x="55931" y="27376"/>
                </a:lnTo>
                <a:lnTo>
                  <a:pt x="55931" y="23615"/>
                </a:lnTo>
                <a:close/>
                <a:moveTo>
                  <a:pt x="63696" y="23615"/>
                </a:moveTo>
                <a:lnTo>
                  <a:pt x="63696" y="27376"/>
                </a:lnTo>
                <a:lnTo>
                  <a:pt x="59906" y="27376"/>
                </a:lnTo>
                <a:lnTo>
                  <a:pt x="59906" y="23615"/>
                </a:lnTo>
                <a:close/>
                <a:moveTo>
                  <a:pt x="67672" y="23615"/>
                </a:moveTo>
                <a:lnTo>
                  <a:pt x="67672" y="27376"/>
                </a:lnTo>
                <a:lnTo>
                  <a:pt x="63881" y="27376"/>
                </a:lnTo>
                <a:lnTo>
                  <a:pt x="63881" y="23615"/>
                </a:lnTo>
                <a:close/>
                <a:moveTo>
                  <a:pt x="71648" y="23615"/>
                </a:moveTo>
                <a:lnTo>
                  <a:pt x="71648" y="27376"/>
                </a:lnTo>
                <a:lnTo>
                  <a:pt x="67857" y="27376"/>
                </a:lnTo>
                <a:lnTo>
                  <a:pt x="67857" y="23615"/>
                </a:lnTo>
                <a:close/>
                <a:moveTo>
                  <a:pt x="75623" y="23615"/>
                </a:moveTo>
                <a:lnTo>
                  <a:pt x="75623" y="27376"/>
                </a:lnTo>
                <a:lnTo>
                  <a:pt x="71832" y="27376"/>
                </a:lnTo>
                <a:lnTo>
                  <a:pt x="71832" y="23615"/>
                </a:lnTo>
                <a:close/>
                <a:moveTo>
                  <a:pt x="79598" y="23615"/>
                </a:moveTo>
                <a:lnTo>
                  <a:pt x="79598" y="27376"/>
                </a:lnTo>
                <a:lnTo>
                  <a:pt x="75807" y="27376"/>
                </a:lnTo>
                <a:lnTo>
                  <a:pt x="75807" y="23615"/>
                </a:lnTo>
                <a:close/>
                <a:moveTo>
                  <a:pt x="83573" y="23615"/>
                </a:moveTo>
                <a:lnTo>
                  <a:pt x="83573" y="27376"/>
                </a:lnTo>
                <a:lnTo>
                  <a:pt x="79782" y="27376"/>
                </a:lnTo>
                <a:lnTo>
                  <a:pt x="79782" y="23615"/>
                </a:lnTo>
                <a:close/>
                <a:moveTo>
                  <a:pt x="87549" y="23615"/>
                </a:moveTo>
                <a:lnTo>
                  <a:pt x="87549" y="27376"/>
                </a:lnTo>
                <a:lnTo>
                  <a:pt x="83757" y="27376"/>
                </a:lnTo>
                <a:lnTo>
                  <a:pt x="83757" y="23615"/>
                </a:lnTo>
                <a:close/>
                <a:moveTo>
                  <a:pt x="91524" y="23615"/>
                </a:moveTo>
                <a:lnTo>
                  <a:pt x="91524" y="27376"/>
                </a:lnTo>
                <a:lnTo>
                  <a:pt x="87733" y="27376"/>
                </a:lnTo>
                <a:lnTo>
                  <a:pt x="87733" y="23615"/>
                </a:lnTo>
                <a:close/>
                <a:moveTo>
                  <a:pt x="95499" y="23615"/>
                </a:moveTo>
                <a:lnTo>
                  <a:pt x="95499" y="27376"/>
                </a:lnTo>
                <a:lnTo>
                  <a:pt x="91708" y="27376"/>
                </a:lnTo>
                <a:lnTo>
                  <a:pt x="91708" y="23615"/>
                </a:lnTo>
                <a:close/>
                <a:moveTo>
                  <a:pt x="99474" y="23615"/>
                </a:moveTo>
                <a:lnTo>
                  <a:pt x="99474" y="27376"/>
                </a:lnTo>
                <a:lnTo>
                  <a:pt x="95684" y="27376"/>
                </a:lnTo>
                <a:lnTo>
                  <a:pt x="95684" y="23615"/>
                </a:lnTo>
                <a:close/>
                <a:moveTo>
                  <a:pt x="103449" y="23615"/>
                </a:moveTo>
                <a:lnTo>
                  <a:pt x="103449" y="27376"/>
                </a:lnTo>
                <a:lnTo>
                  <a:pt x="99659" y="27376"/>
                </a:lnTo>
                <a:lnTo>
                  <a:pt x="99659" y="23615"/>
                </a:lnTo>
                <a:close/>
                <a:moveTo>
                  <a:pt x="107424" y="23615"/>
                </a:moveTo>
                <a:lnTo>
                  <a:pt x="107424" y="27376"/>
                </a:lnTo>
                <a:lnTo>
                  <a:pt x="103634" y="27376"/>
                </a:lnTo>
                <a:lnTo>
                  <a:pt x="103634" y="23615"/>
                </a:lnTo>
                <a:close/>
                <a:moveTo>
                  <a:pt x="111400" y="23615"/>
                </a:moveTo>
                <a:lnTo>
                  <a:pt x="111400" y="27376"/>
                </a:lnTo>
                <a:lnTo>
                  <a:pt x="107609" y="27376"/>
                </a:lnTo>
                <a:lnTo>
                  <a:pt x="107609" y="23615"/>
                </a:lnTo>
                <a:close/>
                <a:moveTo>
                  <a:pt x="115376" y="23615"/>
                </a:moveTo>
                <a:lnTo>
                  <a:pt x="115376" y="27376"/>
                </a:lnTo>
                <a:lnTo>
                  <a:pt x="111585" y="27376"/>
                </a:lnTo>
                <a:lnTo>
                  <a:pt x="111585" y="23615"/>
                </a:lnTo>
                <a:close/>
                <a:moveTo>
                  <a:pt x="119351" y="23615"/>
                </a:moveTo>
                <a:lnTo>
                  <a:pt x="119351" y="27376"/>
                </a:lnTo>
                <a:lnTo>
                  <a:pt x="115560" y="27376"/>
                </a:lnTo>
                <a:lnTo>
                  <a:pt x="115560" y="23615"/>
                </a:lnTo>
                <a:close/>
                <a:moveTo>
                  <a:pt x="123326" y="23615"/>
                </a:moveTo>
                <a:lnTo>
                  <a:pt x="123326" y="27376"/>
                </a:lnTo>
                <a:lnTo>
                  <a:pt x="119535" y="27376"/>
                </a:lnTo>
                <a:lnTo>
                  <a:pt x="119535" y="23615"/>
                </a:lnTo>
                <a:close/>
                <a:moveTo>
                  <a:pt x="127301" y="23615"/>
                </a:moveTo>
                <a:lnTo>
                  <a:pt x="127301" y="27376"/>
                </a:lnTo>
                <a:lnTo>
                  <a:pt x="123510" y="27376"/>
                </a:lnTo>
                <a:lnTo>
                  <a:pt x="123510" y="23615"/>
                </a:lnTo>
                <a:close/>
                <a:moveTo>
                  <a:pt x="131277" y="23615"/>
                </a:moveTo>
                <a:lnTo>
                  <a:pt x="131277" y="27376"/>
                </a:lnTo>
                <a:lnTo>
                  <a:pt x="127485" y="27376"/>
                </a:lnTo>
                <a:lnTo>
                  <a:pt x="127485" y="23615"/>
                </a:lnTo>
                <a:close/>
                <a:moveTo>
                  <a:pt x="135252" y="23615"/>
                </a:moveTo>
                <a:lnTo>
                  <a:pt x="135252" y="27376"/>
                </a:lnTo>
                <a:lnTo>
                  <a:pt x="131461" y="27376"/>
                </a:lnTo>
                <a:lnTo>
                  <a:pt x="131461" y="23615"/>
                </a:lnTo>
                <a:close/>
                <a:moveTo>
                  <a:pt x="139227" y="23615"/>
                </a:moveTo>
                <a:lnTo>
                  <a:pt x="139227" y="27376"/>
                </a:lnTo>
                <a:lnTo>
                  <a:pt x="135436" y="27376"/>
                </a:lnTo>
                <a:lnTo>
                  <a:pt x="135436" y="23615"/>
                </a:lnTo>
                <a:close/>
                <a:moveTo>
                  <a:pt x="143202" y="23615"/>
                </a:moveTo>
                <a:lnTo>
                  <a:pt x="143202" y="27376"/>
                </a:lnTo>
                <a:lnTo>
                  <a:pt x="139411" y="27376"/>
                </a:lnTo>
                <a:lnTo>
                  <a:pt x="139411" y="23615"/>
                </a:lnTo>
                <a:close/>
                <a:moveTo>
                  <a:pt x="147177" y="23615"/>
                </a:moveTo>
                <a:lnTo>
                  <a:pt x="147177" y="27376"/>
                </a:lnTo>
                <a:lnTo>
                  <a:pt x="143387" y="27376"/>
                </a:lnTo>
                <a:lnTo>
                  <a:pt x="143387" y="23615"/>
                </a:lnTo>
                <a:close/>
                <a:moveTo>
                  <a:pt x="151224" y="23615"/>
                </a:moveTo>
                <a:lnTo>
                  <a:pt x="151224" y="27376"/>
                </a:lnTo>
                <a:lnTo>
                  <a:pt x="147362" y="27376"/>
                </a:lnTo>
                <a:lnTo>
                  <a:pt x="147362" y="23615"/>
                </a:lnTo>
                <a:close/>
                <a:moveTo>
                  <a:pt x="4068" y="27559"/>
                </a:moveTo>
                <a:lnTo>
                  <a:pt x="4068" y="31318"/>
                </a:lnTo>
                <a:lnTo>
                  <a:pt x="184" y="31318"/>
                </a:lnTo>
                <a:lnTo>
                  <a:pt x="184" y="27559"/>
                </a:lnTo>
                <a:close/>
                <a:moveTo>
                  <a:pt x="8043" y="27559"/>
                </a:moveTo>
                <a:lnTo>
                  <a:pt x="8043" y="31318"/>
                </a:lnTo>
                <a:lnTo>
                  <a:pt x="4252" y="31318"/>
                </a:lnTo>
                <a:lnTo>
                  <a:pt x="4252" y="27559"/>
                </a:lnTo>
                <a:close/>
                <a:moveTo>
                  <a:pt x="12018" y="27559"/>
                </a:moveTo>
                <a:lnTo>
                  <a:pt x="12018" y="31318"/>
                </a:lnTo>
                <a:lnTo>
                  <a:pt x="8227" y="31318"/>
                </a:lnTo>
                <a:lnTo>
                  <a:pt x="8227" y="27559"/>
                </a:lnTo>
                <a:close/>
                <a:moveTo>
                  <a:pt x="15993" y="27559"/>
                </a:moveTo>
                <a:lnTo>
                  <a:pt x="15993" y="31318"/>
                </a:lnTo>
                <a:lnTo>
                  <a:pt x="12202" y="31318"/>
                </a:lnTo>
                <a:lnTo>
                  <a:pt x="12202" y="27559"/>
                </a:lnTo>
                <a:close/>
                <a:moveTo>
                  <a:pt x="19968" y="27559"/>
                </a:moveTo>
                <a:lnTo>
                  <a:pt x="19968" y="31318"/>
                </a:lnTo>
                <a:lnTo>
                  <a:pt x="16177" y="31318"/>
                </a:lnTo>
                <a:lnTo>
                  <a:pt x="16177" y="27559"/>
                </a:lnTo>
                <a:close/>
                <a:moveTo>
                  <a:pt x="23944" y="27559"/>
                </a:moveTo>
                <a:lnTo>
                  <a:pt x="23944" y="31318"/>
                </a:lnTo>
                <a:lnTo>
                  <a:pt x="20153" y="31318"/>
                </a:lnTo>
                <a:lnTo>
                  <a:pt x="20153" y="27559"/>
                </a:lnTo>
                <a:close/>
                <a:moveTo>
                  <a:pt x="27919" y="27559"/>
                </a:moveTo>
                <a:lnTo>
                  <a:pt x="27919" y="31318"/>
                </a:lnTo>
                <a:lnTo>
                  <a:pt x="24129" y="31318"/>
                </a:lnTo>
                <a:lnTo>
                  <a:pt x="24129" y="27559"/>
                </a:lnTo>
                <a:close/>
                <a:moveTo>
                  <a:pt x="31895" y="27559"/>
                </a:moveTo>
                <a:lnTo>
                  <a:pt x="31895" y="31318"/>
                </a:lnTo>
                <a:lnTo>
                  <a:pt x="28104" y="31318"/>
                </a:lnTo>
                <a:lnTo>
                  <a:pt x="28104" y="27559"/>
                </a:lnTo>
                <a:close/>
                <a:moveTo>
                  <a:pt x="35870" y="27559"/>
                </a:moveTo>
                <a:lnTo>
                  <a:pt x="35870" y="31318"/>
                </a:lnTo>
                <a:lnTo>
                  <a:pt x="32079" y="31318"/>
                </a:lnTo>
                <a:lnTo>
                  <a:pt x="32079" y="27559"/>
                </a:lnTo>
                <a:close/>
                <a:moveTo>
                  <a:pt x="39845" y="27559"/>
                </a:moveTo>
                <a:lnTo>
                  <a:pt x="39845" y="31318"/>
                </a:lnTo>
                <a:lnTo>
                  <a:pt x="36054" y="31318"/>
                </a:lnTo>
                <a:lnTo>
                  <a:pt x="36054" y="27559"/>
                </a:lnTo>
                <a:close/>
                <a:moveTo>
                  <a:pt x="43821" y="27559"/>
                </a:moveTo>
                <a:lnTo>
                  <a:pt x="43821" y="31318"/>
                </a:lnTo>
                <a:lnTo>
                  <a:pt x="40029" y="31318"/>
                </a:lnTo>
                <a:lnTo>
                  <a:pt x="40029" y="27559"/>
                </a:lnTo>
                <a:close/>
                <a:moveTo>
                  <a:pt x="47796" y="27559"/>
                </a:moveTo>
                <a:lnTo>
                  <a:pt x="47796" y="31318"/>
                </a:lnTo>
                <a:lnTo>
                  <a:pt x="44005" y="31318"/>
                </a:lnTo>
                <a:lnTo>
                  <a:pt x="44005" y="27559"/>
                </a:lnTo>
                <a:close/>
                <a:moveTo>
                  <a:pt x="51771" y="27559"/>
                </a:moveTo>
                <a:lnTo>
                  <a:pt x="51771" y="31318"/>
                </a:lnTo>
                <a:lnTo>
                  <a:pt x="47980" y="31318"/>
                </a:lnTo>
                <a:lnTo>
                  <a:pt x="47980" y="27559"/>
                </a:lnTo>
                <a:close/>
                <a:moveTo>
                  <a:pt x="55746" y="27559"/>
                </a:moveTo>
                <a:lnTo>
                  <a:pt x="55746" y="31318"/>
                </a:lnTo>
                <a:lnTo>
                  <a:pt x="51956" y="31318"/>
                </a:lnTo>
                <a:lnTo>
                  <a:pt x="51956" y="27559"/>
                </a:lnTo>
                <a:close/>
                <a:moveTo>
                  <a:pt x="59721" y="27559"/>
                </a:moveTo>
                <a:lnTo>
                  <a:pt x="59721" y="31318"/>
                </a:lnTo>
                <a:lnTo>
                  <a:pt x="55931" y="31318"/>
                </a:lnTo>
                <a:lnTo>
                  <a:pt x="55931" y="27559"/>
                </a:lnTo>
                <a:close/>
                <a:moveTo>
                  <a:pt x="63696" y="27559"/>
                </a:moveTo>
                <a:lnTo>
                  <a:pt x="63696" y="31318"/>
                </a:lnTo>
                <a:lnTo>
                  <a:pt x="59906" y="31318"/>
                </a:lnTo>
                <a:lnTo>
                  <a:pt x="59906" y="27559"/>
                </a:lnTo>
                <a:close/>
                <a:moveTo>
                  <a:pt x="67672" y="27559"/>
                </a:moveTo>
                <a:lnTo>
                  <a:pt x="67672" y="31318"/>
                </a:lnTo>
                <a:lnTo>
                  <a:pt x="63881" y="31318"/>
                </a:lnTo>
                <a:lnTo>
                  <a:pt x="63881" y="27559"/>
                </a:lnTo>
                <a:close/>
                <a:moveTo>
                  <a:pt x="71648" y="27559"/>
                </a:moveTo>
                <a:lnTo>
                  <a:pt x="71648" y="31318"/>
                </a:lnTo>
                <a:lnTo>
                  <a:pt x="67857" y="31318"/>
                </a:lnTo>
                <a:lnTo>
                  <a:pt x="67857" y="27559"/>
                </a:lnTo>
                <a:close/>
                <a:moveTo>
                  <a:pt x="75623" y="27559"/>
                </a:moveTo>
                <a:lnTo>
                  <a:pt x="75623" y="31318"/>
                </a:lnTo>
                <a:lnTo>
                  <a:pt x="71832" y="31318"/>
                </a:lnTo>
                <a:lnTo>
                  <a:pt x="71832" y="27559"/>
                </a:lnTo>
                <a:close/>
                <a:moveTo>
                  <a:pt x="79598" y="27559"/>
                </a:moveTo>
                <a:lnTo>
                  <a:pt x="79598" y="31318"/>
                </a:lnTo>
                <a:lnTo>
                  <a:pt x="75807" y="31318"/>
                </a:lnTo>
                <a:lnTo>
                  <a:pt x="75807" y="27559"/>
                </a:lnTo>
                <a:close/>
                <a:moveTo>
                  <a:pt x="83573" y="27559"/>
                </a:moveTo>
                <a:lnTo>
                  <a:pt x="83573" y="31318"/>
                </a:lnTo>
                <a:lnTo>
                  <a:pt x="79782" y="31318"/>
                </a:lnTo>
                <a:lnTo>
                  <a:pt x="79782" y="27559"/>
                </a:lnTo>
                <a:close/>
                <a:moveTo>
                  <a:pt x="87549" y="27559"/>
                </a:moveTo>
                <a:lnTo>
                  <a:pt x="87549" y="31318"/>
                </a:lnTo>
                <a:lnTo>
                  <a:pt x="83757" y="31318"/>
                </a:lnTo>
                <a:lnTo>
                  <a:pt x="83757" y="27559"/>
                </a:lnTo>
                <a:close/>
                <a:moveTo>
                  <a:pt x="91524" y="27559"/>
                </a:moveTo>
                <a:lnTo>
                  <a:pt x="91524" y="31318"/>
                </a:lnTo>
                <a:lnTo>
                  <a:pt x="87733" y="31318"/>
                </a:lnTo>
                <a:lnTo>
                  <a:pt x="87733" y="27559"/>
                </a:lnTo>
                <a:close/>
                <a:moveTo>
                  <a:pt x="95499" y="27559"/>
                </a:moveTo>
                <a:lnTo>
                  <a:pt x="95499" y="31318"/>
                </a:lnTo>
                <a:lnTo>
                  <a:pt x="91708" y="31318"/>
                </a:lnTo>
                <a:lnTo>
                  <a:pt x="91708" y="27559"/>
                </a:lnTo>
                <a:close/>
                <a:moveTo>
                  <a:pt x="99474" y="27559"/>
                </a:moveTo>
                <a:lnTo>
                  <a:pt x="99474" y="31318"/>
                </a:lnTo>
                <a:lnTo>
                  <a:pt x="95684" y="31318"/>
                </a:lnTo>
                <a:lnTo>
                  <a:pt x="95684" y="27559"/>
                </a:lnTo>
                <a:close/>
                <a:moveTo>
                  <a:pt x="103449" y="27559"/>
                </a:moveTo>
                <a:lnTo>
                  <a:pt x="103449" y="31318"/>
                </a:lnTo>
                <a:lnTo>
                  <a:pt x="99659" y="31318"/>
                </a:lnTo>
                <a:lnTo>
                  <a:pt x="99659" y="27559"/>
                </a:lnTo>
                <a:close/>
                <a:moveTo>
                  <a:pt x="107424" y="27559"/>
                </a:moveTo>
                <a:lnTo>
                  <a:pt x="107424" y="31318"/>
                </a:lnTo>
                <a:lnTo>
                  <a:pt x="103634" y="31318"/>
                </a:lnTo>
                <a:lnTo>
                  <a:pt x="103634" y="27559"/>
                </a:lnTo>
                <a:close/>
                <a:moveTo>
                  <a:pt x="111400" y="27559"/>
                </a:moveTo>
                <a:lnTo>
                  <a:pt x="111400" y="31318"/>
                </a:lnTo>
                <a:lnTo>
                  <a:pt x="107609" y="31318"/>
                </a:lnTo>
                <a:lnTo>
                  <a:pt x="107609" y="27559"/>
                </a:lnTo>
                <a:close/>
                <a:moveTo>
                  <a:pt x="115376" y="27559"/>
                </a:moveTo>
                <a:lnTo>
                  <a:pt x="115376" y="31318"/>
                </a:lnTo>
                <a:lnTo>
                  <a:pt x="111585" y="31318"/>
                </a:lnTo>
                <a:lnTo>
                  <a:pt x="111585" y="27559"/>
                </a:lnTo>
                <a:close/>
                <a:moveTo>
                  <a:pt x="119351" y="27559"/>
                </a:moveTo>
                <a:lnTo>
                  <a:pt x="119351" y="31318"/>
                </a:lnTo>
                <a:lnTo>
                  <a:pt x="115560" y="31318"/>
                </a:lnTo>
                <a:lnTo>
                  <a:pt x="115560" y="27559"/>
                </a:lnTo>
                <a:close/>
                <a:moveTo>
                  <a:pt x="123326" y="27559"/>
                </a:moveTo>
                <a:lnTo>
                  <a:pt x="123326" y="31318"/>
                </a:lnTo>
                <a:lnTo>
                  <a:pt x="119535" y="31318"/>
                </a:lnTo>
                <a:lnTo>
                  <a:pt x="119535" y="27559"/>
                </a:lnTo>
                <a:close/>
                <a:moveTo>
                  <a:pt x="127301" y="27559"/>
                </a:moveTo>
                <a:lnTo>
                  <a:pt x="127301" y="31318"/>
                </a:lnTo>
                <a:lnTo>
                  <a:pt x="123510" y="31318"/>
                </a:lnTo>
                <a:lnTo>
                  <a:pt x="123510" y="27559"/>
                </a:lnTo>
                <a:close/>
                <a:moveTo>
                  <a:pt x="131277" y="27559"/>
                </a:moveTo>
                <a:lnTo>
                  <a:pt x="131277" y="31318"/>
                </a:lnTo>
                <a:lnTo>
                  <a:pt x="127485" y="31318"/>
                </a:lnTo>
                <a:lnTo>
                  <a:pt x="127485" y="27559"/>
                </a:lnTo>
                <a:close/>
                <a:moveTo>
                  <a:pt x="135252" y="27559"/>
                </a:moveTo>
                <a:lnTo>
                  <a:pt x="135252" y="31318"/>
                </a:lnTo>
                <a:lnTo>
                  <a:pt x="131461" y="31318"/>
                </a:lnTo>
                <a:lnTo>
                  <a:pt x="131461" y="27559"/>
                </a:lnTo>
                <a:close/>
                <a:moveTo>
                  <a:pt x="139227" y="27559"/>
                </a:moveTo>
                <a:lnTo>
                  <a:pt x="139227" y="31318"/>
                </a:lnTo>
                <a:lnTo>
                  <a:pt x="135436" y="31318"/>
                </a:lnTo>
                <a:lnTo>
                  <a:pt x="135436" y="27559"/>
                </a:lnTo>
                <a:close/>
                <a:moveTo>
                  <a:pt x="143202" y="27559"/>
                </a:moveTo>
                <a:lnTo>
                  <a:pt x="143202" y="31318"/>
                </a:lnTo>
                <a:lnTo>
                  <a:pt x="139411" y="31318"/>
                </a:lnTo>
                <a:lnTo>
                  <a:pt x="139411" y="27559"/>
                </a:lnTo>
                <a:close/>
                <a:moveTo>
                  <a:pt x="147177" y="27559"/>
                </a:moveTo>
                <a:lnTo>
                  <a:pt x="147177" y="31318"/>
                </a:lnTo>
                <a:lnTo>
                  <a:pt x="143387" y="31318"/>
                </a:lnTo>
                <a:lnTo>
                  <a:pt x="143387" y="27559"/>
                </a:lnTo>
                <a:close/>
                <a:moveTo>
                  <a:pt x="151224" y="27559"/>
                </a:moveTo>
                <a:lnTo>
                  <a:pt x="151224" y="31318"/>
                </a:lnTo>
                <a:lnTo>
                  <a:pt x="147362" y="31318"/>
                </a:lnTo>
                <a:lnTo>
                  <a:pt x="147362" y="27559"/>
                </a:lnTo>
                <a:close/>
                <a:moveTo>
                  <a:pt x="4068" y="31501"/>
                </a:moveTo>
                <a:lnTo>
                  <a:pt x="4068" y="35261"/>
                </a:lnTo>
                <a:lnTo>
                  <a:pt x="184" y="35261"/>
                </a:lnTo>
                <a:lnTo>
                  <a:pt x="184" y="31501"/>
                </a:lnTo>
                <a:close/>
                <a:moveTo>
                  <a:pt x="8043" y="31501"/>
                </a:moveTo>
                <a:lnTo>
                  <a:pt x="8043" y="35261"/>
                </a:lnTo>
                <a:lnTo>
                  <a:pt x="4252" y="35261"/>
                </a:lnTo>
                <a:lnTo>
                  <a:pt x="4252" y="31501"/>
                </a:lnTo>
                <a:close/>
                <a:moveTo>
                  <a:pt x="12018" y="31501"/>
                </a:moveTo>
                <a:lnTo>
                  <a:pt x="12018" y="35261"/>
                </a:lnTo>
                <a:lnTo>
                  <a:pt x="8227" y="35261"/>
                </a:lnTo>
                <a:lnTo>
                  <a:pt x="8227" y="31501"/>
                </a:lnTo>
                <a:close/>
                <a:moveTo>
                  <a:pt x="15993" y="31501"/>
                </a:moveTo>
                <a:lnTo>
                  <a:pt x="15993" y="35261"/>
                </a:lnTo>
                <a:lnTo>
                  <a:pt x="12202" y="35261"/>
                </a:lnTo>
                <a:lnTo>
                  <a:pt x="12202" y="31501"/>
                </a:lnTo>
                <a:close/>
                <a:moveTo>
                  <a:pt x="19968" y="31501"/>
                </a:moveTo>
                <a:lnTo>
                  <a:pt x="19968" y="35261"/>
                </a:lnTo>
                <a:lnTo>
                  <a:pt x="16177" y="35261"/>
                </a:lnTo>
                <a:lnTo>
                  <a:pt x="16177" y="31501"/>
                </a:lnTo>
                <a:close/>
                <a:moveTo>
                  <a:pt x="23944" y="31501"/>
                </a:moveTo>
                <a:lnTo>
                  <a:pt x="23944" y="35261"/>
                </a:lnTo>
                <a:lnTo>
                  <a:pt x="20153" y="35261"/>
                </a:lnTo>
                <a:lnTo>
                  <a:pt x="20153" y="31501"/>
                </a:lnTo>
                <a:close/>
                <a:moveTo>
                  <a:pt x="27919" y="31501"/>
                </a:moveTo>
                <a:lnTo>
                  <a:pt x="27919" y="35261"/>
                </a:lnTo>
                <a:lnTo>
                  <a:pt x="24129" y="35261"/>
                </a:lnTo>
                <a:lnTo>
                  <a:pt x="24129" y="31501"/>
                </a:lnTo>
                <a:close/>
                <a:moveTo>
                  <a:pt x="31895" y="31501"/>
                </a:moveTo>
                <a:lnTo>
                  <a:pt x="31895" y="35261"/>
                </a:lnTo>
                <a:lnTo>
                  <a:pt x="28104" y="35261"/>
                </a:lnTo>
                <a:lnTo>
                  <a:pt x="28104" y="31501"/>
                </a:lnTo>
                <a:close/>
                <a:moveTo>
                  <a:pt x="35870" y="31501"/>
                </a:moveTo>
                <a:lnTo>
                  <a:pt x="35870" y="35261"/>
                </a:lnTo>
                <a:lnTo>
                  <a:pt x="32079" y="35261"/>
                </a:lnTo>
                <a:lnTo>
                  <a:pt x="32079" y="31501"/>
                </a:lnTo>
                <a:close/>
                <a:moveTo>
                  <a:pt x="39845" y="31501"/>
                </a:moveTo>
                <a:lnTo>
                  <a:pt x="39845" y="35261"/>
                </a:lnTo>
                <a:lnTo>
                  <a:pt x="36054" y="35261"/>
                </a:lnTo>
                <a:lnTo>
                  <a:pt x="36054" y="31501"/>
                </a:lnTo>
                <a:close/>
                <a:moveTo>
                  <a:pt x="43821" y="31501"/>
                </a:moveTo>
                <a:lnTo>
                  <a:pt x="43821" y="35261"/>
                </a:lnTo>
                <a:lnTo>
                  <a:pt x="40029" y="35261"/>
                </a:lnTo>
                <a:lnTo>
                  <a:pt x="40029" y="31501"/>
                </a:lnTo>
                <a:close/>
                <a:moveTo>
                  <a:pt x="47796" y="31501"/>
                </a:moveTo>
                <a:lnTo>
                  <a:pt x="47796" y="35261"/>
                </a:lnTo>
                <a:lnTo>
                  <a:pt x="44005" y="35261"/>
                </a:lnTo>
                <a:lnTo>
                  <a:pt x="44005" y="31501"/>
                </a:lnTo>
                <a:close/>
                <a:moveTo>
                  <a:pt x="51771" y="31501"/>
                </a:moveTo>
                <a:lnTo>
                  <a:pt x="51771" y="35261"/>
                </a:lnTo>
                <a:lnTo>
                  <a:pt x="47980" y="35261"/>
                </a:lnTo>
                <a:lnTo>
                  <a:pt x="47980" y="31501"/>
                </a:lnTo>
                <a:close/>
                <a:moveTo>
                  <a:pt x="55746" y="31501"/>
                </a:moveTo>
                <a:lnTo>
                  <a:pt x="55746" y="35261"/>
                </a:lnTo>
                <a:lnTo>
                  <a:pt x="51956" y="35261"/>
                </a:lnTo>
                <a:lnTo>
                  <a:pt x="51956" y="31501"/>
                </a:lnTo>
                <a:close/>
                <a:moveTo>
                  <a:pt x="59721" y="31501"/>
                </a:moveTo>
                <a:lnTo>
                  <a:pt x="59721" y="35261"/>
                </a:lnTo>
                <a:lnTo>
                  <a:pt x="55931" y="35261"/>
                </a:lnTo>
                <a:lnTo>
                  <a:pt x="55931" y="31501"/>
                </a:lnTo>
                <a:close/>
                <a:moveTo>
                  <a:pt x="63696" y="31501"/>
                </a:moveTo>
                <a:lnTo>
                  <a:pt x="63696" y="35261"/>
                </a:lnTo>
                <a:lnTo>
                  <a:pt x="59906" y="35261"/>
                </a:lnTo>
                <a:lnTo>
                  <a:pt x="59906" y="31501"/>
                </a:lnTo>
                <a:close/>
                <a:moveTo>
                  <a:pt x="67672" y="31501"/>
                </a:moveTo>
                <a:lnTo>
                  <a:pt x="67672" y="35261"/>
                </a:lnTo>
                <a:lnTo>
                  <a:pt x="63881" y="35261"/>
                </a:lnTo>
                <a:lnTo>
                  <a:pt x="63881" y="31501"/>
                </a:lnTo>
                <a:close/>
                <a:moveTo>
                  <a:pt x="71648" y="31501"/>
                </a:moveTo>
                <a:lnTo>
                  <a:pt x="71648" y="35261"/>
                </a:lnTo>
                <a:lnTo>
                  <a:pt x="67857" y="35261"/>
                </a:lnTo>
                <a:lnTo>
                  <a:pt x="67857" y="31501"/>
                </a:lnTo>
                <a:close/>
                <a:moveTo>
                  <a:pt x="75623" y="31501"/>
                </a:moveTo>
                <a:lnTo>
                  <a:pt x="75623" y="35261"/>
                </a:lnTo>
                <a:lnTo>
                  <a:pt x="71832" y="35261"/>
                </a:lnTo>
                <a:lnTo>
                  <a:pt x="71832" y="31501"/>
                </a:lnTo>
                <a:close/>
                <a:moveTo>
                  <a:pt x="79598" y="31501"/>
                </a:moveTo>
                <a:lnTo>
                  <a:pt x="79598" y="35261"/>
                </a:lnTo>
                <a:lnTo>
                  <a:pt x="75807" y="35261"/>
                </a:lnTo>
                <a:lnTo>
                  <a:pt x="75807" y="31501"/>
                </a:lnTo>
                <a:close/>
                <a:moveTo>
                  <a:pt x="83573" y="31501"/>
                </a:moveTo>
                <a:lnTo>
                  <a:pt x="83573" y="35261"/>
                </a:lnTo>
                <a:lnTo>
                  <a:pt x="79782" y="35261"/>
                </a:lnTo>
                <a:lnTo>
                  <a:pt x="79782" y="31501"/>
                </a:lnTo>
                <a:close/>
                <a:moveTo>
                  <a:pt x="87549" y="31501"/>
                </a:moveTo>
                <a:lnTo>
                  <a:pt x="87549" y="35261"/>
                </a:lnTo>
                <a:lnTo>
                  <a:pt x="83757" y="35261"/>
                </a:lnTo>
                <a:lnTo>
                  <a:pt x="83757" y="31501"/>
                </a:lnTo>
                <a:close/>
                <a:moveTo>
                  <a:pt x="91524" y="31501"/>
                </a:moveTo>
                <a:lnTo>
                  <a:pt x="91524" y="35261"/>
                </a:lnTo>
                <a:lnTo>
                  <a:pt x="87733" y="35261"/>
                </a:lnTo>
                <a:lnTo>
                  <a:pt x="87733" y="31501"/>
                </a:lnTo>
                <a:close/>
                <a:moveTo>
                  <a:pt x="95499" y="31501"/>
                </a:moveTo>
                <a:lnTo>
                  <a:pt x="95499" y="35261"/>
                </a:lnTo>
                <a:lnTo>
                  <a:pt x="91708" y="35261"/>
                </a:lnTo>
                <a:lnTo>
                  <a:pt x="91708" y="31501"/>
                </a:lnTo>
                <a:close/>
                <a:moveTo>
                  <a:pt x="99474" y="31501"/>
                </a:moveTo>
                <a:lnTo>
                  <a:pt x="99474" y="35261"/>
                </a:lnTo>
                <a:lnTo>
                  <a:pt x="95684" y="35261"/>
                </a:lnTo>
                <a:lnTo>
                  <a:pt x="95684" y="31501"/>
                </a:lnTo>
                <a:close/>
                <a:moveTo>
                  <a:pt x="103449" y="31501"/>
                </a:moveTo>
                <a:lnTo>
                  <a:pt x="103449" y="35261"/>
                </a:lnTo>
                <a:lnTo>
                  <a:pt x="99659" y="35261"/>
                </a:lnTo>
                <a:lnTo>
                  <a:pt x="99659" y="31501"/>
                </a:lnTo>
                <a:close/>
                <a:moveTo>
                  <a:pt x="107424" y="31501"/>
                </a:moveTo>
                <a:lnTo>
                  <a:pt x="107424" y="35261"/>
                </a:lnTo>
                <a:lnTo>
                  <a:pt x="103634" y="35261"/>
                </a:lnTo>
                <a:lnTo>
                  <a:pt x="103634" y="31501"/>
                </a:lnTo>
                <a:close/>
                <a:moveTo>
                  <a:pt x="111400" y="31501"/>
                </a:moveTo>
                <a:lnTo>
                  <a:pt x="111400" y="35261"/>
                </a:lnTo>
                <a:lnTo>
                  <a:pt x="107609" y="35261"/>
                </a:lnTo>
                <a:lnTo>
                  <a:pt x="107609" y="31501"/>
                </a:lnTo>
                <a:close/>
                <a:moveTo>
                  <a:pt x="115376" y="31501"/>
                </a:moveTo>
                <a:lnTo>
                  <a:pt x="115376" y="35261"/>
                </a:lnTo>
                <a:lnTo>
                  <a:pt x="111585" y="35261"/>
                </a:lnTo>
                <a:lnTo>
                  <a:pt x="111585" y="31501"/>
                </a:lnTo>
                <a:close/>
                <a:moveTo>
                  <a:pt x="119351" y="31501"/>
                </a:moveTo>
                <a:lnTo>
                  <a:pt x="119351" y="35261"/>
                </a:lnTo>
                <a:lnTo>
                  <a:pt x="115560" y="35261"/>
                </a:lnTo>
                <a:lnTo>
                  <a:pt x="115560" y="31501"/>
                </a:lnTo>
                <a:close/>
                <a:moveTo>
                  <a:pt x="123326" y="31501"/>
                </a:moveTo>
                <a:lnTo>
                  <a:pt x="123326" y="35261"/>
                </a:lnTo>
                <a:lnTo>
                  <a:pt x="119535" y="35261"/>
                </a:lnTo>
                <a:lnTo>
                  <a:pt x="119535" y="31501"/>
                </a:lnTo>
                <a:close/>
                <a:moveTo>
                  <a:pt x="127301" y="31501"/>
                </a:moveTo>
                <a:lnTo>
                  <a:pt x="127301" y="35261"/>
                </a:lnTo>
                <a:lnTo>
                  <a:pt x="123510" y="35261"/>
                </a:lnTo>
                <a:lnTo>
                  <a:pt x="123510" y="31501"/>
                </a:lnTo>
                <a:close/>
                <a:moveTo>
                  <a:pt x="131277" y="31501"/>
                </a:moveTo>
                <a:lnTo>
                  <a:pt x="131277" y="35261"/>
                </a:lnTo>
                <a:lnTo>
                  <a:pt x="127485" y="35261"/>
                </a:lnTo>
                <a:lnTo>
                  <a:pt x="127485" y="31501"/>
                </a:lnTo>
                <a:close/>
                <a:moveTo>
                  <a:pt x="135252" y="31501"/>
                </a:moveTo>
                <a:lnTo>
                  <a:pt x="135252" y="35261"/>
                </a:lnTo>
                <a:lnTo>
                  <a:pt x="131461" y="35261"/>
                </a:lnTo>
                <a:lnTo>
                  <a:pt x="131461" y="31501"/>
                </a:lnTo>
                <a:close/>
                <a:moveTo>
                  <a:pt x="139227" y="31501"/>
                </a:moveTo>
                <a:lnTo>
                  <a:pt x="139227" y="35261"/>
                </a:lnTo>
                <a:lnTo>
                  <a:pt x="135436" y="35261"/>
                </a:lnTo>
                <a:lnTo>
                  <a:pt x="135436" y="31501"/>
                </a:lnTo>
                <a:close/>
                <a:moveTo>
                  <a:pt x="143202" y="31501"/>
                </a:moveTo>
                <a:lnTo>
                  <a:pt x="143202" y="35261"/>
                </a:lnTo>
                <a:lnTo>
                  <a:pt x="139411" y="35261"/>
                </a:lnTo>
                <a:lnTo>
                  <a:pt x="139411" y="31501"/>
                </a:lnTo>
                <a:close/>
                <a:moveTo>
                  <a:pt x="147177" y="31501"/>
                </a:moveTo>
                <a:lnTo>
                  <a:pt x="147177" y="35261"/>
                </a:lnTo>
                <a:lnTo>
                  <a:pt x="143387" y="35261"/>
                </a:lnTo>
                <a:lnTo>
                  <a:pt x="143387" y="31501"/>
                </a:lnTo>
                <a:close/>
                <a:moveTo>
                  <a:pt x="151224" y="31501"/>
                </a:moveTo>
                <a:lnTo>
                  <a:pt x="151224" y="35261"/>
                </a:lnTo>
                <a:lnTo>
                  <a:pt x="147362" y="35261"/>
                </a:lnTo>
                <a:lnTo>
                  <a:pt x="147362" y="31501"/>
                </a:lnTo>
                <a:close/>
                <a:moveTo>
                  <a:pt x="4068" y="35444"/>
                </a:moveTo>
                <a:lnTo>
                  <a:pt x="4068" y="39203"/>
                </a:lnTo>
                <a:lnTo>
                  <a:pt x="184" y="39203"/>
                </a:lnTo>
                <a:lnTo>
                  <a:pt x="184" y="35444"/>
                </a:lnTo>
                <a:close/>
                <a:moveTo>
                  <a:pt x="8043" y="35444"/>
                </a:moveTo>
                <a:lnTo>
                  <a:pt x="8043" y="39203"/>
                </a:lnTo>
                <a:lnTo>
                  <a:pt x="4252" y="39203"/>
                </a:lnTo>
                <a:lnTo>
                  <a:pt x="4252" y="35444"/>
                </a:lnTo>
                <a:close/>
                <a:moveTo>
                  <a:pt x="12018" y="35444"/>
                </a:moveTo>
                <a:lnTo>
                  <a:pt x="12018" y="39203"/>
                </a:lnTo>
                <a:lnTo>
                  <a:pt x="8227" y="39203"/>
                </a:lnTo>
                <a:lnTo>
                  <a:pt x="8227" y="35444"/>
                </a:lnTo>
                <a:close/>
                <a:moveTo>
                  <a:pt x="15993" y="35444"/>
                </a:moveTo>
                <a:lnTo>
                  <a:pt x="15993" y="39203"/>
                </a:lnTo>
                <a:lnTo>
                  <a:pt x="12202" y="39203"/>
                </a:lnTo>
                <a:lnTo>
                  <a:pt x="12202" y="35444"/>
                </a:lnTo>
                <a:close/>
                <a:moveTo>
                  <a:pt x="19968" y="35444"/>
                </a:moveTo>
                <a:lnTo>
                  <a:pt x="19968" y="39203"/>
                </a:lnTo>
                <a:lnTo>
                  <a:pt x="16177" y="39203"/>
                </a:lnTo>
                <a:lnTo>
                  <a:pt x="16177" y="35444"/>
                </a:lnTo>
                <a:close/>
                <a:moveTo>
                  <a:pt x="23944" y="35444"/>
                </a:moveTo>
                <a:lnTo>
                  <a:pt x="23944" y="39203"/>
                </a:lnTo>
                <a:lnTo>
                  <a:pt x="20153" y="39203"/>
                </a:lnTo>
                <a:lnTo>
                  <a:pt x="20153" y="35444"/>
                </a:lnTo>
                <a:close/>
                <a:moveTo>
                  <a:pt x="27919" y="35444"/>
                </a:moveTo>
                <a:lnTo>
                  <a:pt x="27919" y="39203"/>
                </a:lnTo>
                <a:lnTo>
                  <a:pt x="24129" y="39203"/>
                </a:lnTo>
                <a:lnTo>
                  <a:pt x="24129" y="35444"/>
                </a:lnTo>
                <a:close/>
                <a:moveTo>
                  <a:pt x="31895" y="35444"/>
                </a:moveTo>
                <a:lnTo>
                  <a:pt x="31895" y="39203"/>
                </a:lnTo>
                <a:lnTo>
                  <a:pt x="28104" y="39203"/>
                </a:lnTo>
                <a:lnTo>
                  <a:pt x="28104" y="35444"/>
                </a:lnTo>
                <a:close/>
                <a:moveTo>
                  <a:pt x="35870" y="35444"/>
                </a:moveTo>
                <a:lnTo>
                  <a:pt x="35870" y="39203"/>
                </a:lnTo>
                <a:lnTo>
                  <a:pt x="32079" y="39203"/>
                </a:lnTo>
                <a:lnTo>
                  <a:pt x="32079" y="35444"/>
                </a:lnTo>
                <a:close/>
                <a:moveTo>
                  <a:pt x="39845" y="35444"/>
                </a:moveTo>
                <a:lnTo>
                  <a:pt x="39845" y="39203"/>
                </a:lnTo>
                <a:lnTo>
                  <a:pt x="36054" y="39203"/>
                </a:lnTo>
                <a:lnTo>
                  <a:pt x="36054" y="35444"/>
                </a:lnTo>
                <a:close/>
                <a:moveTo>
                  <a:pt x="43821" y="35444"/>
                </a:moveTo>
                <a:lnTo>
                  <a:pt x="43821" y="39203"/>
                </a:lnTo>
                <a:lnTo>
                  <a:pt x="40029" y="39203"/>
                </a:lnTo>
                <a:lnTo>
                  <a:pt x="40029" y="35444"/>
                </a:lnTo>
                <a:close/>
                <a:moveTo>
                  <a:pt x="47796" y="35444"/>
                </a:moveTo>
                <a:lnTo>
                  <a:pt x="47796" y="39203"/>
                </a:lnTo>
                <a:lnTo>
                  <a:pt x="44005" y="39203"/>
                </a:lnTo>
                <a:lnTo>
                  <a:pt x="44005" y="35444"/>
                </a:lnTo>
                <a:close/>
                <a:moveTo>
                  <a:pt x="51771" y="35444"/>
                </a:moveTo>
                <a:lnTo>
                  <a:pt x="51771" y="39203"/>
                </a:lnTo>
                <a:lnTo>
                  <a:pt x="47980" y="39203"/>
                </a:lnTo>
                <a:lnTo>
                  <a:pt x="47980" y="35444"/>
                </a:lnTo>
                <a:close/>
                <a:moveTo>
                  <a:pt x="55746" y="35444"/>
                </a:moveTo>
                <a:lnTo>
                  <a:pt x="55746" y="39203"/>
                </a:lnTo>
                <a:lnTo>
                  <a:pt x="51956" y="39203"/>
                </a:lnTo>
                <a:lnTo>
                  <a:pt x="51956" y="35444"/>
                </a:lnTo>
                <a:close/>
                <a:moveTo>
                  <a:pt x="59721" y="35444"/>
                </a:moveTo>
                <a:lnTo>
                  <a:pt x="59721" y="39203"/>
                </a:lnTo>
                <a:lnTo>
                  <a:pt x="55931" y="39203"/>
                </a:lnTo>
                <a:lnTo>
                  <a:pt x="55931" y="35444"/>
                </a:lnTo>
                <a:close/>
                <a:moveTo>
                  <a:pt x="63696" y="35444"/>
                </a:moveTo>
                <a:lnTo>
                  <a:pt x="63696" y="39203"/>
                </a:lnTo>
                <a:lnTo>
                  <a:pt x="59906" y="39203"/>
                </a:lnTo>
                <a:lnTo>
                  <a:pt x="59906" y="35444"/>
                </a:lnTo>
                <a:close/>
                <a:moveTo>
                  <a:pt x="67672" y="35444"/>
                </a:moveTo>
                <a:lnTo>
                  <a:pt x="67672" y="39203"/>
                </a:lnTo>
                <a:lnTo>
                  <a:pt x="63881" y="39203"/>
                </a:lnTo>
                <a:lnTo>
                  <a:pt x="63881" y="35444"/>
                </a:lnTo>
                <a:close/>
                <a:moveTo>
                  <a:pt x="71648" y="35444"/>
                </a:moveTo>
                <a:lnTo>
                  <a:pt x="71648" y="39203"/>
                </a:lnTo>
                <a:lnTo>
                  <a:pt x="67857" y="39203"/>
                </a:lnTo>
                <a:lnTo>
                  <a:pt x="67857" y="35444"/>
                </a:lnTo>
                <a:close/>
                <a:moveTo>
                  <a:pt x="75623" y="35444"/>
                </a:moveTo>
                <a:lnTo>
                  <a:pt x="75623" y="39203"/>
                </a:lnTo>
                <a:lnTo>
                  <a:pt x="71832" y="39203"/>
                </a:lnTo>
                <a:lnTo>
                  <a:pt x="71832" y="35444"/>
                </a:lnTo>
                <a:close/>
                <a:moveTo>
                  <a:pt x="79598" y="35444"/>
                </a:moveTo>
                <a:lnTo>
                  <a:pt x="79598" y="39203"/>
                </a:lnTo>
                <a:lnTo>
                  <a:pt x="75807" y="39203"/>
                </a:lnTo>
                <a:lnTo>
                  <a:pt x="75807" y="35444"/>
                </a:lnTo>
                <a:close/>
                <a:moveTo>
                  <a:pt x="83573" y="35444"/>
                </a:moveTo>
                <a:lnTo>
                  <a:pt x="83573" y="39203"/>
                </a:lnTo>
                <a:lnTo>
                  <a:pt x="79782" y="39203"/>
                </a:lnTo>
                <a:lnTo>
                  <a:pt x="79782" y="35444"/>
                </a:lnTo>
                <a:close/>
                <a:moveTo>
                  <a:pt x="87549" y="35444"/>
                </a:moveTo>
                <a:lnTo>
                  <a:pt x="87549" y="39203"/>
                </a:lnTo>
                <a:lnTo>
                  <a:pt x="83757" y="39203"/>
                </a:lnTo>
                <a:lnTo>
                  <a:pt x="83757" y="35444"/>
                </a:lnTo>
                <a:close/>
                <a:moveTo>
                  <a:pt x="91524" y="35444"/>
                </a:moveTo>
                <a:lnTo>
                  <a:pt x="91524" y="39203"/>
                </a:lnTo>
                <a:lnTo>
                  <a:pt x="87733" y="39203"/>
                </a:lnTo>
                <a:lnTo>
                  <a:pt x="87733" y="35444"/>
                </a:lnTo>
                <a:close/>
                <a:moveTo>
                  <a:pt x="95499" y="35444"/>
                </a:moveTo>
                <a:lnTo>
                  <a:pt x="95499" y="39203"/>
                </a:lnTo>
                <a:lnTo>
                  <a:pt x="91708" y="39203"/>
                </a:lnTo>
                <a:lnTo>
                  <a:pt x="91708" y="35444"/>
                </a:lnTo>
                <a:close/>
                <a:moveTo>
                  <a:pt x="99474" y="35444"/>
                </a:moveTo>
                <a:lnTo>
                  <a:pt x="99474" y="39203"/>
                </a:lnTo>
                <a:lnTo>
                  <a:pt x="95684" y="39203"/>
                </a:lnTo>
                <a:lnTo>
                  <a:pt x="95684" y="35444"/>
                </a:lnTo>
                <a:close/>
                <a:moveTo>
                  <a:pt x="103449" y="35444"/>
                </a:moveTo>
                <a:lnTo>
                  <a:pt x="103449" y="39203"/>
                </a:lnTo>
                <a:lnTo>
                  <a:pt x="99659" y="39203"/>
                </a:lnTo>
                <a:lnTo>
                  <a:pt x="99659" y="35444"/>
                </a:lnTo>
                <a:close/>
                <a:moveTo>
                  <a:pt x="107424" y="35444"/>
                </a:moveTo>
                <a:lnTo>
                  <a:pt x="107424" y="39203"/>
                </a:lnTo>
                <a:lnTo>
                  <a:pt x="103634" y="39203"/>
                </a:lnTo>
                <a:lnTo>
                  <a:pt x="103634" y="35444"/>
                </a:lnTo>
                <a:close/>
                <a:moveTo>
                  <a:pt x="111400" y="35444"/>
                </a:moveTo>
                <a:lnTo>
                  <a:pt x="111400" y="39203"/>
                </a:lnTo>
                <a:lnTo>
                  <a:pt x="107609" y="39203"/>
                </a:lnTo>
                <a:lnTo>
                  <a:pt x="107609" y="35444"/>
                </a:lnTo>
                <a:close/>
                <a:moveTo>
                  <a:pt x="115376" y="35444"/>
                </a:moveTo>
                <a:lnTo>
                  <a:pt x="115376" y="39203"/>
                </a:lnTo>
                <a:lnTo>
                  <a:pt x="111585" y="39203"/>
                </a:lnTo>
                <a:lnTo>
                  <a:pt x="111585" y="35444"/>
                </a:lnTo>
                <a:close/>
                <a:moveTo>
                  <a:pt x="119351" y="35444"/>
                </a:moveTo>
                <a:lnTo>
                  <a:pt x="119351" y="39203"/>
                </a:lnTo>
                <a:lnTo>
                  <a:pt x="115560" y="39203"/>
                </a:lnTo>
                <a:lnTo>
                  <a:pt x="115560" y="35444"/>
                </a:lnTo>
                <a:close/>
                <a:moveTo>
                  <a:pt x="123326" y="35444"/>
                </a:moveTo>
                <a:lnTo>
                  <a:pt x="123326" y="39203"/>
                </a:lnTo>
                <a:lnTo>
                  <a:pt x="119535" y="39203"/>
                </a:lnTo>
                <a:lnTo>
                  <a:pt x="119535" y="35444"/>
                </a:lnTo>
                <a:close/>
                <a:moveTo>
                  <a:pt x="127301" y="35444"/>
                </a:moveTo>
                <a:lnTo>
                  <a:pt x="127301" y="39203"/>
                </a:lnTo>
                <a:lnTo>
                  <a:pt x="123510" y="39203"/>
                </a:lnTo>
                <a:lnTo>
                  <a:pt x="123510" y="35444"/>
                </a:lnTo>
                <a:close/>
                <a:moveTo>
                  <a:pt x="131277" y="35444"/>
                </a:moveTo>
                <a:lnTo>
                  <a:pt x="131277" y="39203"/>
                </a:lnTo>
                <a:lnTo>
                  <a:pt x="127485" y="39203"/>
                </a:lnTo>
                <a:lnTo>
                  <a:pt x="127485" y="35444"/>
                </a:lnTo>
                <a:close/>
                <a:moveTo>
                  <a:pt x="135252" y="35444"/>
                </a:moveTo>
                <a:lnTo>
                  <a:pt x="135252" y="39203"/>
                </a:lnTo>
                <a:lnTo>
                  <a:pt x="131461" y="39203"/>
                </a:lnTo>
                <a:lnTo>
                  <a:pt x="131461" y="35444"/>
                </a:lnTo>
                <a:close/>
                <a:moveTo>
                  <a:pt x="139227" y="35444"/>
                </a:moveTo>
                <a:lnTo>
                  <a:pt x="139227" y="39203"/>
                </a:lnTo>
                <a:lnTo>
                  <a:pt x="135436" y="39203"/>
                </a:lnTo>
                <a:lnTo>
                  <a:pt x="135436" y="35444"/>
                </a:lnTo>
                <a:close/>
                <a:moveTo>
                  <a:pt x="143202" y="35444"/>
                </a:moveTo>
                <a:lnTo>
                  <a:pt x="143202" y="39203"/>
                </a:lnTo>
                <a:lnTo>
                  <a:pt x="139411" y="39203"/>
                </a:lnTo>
                <a:lnTo>
                  <a:pt x="139411" y="35444"/>
                </a:lnTo>
                <a:close/>
                <a:moveTo>
                  <a:pt x="147177" y="35444"/>
                </a:moveTo>
                <a:lnTo>
                  <a:pt x="147177" y="39203"/>
                </a:lnTo>
                <a:lnTo>
                  <a:pt x="143387" y="39203"/>
                </a:lnTo>
                <a:lnTo>
                  <a:pt x="143387" y="35444"/>
                </a:lnTo>
                <a:close/>
                <a:moveTo>
                  <a:pt x="151224" y="35444"/>
                </a:moveTo>
                <a:lnTo>
                  <a:pt x="151224" y="39203"/>
                </a:lnTo>
                <a:lnTo>
                  <a:pt x="147362" y="39203"/>
                </a:lnTo>
                <a:lnTo>
                  <a:pt x="147362" y="35444"/>
                </a:lnTo>
                <a:close/>
                <a:moveTo>
                  <a:pt x="4068" y="39386"/>
                </a:moveTo>
                <a:lnTo>
                  <a:pt x="4068" y="43147"/>
                </a:lnTo>
                <a:lnTo>
                  <a:pt x="184" y="43147"/>
                </a:lnTo>
                <a:lnTo>
                  <a:pt x="184" y="39386"/>
                </a:lnTo>
                <a:close/>
                <a:moveTo>
                  <a:pt x="8043" y="39386"/>
                </a:moveTo>
                <a:lnTo>
                  <a:pt x="8043" y="43147"/>
                </a:lnTo>
                <a:lnTo>
                  <a:pt x="4252" y="43147"/>
                </a:lnTo>
                <a:lnTo>
                  <a:pt x="4252" y="39386"/>
                </a:lnTo>
                <a:close/>
                <a:moveTo>
                  <a:pt x="12018" y="39386"/>
                </a:moveTo>
                <a:lnTo>
                  <a:pt x="12018" y="43147"/>
                </a:lnTo>
                <a:lnTo>
                  <a:pt x="8227" y="43147"/>
                </a:lnTo>
                <a:lnTo>
                  <a:pt x="8227" y="39386"/>
                </a:lnTo>
                <a:close/>
                <a:moveTo>
                  <a:pt x="15993" y="39386"/>
                </a:moveTo>
                <a:lnTo>
                  <a:pt x="15993" y="43147"/>
                </a:lnTo>
                <a:lnTo>
                  <a:pt x="12202" y="43147"/>
                </a:lnTo>
                <a:lnTo>
                  <a:pt x="12202" y="39386"/>
                </a:lnTo>
                <a:close/>
                <a:moveTo>
                  <a:pt x="19968" y="39386"/>
                </a:moveTo>
                <a:lnTo>
                  <a:pt x="19968" y="43147"/>
                </a:lnTo>
                <a:lnTo>
                  <a:pt x="16177" y="43147"/>
                </a:lnTo>
                <a:lnTo>
                  <a:pt x="16177" y="39386"/>
                </a:lnTo>
                <a:close/>
                <a:moveTo>
                  <a:pt x="23944" y="39386"/>
                </a:moveTo>
                <a:lnTo>
                  <a:pt x="23944" y="43147"/>
                </a:lnTo>
                <a:lnTo>
                  <a:pt x="20153" y="43147"/>
                </a:lnTo>
                <a:lnTo>
                  <a:pt x="20153" y="39386"/>
                </a:lnTo>
                <a:close/>
                <a:moveTo>
                  <a:pt x="27919" y="39386"/>
                </a:moveTo>
                <a:lnTo>
                  <a:pt x="27919" y="43147"/>
                </a:lnTo>
                <a:lnTo>
                  <a:pt x="24129" y="43147"/>
                </a:lnTo>
                <a:lnTo>
                  <a:pt x="24129" y="39386"/>
                </a:lnTo>
                <a:close/>
                <a:moveTo>
                  <a:pt x="31895" y="39386"/>
                </a:moveTo>
                <a:lnTo>
                  <a:pt x="31895" y="43147"/>
                </a:lnTo>
                <a:lnTo>
                  <a:pt x="28104" y="43147"/>
                </a:lnTo>
                <a:lnTo>
                  <a:pt x="28104" y="39386"/>
                </a:lnTo>
                <a:close/>
                <a:moveTo>
                  <a:pt x="35870" y="39386"/>
                </a:moveTo>
                <a:lnTo>
                  <a:pt x="35870" y="43147"/>
                </a:lnTo>
                <a:lnTo>
                  <a:pt x="32079" y="43147"/>
                </a:lnTo>
                <a:lnTo>
                  <a:pt x="32079" y="39386"/>
                </a:lnTo>
                <a:close/>
                <a:moveTo>
                  <a:pt x="39845" y="39386"/>
                </a:moveTo>
                <a:lnTo>
                  <a:pt x="39845" y="43147"/>
                </a:lnTo>
                <a:lnTo>
                  <a:pt x="36054" y="43147"/>
                </a:lnTo>
                <a:lnTo>
                  <a:pt x="36054" y="39386"/>
                </a:lnTo>
                <a:close/>
                <a:moveTo>
                  <a:pt x="43821" y="39386"/>
                </a:moveTo>
                <a:lnTo>
                  <a:pt x="43821" y="43147"/>
                </a:lnTo>
                <a:lnTo>
                  <a:pt x="40029" y="43147"/>
                </a:lnTo>
                <a:lnTo>
                  <a:pt x="40029" y="39386"/>
                </a:lnTo>
                <a:close/>
                <a:moveTo>
                  <a:pt x="47796" y="39386"/>
                </a:moveTo>
                <a:lnTo>
                  <a:pt x="47796" y="43147"/>
                </a:lnTo>
                <a:lnTo>
                  <a:pt x="44005" y="43147"/>
                </a:lnTo>
                <a:lnTo>
                  <a:pt x="44005" y="39386"/>
                </a:lnTo>
                <a:close/>
                <a:moveTo>
                  <a:pt x="51771" y="39386"/>
                </a:moveTo>
                <a:lnTo>
                  <a:pt x="51771" y="43147"/>
                </a:lnTo>
                <a:lnTo>
                  <a:pt x="47980" y="43147"/>
                </a:lnTo>
                <a:lnTo>
                  <a:pt x="47980" y="39386"/>
                </a:lnTo>
                <a:close/>
                <a:moveTo>
                  <a:pt x="55746" y="39386"/>
                </a:moveTo>
                <a:lnTo>
                  <a:pt x="55746" y="43147"/>
                </a:lnTo>
                <a:lnTo>
                  <a:pt x="51956" y="43147"/>
                </a:lnTo>
                <a:lnTo>
                  <a:pt x="51956" y="39386"/>
                </a:lnTo>
                <a:close/>
                <a:moveTo>
                  <a:pt x="59721" y="39386"/>
                </a:moveTo>
                <a:lnTo>
                  <a:pt x="59721" y="43147"/>
                </a:lnTo>
                <a:lnTo>
                  <a:pt x="55931" y="43147"/>
                </a:lnTo>
                <a:lnTo>
                  <a:pt x="55931" y="39386"/>
                </a:lnTo>
                <a:close/>
                <a:moveTo>
                  <a:pt x="63696" y="39386"/>
                </a:moveTo>
                <a:lnTo>
                  <a:pt x="63696" y="43147"/>
                </a:lnTo>
                <a:lnTo>
                  <a:pt x="59906" y="43147"/>
                </a:lnTo>
                <a:lnTo>
                  <a:pt x="59906" y="39386"/>
                </a:lnTo>
                <a:close/>
                <a:moveTo>
                  <a:pt x="67672" y="39386"/>
                </a:moveTo>
                <a:lnTo>
                  <a:pt x="67672" y="43147"/>
                </a:lnTo>
                <a:lnTo>
                  <a:pt x="63881" y="43147"/>
                </a:lnTo>
                <a:lnTo>
                  <a:pt x="63881" y="39386"/>
                </a:lnTo>
                <a:close/>
                <a:moveTo>
                  <a:pt x="71648" y="39386"/>
                </a:moveTo>
                <a:lnTo>
                  <a:pt x="71648" y="43147"/>
                </a:lnTo>
                <a:lnTo>
                  <a:pt x="67857" y="43147"/>
                </a:lnTo>
                <a:lnTo>
                  <a:pt x="67857" y="39386"/>
                </a:lnTo>
                <a:close/>
                <a:moveTo>
                  <a:pt x="75623" y="39386"/>
                </a:moveTo>
                <a:lnTo>
                  <a:pt x="75623" y="43147"/>
                </a:lnTo>
                <a:lnTo>
                  <a:pt x="71832" y="43147"/>
                </a:lnTo>
                <a:lnTo>
                  <a:pt x="71832" y="39386"/>
                </a:lnTo>
                <a:close/>
                <a:moveTo>
                  <a:pt x="79598" y="39386"/>
                </a:moveTo>
                <a:lnTo>
                  <a:pt x="79598" y="43147"/>
                </a:lnTo>
                <a:lnTo>
                  <a:pt x="75807" y="43147"/>
                </a:lnTo>
                <a:lnTo>
                  <a:pt x="75807" y="39386"/>
                </a:lnTo>
                <a:close/>
                <a:moveTo>
                  <a:pt x="83573" y="39386"/>
                </a:moveTo>
                <a:lnTo>
                  <a:pt x="83573" y="43147"/>
                </a:lnTo>
                <a:lnTo>
                  <a:pt x="79782" y="43147"/>
                </a:lnTo>
                <a:lnTo>
                  <a:pt x="79782" y="39386"/>
                </a:lnTo>
                <a:close/>
                <a:moveTo>
                  <a:pt x="87549" y="39386"/>
                </a:moveTo>
                <a:lnTo>
                  <a:pt x="87549" y="43147"/>
                </a:lnTo>
                <a:lnTo>
                  <a:pt x="83757" y="43147"/>
                </a:lnTo>
                <a:lnTo>
                  <a:pt x="83757" y="39386"/>
                </a:lnTo>
                <a:close/>
                <a:moveTo>
                  <a:pt x="91524" y="39386"/>
                </a:moveTo>
                <a:lnTo>
                  <a:pt x="91524" y="43147"/>
                </a:lnTo>
                <a:lnTo>
                  <a:pt x="87733" y="43147"/>
                </a:lnTo>
                <a:lnTo>
                  <a:pt x="87733" y="39386"/>
                </a:lnTo>
                <a:close/>
                <a:moveTo>
                  <a:pt x="95499" y="39386"/>
                </a:moveTo>
                <a:lnTo>
                  <a:pt x="95499" y="43147"/>
                </a:lnTo>
                <a:lnTo>
                  <a:pt x="91708" y="43147"/>
                </a:lnTo>
                <a:lnTo>
                  <a:pt x="91708" y="39386"/>
                </a:lnTo>
                <a:close/>
                <a:moveTo>
                  <a:pt x="99474" y="39386"/>
                </a:moveTo>
                <a:lnTo>
                  <a:pt x="99474" y="43147"/>
                </a:lnTo>
                <a:lnTo>
                  <a:pt x="95684" y="43147"/>
                </a:lnTo>
                <a:lnTo>
                  <a:pt x="95684" y="39386"/>
                </a:lnTo>
                <a:close/>
                <a:moveTo>
                  <a:pt x="103449" y="39386"/>
                </a:moveTo>
                <a:lnTo>
                  <a:pt x="103449" y="43147"/>
                </a:lnTo>
                <a:lnTo>
                  <a:pt x="99659" y="43147"/>
                </a:lnTo>
                <a:lnTo>
                  <a:pt x="99659" y="39386"/>
                </a:lnTo>
                <a:close/>
                <a:moveTo>
                  <a:pt x="107424" y="39386"/>
                </a:moveTo>
                <a:lnTo>
                  <a:pt x="107424" y="43147"/>
                </a:lnTo>
                <a:lnTo>
                  <a:pt x="103634" y="43147"/>
                </a:lnTo>
                <a:lnTo>
                  <a:pt x="103634" y="39386"/>
                </a:lnTo>
                <a:close/>
                <a:moveTo>
                  <a:pt x="111400" y="39386"/>
                </a:moveTo>
                <a:lnTo>
                  <a:pt x="111400" y="43147"/>
                </a:lnTo>
                <a:lnTo>
                  <a:pt x="107609" y="43147"/>
                </a:lnTo>
                <a:lnTo>
                  <a:pt x="107609" y="39386"/>
                </a:lnTo>
                <a:close/>
                <a:moveTo>
                  <a:pt x="115376" y="39386"/>
                </a:moveTo>
                <a:lnTo>
                  <a:pt x="115376" y="43147"/>
                </a:lnTo>
                <a:lnTo>
                  <a:pt x="111585" y="43147"/>
                </a:lnTo>
                <a:lnTo>
                  <a:pt x="111585" y="39386"/>
                </a:lnTo>
                <a:close/>
                <a:moveTo>
                  <a:pt x="119351" y="39386"/>
                </a:moveTo>
                <a:lnTo>
                  <a:pt x="119351" y="43147"/>
                </a:lnTo>
                <a:lnTo>
                  <a:pt x="115560" y="43147"/>
                </a:lnTo>
                <a:lnTo>
                  <a:pt x="115560" y="39386"/>
                </a:lnTo>
                <a:close/>
                <a:moveTo>
                  <a:pt x="123326" y="39386"/>
                </a:moveTo>
                <a:lnTo>
                  <a:pt x="123326" y="43147"/>
                </a:lnTo>
                <a:lnTo>
                  <a:pt x="119535" y="43147"/>
                </a:lnTo>
                <a:lnTo>
                  <a:pt x="119535" y="39386"/>
                </a:lnTo>
                <a:close/>
                <a:moveTo>
                  <a:pt x="127301" y="39386"/>
                </a:moveTo>
                <a:lnTo>
                  <a:pt x="127301" y="43147"/>
                </a:lnTo>
                <a:lnTo>
                  <a:pt x="123510" y="43147"/>
                </a:lnTo>
                <a:lnTo>
                  <a:pt x="123510" y="39386"/>
                </a:lnTo>
                <a:close/>
                <a:moveTo>
                  <a:pt x="131277" y="39386"/>
                </a:moveTo>
                <a:lnTo>
                  <a:pt x="131277" y="43147"/>
                </a:lnTo>
                <a:lnTo>
                  <a:pt x="127485" y="43147"/>
                </a:lnTo>
                <a:lnTo>
                  <a:pt x="127485" y="39386"/>
                </a:lnTo>
                <a:close/>
                <a:moveTo>
                  <a:pt x="135252" y="39386"/>
                </a:moveTo>
                <a:lnTo>
                  <a:pt x="135252" y="43147"/>
                </a:lnTo>
                <a:lnTo>
                  <a:pt x="131461" y="43147"/>
                </a:lnTo>
                <a:lnTo>
                  <a:pt x="131461" y="39386"/>
                </a:lnTo>
                <a:close/>
                <a:moveTo>
                  <a:pt x="139227" y="39386"/>
                </a:moveTo>
                <a:lnTo>
                  <a:pt x="139227" y="43147"/>
                </a:lnTo>
                <a:lnTo>
                  <a:pt x="135436" y="43147"/>
                </a:lnTo>
                <a:lnTo>
                  <a:pt x="135436" y="39386"/>
                </a:lnTo>
                <a:close/>
                <a:moveTo>
                  <a:pt x="143202" y="39386"/>
                </a:moveTo>
                <a:lnTo>
                  <a:pt x="143202" y="43147"/>
                </a:lnTo>
                <a:lnTo>
                  <a:pt x="139411" y="43147"/>
                </a:lnTo>
                <a:lnTo>
                  <a:pt x="139411" y="39386"/>
                </a:lnTo>
                <a:close/>
                <a:moveTo>
                  <a:pt x="147177" y="39386"/>
                </a:moveTo>
                <a:lnTo>
                  <a:pt x="147177" y="43147"/>
                </a:lnTo>
                <a:lnTo>
                  <a:pt x="143387" y="43147"/>
                </a:lnTo>
                <a:lnTo>
                  <a:pt x="143387" y="39386"/>
                </a:lnTo>
                <a:close/>
                <a:moveTo>
                  <a:pt x="151224" y="39386"/>
                </a:moveTo>
                <a:lnTo>
                  <a:pt x="151224" y="43147"/>
                </a:lnTo>
                <a:lnTo>
                  <a:pt x="147362" y="43147"/>
                </a:lnTo>
                <a:lnTo>
                  <a:pt x="147362" y="39386"/>
                </a:lnTo>
                <a:close/>
                <a:moveTo>
                  <a:pt x="4068" y="43330"/>
                </a:moveTo>
                <a:lnTo>
                  <a:pt x="4068" y="47089"/>
                </a:lnTo>
                <a:lnTo>
                  <a:pt x="184" y="47089"/>
                </a:lnTo>
                <a:lnTo>
                  <a:pt x="184" y="43330"/>
                </a:lnTo>
                <a:close/>
                <a:moveTo>
                  <a:pt x="8043" y="43330"/>
                </a:moveTo>
                <a:lnTo>
                  <a:pt x="8043" y="47089"/>
                </a:lnTo>
                <a:lnTo>
                  <a:pt x="4252" y="47089"/>
                </a:lnTo>
                <a:lnTo>
                  <a:pt x="4252" y="43330"/>
                </a:lnTo>
                <a:close/>
                <a:moveTo>
                  <a:pt x="12018" y="43330"/>
                </a:moveTo>
                <a:lnTo>
                  <a:pt x="12018" y="47089"/>
                </a:lnTo>
                <a:lnTo>
                  <a:pt x="8227" y="47089"/>
                </a:lnTo>
                <a:lnTo>
                  <a:pt x="8227" y="43330"/>
                </a:lnTo>
                <a:close/>
                <a:moveTo>
                  <a:pt x="15993" y="43330"/>
                </a:moveTo>
                <a:lnTo>
                  <a:pt x="15993" y="47089"/>
                </a:lnTo>
                <a:lnTo>
                  <a:pt x="12202" y="47089"/>
                </a:lnTo>
                <a:lnTo>
                  <a:pt x="12202" y="43330"/>
                </a:lnTo>
                <a:close/>
                <a:moveTo>
                  <a:pt x="19968" y="43330"/>
                </a:moveTo>
                <a:lnTo>
                  <a:pt x="19968" y="47089"/>
                </a:lnTo>
                <a:lnTo>
                  <a:pt x="16177" y="47089"/>
                </a:lnTo>
                <a:lnTo>
                  <a:pt x="16177" y="43330"/>
                </a:lnTo>
                <a:close/>
                <a:moveTo>
                  <a:pt x="23944" y="43330"/>
                </a:moveTo>
                <a:lnTo>
                  <a:pt x="23944" y="47089"/>
                </a:lnTo>
                <a:lnTo>
                  <a:pt x="20153" y="47089"/>
                </a:lnTo>
                <a:lnTo>
                  <a:pt x="20153" y="43330"/>
                </a:lnTo>
                <a:close/>
                <a:moveTo>
                  <a:pt x="27919" y="43330"/>
                </a:moveTo>
                <a:lnTo>
                  <a:pt x="27919" y="47089"/>
                </a:lnTo>
                <a:lnTo>
                  <a:pt x="24129" y="47089"/>
                </a:lnTo>
                <a:lnTo>
                  <a:pt x="24129" y="43330"/>
                </a:lnTo>
                <a:close/>
                <a:moveTo>
                  <a:pt x="31895" y="43330"/>
                </a:moveTo>
                <a:lnTo>
                  <a:pt x="31895" y="47089"/>
                </a:lnTo>
                <a:lnTo>
                  <a:pt x="28104" y="47089"/>
                </a:lnTo>
                <a:lnTo>
                  <a:pt x="28104" y="43330"/>
                </a:lnTo>
                <a:close/>
                <a:moveTo>
                  <a:pt x="35870" y="43330"/>
                </a:moveTo>
                <a:lnTo>
                  <a:pt x="35870" y="47089"/>
                </a:lnTo>
                <a:lnTo>
                  <a:pt x="32079" y="47089"/>
                </a:lnTo>
                <a:lnTo>
                  <a:pt x="32079" y="43330"/>
                </a:lnTo>
                <a:close/>
                <a:moveTo>
                  <a:pt x="39845" y="43330"/>
                </a:moveTo>
                <a:lnTo>
                  <a:pt x="39845" y="47089"/>
                </a:lnTo>
                <a:lnTo>
                  <a:pt x="36054" y="47089"/>
                </a:lnTo>
                <a:lnTo>
                  <a:pt x="36054" y="43330"/>
                </a:lnTo>
                <a:close/>
                <a:moveTo>
                  <a:pt x="43821" y="43330"/>
                </a:moveTo>
                <a:lnTo>
                  <a:pt x="43821" y="47089"/>
                </a:lnTo>
                <a:lnTo>
                  <a:pt x="40029" y="47089"/>
                </a:lnTo>
                <a:lnTo>
                  <a:pt x="40029" y="43330"/>
                </a:lnTo>
                <a:close/>
                <a:moveTo>
                  <a:pt x="47796" y="43330"/>
                </a:moveTo>
                <a:lnTo>
                  <a:pt x="47796" y="47089"/>
                </a:lnTo>
                <a:lnTo>
                  <a:pt x="44005" y="47089"/>
                </a:lnTo>
                <a:lnTo>
                  <a:pt x="44005" y="43330"/>
                </a:lnTo>
                <a:close/>
                <a:moveTo>
                  <a:pt x="51771" y="43330"/>
                </a:moveTo>
                <a:lnTo>
                  <a:pt x="51771" y="47089"/>
                </a:lnTo>
                <a:lnTo>
                  <a:pt x="47980" y="47089"/>
                </a:lnTo>
                <a:lnTo>
                  <a:pt x="47980" y="43330"/>
                </a:lnTo>
                <a:close/>
                <a:moveTo>
                  <a:pt x="55746" y="43330"/>
                </a:moveTo>
                <a:lnTo>
                  <a:pt x="55746" y="47089"/>
                </a:lnTo>
                <a:lnTo>
                  <a:pt x="51956" y="47089"/>
                </a:lnTo>
                <a:lnTo>
                  <a:pt x="51956" y="43330"/>
                </a:lnTo>
                <a:close/>
                <a:moveTo>
                  <a:pt x="59721" y="43330"/>
                </a:moveTo>
                <a:lnTo>
                  <a:pt x="59721" y="47089"/>
                </a:lnTo>
                <a:lnTo>
                  <a:pt x="55931" y="47089"/>
                </a:lnTo>
                <a:lnTo>
                  <a:pt x="55931" y="43330"/>
                </a:lnTo>
                <a:close/>
                <a:moveTo>
                  <a:pt x="63696" y="43330"/>
                </a:moveTo>
                <a:lnTo>
                  <a:pt x="63696" y="47089"/>
                </a:lnTo>
                <a:lnTo>
                  <a:pt x="59906" y="47089"/>
                </a:lnTo>
                <a:lnTo>
                  <a:pt x="59906" y="43330"/>
                </a:lnTo>
                <a:close/>
                <a:moveTo>
                  <a:pt x="67672" y="43330"/>
                </a:moveTo>
                <a:lnTo>
                  <a:pt x="67672" y="47089"/>
                </a:lnTo>
                <a:lnTo>
                  <a:pt x="63881" y="47089"/>
                </a:lnTo>
                <a:lnTo>
                  <a:pt x="63881" y="43330"/>
                </a:lnTo>
                <a:close/>
                <a:moveTo>
                  <a:pt x="71648" y="43330"/>
                </a:moveTo>
                <a:lnTo>
                  <a:pt x="71648" y="47089"/>
                </a:lnTo>
                <a:lnTo>
                  <a:pt x="67857" y="47089"/>
                </a:lnTo>
                <a:lnTo>
                  <a:pt x="67857" y="43330"/>
                </a:lnTo>
                <a:close/>
                <a:moveTo>
                  <a:pt x="75623" y="43330"/>
                </a:moveTo>
                <a:lnTo>
                  <a:pt x="75623" y="47089"/>
                </a:lnTo>
                <a:lnTo>
                  <a:pt x="71832" y="47089"/>
                </a:lnTo>
                <a:lnTo>
                  <a:pt x="71832" y="43330"/>
                </a:lnTo>
                <a:close/>
                <a:moveTo>
                  <a:pt x="79598" y="43330"/>
                </a:moveTo>
                <a:lnTo>
                  <a:pt x="79598" y="47089"/>
                </a:lnTo>
                <a:lnTo>
                  <a:pt x="75807" y="47089"/>
                </a:lnTo>
                <a:lnTo>
                  <a:pt x="75807" y="43330"/>
                </a:lnTo>
                <a:close/>
                <a:moveTo>
                  <a:pt x="83573" y="43330"/>
                </a:moveTo>
                <a:lnTo>
                  <a:pt x="83573" y="47089"/>
                </a:lnTo>
                <a:lnTo>
                  <a:pt x="79782" y="47089"/>
                </a:lnTo>
                <a:lnTo>
                  <a:pt x="79782" y="43330"/>
                </a:lnTo>
                <a:close/>
                <a:moveTo>
                  <a:pt x="87549" y="43330"/>
                </a:moveTo>
                <a:lnTo>
                  <a:pt x="87549" y="47089"/>
                </a:lnTo>
                <a:lnTo>
                  <a:pt x="83757" y="47089"/>
                </a:lnTo>
                <a:lnTo>
                  <a:pt x="83757" y="43330"/>
                </a:lnTo>
                <a:close/>
                <a:moveTo>
                  <a:pt x="91524" y="43330"/>
                </a:moveTo>
                <a:lnTo>
                  <a:pt x="91524" y="47089"/>
                </a:lnTo>
                <a:lnTo>
                  <a:pt x="87733" y="47089"/>
                </a:lnTo>
                <a:lnTo>
                  <a:pt x="87733" y="43330"/>
                </a:lnTo>
                <a:close/>
                <a:moveTo>
                  <a:pt x="95499" y="43330"/>
                </a:moveTo>
                <a:lnTo>
                  <a:pt x="95499" y="47089"/>
                </a:lnTo>
                <a:lnTo>
                  <a:pt x="91708" y="47089"/>
                </a:lnTo>
                <a:lnTo>
                  <a:pt x="91708" y="43330"/>
                </a:lnTo>
                <a:close/>
                <a:moveTo>
                  <a:pt x="99474" y="43330"/>
                </a:moveTo>
                <a:lnTo>
                  <a:pt x="99474" y="47089"/>
                </a:lnTo>
                <a:lnTo>
                  <a:pt x="95684" y="47089"/>
                </a:lnTo>
                <a:lnTo>
                  <a:pt x="95684" y="43330"/>
                </a:lnTo>
                <a:close/>
                <a:moveTo>
                  <a:pt x="103449" y="43330"/>
                </a:moveTo>
                <a:lnTo>
                  <a:pt x="103449" y="47089"/>
                </a:lnTo>
                <a:lnTo>
                  <a:pt x="99659" y="47089"/>
                </a:lnTo>
                <a:lnTo>
                  <a:pt x="99659" y="43330"/>
                </a:lnTo>
                <a:close/>
                <a:moveTo>
                  <a:pt x="107424" y="43330"/>
                </a:moveTo>
                <a:lnTo>
                  <a:pt x="107424" y="47089"/>
                </a:lnTo>
                <a:lnTo>
                  <a:pt x="103634" y="47089"/>
                </a:lnTo>
                <a:lnTo>
                  <a:pt x="103634" y="43330"/>
                </a:lnTo>
                <a:close/>
                <a:moveTo>
                  <a:pt x="111400" y="43330"/>
                </a:moveTo>
                <a:lnTo>
                  <a:pt x="111400" y="47089"/>
                </a:lnTo>
                <a:lnTo>
                  <a:pt x="107609" y="47089"/>
                </a:lnTo>
                <a:lnTo>
                  <a:pt x="107609" y="43330"/>
                </a:lnTo>
                <a:close/>
                <a:moveTo>
                  <a:pt x="115376" y="43330"/>
                </a:moveTo>
                <a:lnTo>
                  <a:pt x="115376" y="47089"/>
                </a:lnTo>
                <a:lnTo>
                  <a:pt x="111585" y="47089"/>
                </a:lnTo>
                <a:lnTo>
                  <a:pt x="111585" y="43330"/>
                </a:lnTo>
                <a:close/>
                <a:moveTo>
                  <a:pt x="119351" y="43330"/>
                </a:moveTo>
                <a:lnTo>
                  <a:pt x="119351" y="47089"/>
                </a:lnTo>
                <a:lnTo>
                  <a:pt x="115560" y="47089"/>
                </a:lnTo>
                <a:lnTo>
                  <a:pt x="115560" y="43330"/>
                </a:lnTo>
                <a:close/>
                <a:moveTo>
                  <a:pt x="123326" y="43330"/>
                </a:moveTo>
                <a:lnTo>
                  <a:pt x="123326" y="47089"/>
                </a:lnTo>
                <a:lnTo>
                  <a:pt x="119535" y="47089"/>
                </a:lnTo>
                <a:lnTo>
                  <a:pt x="119535" y="43330"/>
                </a:lnTo>
                <a:close/>
                <a:moveTo>
                  <a:pt x="127301" y="43330"/>
                </a:moveTo>
                <a:lnTo>
                  <a:pt x="127301" y="47089"/>
                </a:lnTo>
                <a:lnTo>
                  <a:pt x="123510" y="47089"/>
                </a:lnTo>
                <a:lnTo>
                  <a:pt x="123510" y="43330"/>
                </a:lnTo>
                <a:close/>
                <a:moveTo>
                  <a:pt x="131277" y="43330"/>
                </a:moveTo>
                <a:lnTo>
                  <a:pt x="131277" y="47089"/>
                </a:lnTo>
                <a:lnTo>
                  <a:pt x="127485" y="47089"/>
                </a:lnTo>
                <a:lnTo>
                  <a:pt x="127485" y="43330"/>
                </a:lnTo>
                <a:close/>
                <a:moveTo>
                  <a:pt x="135252" y="43330"/>
                </a:moveTo>
                <a:lnTo>
                  <a:pt x="135252" y="47089"/>
                </a:lnTo>
                <a:lnTo>
                  <a:pt x="131461" y="47089"/>
                </a:lnTo>
                <a:lnTo>
                  <a:pt x="131461" y="43330"/>
                </a:lnTo>
                <a:close/>
                <a:moveTo>
                  <a:pt x="139227" y="43330"/>
                </a:moveTo>
                <a:lnTo>
                  <a:pt x="139227" y="47089"/>
                </a:lnTo>
                <a:lnTo>
                  <a:pt x="135436" y="47089"/>
                </a:lnTo>
                <a:lnTo>
                  <a:pt x="135436" y="43330"/>
                </a:lnTo>
                <a:close/>
                <a:moveTo>
                  <a:pt x="143202" y="43330"/>
                </a:moveTo>
                <a:lnTo>
                  <a:pt x="143202" y="47089"/>
                </a:lnTo>
                <a:lnTo>
                  <a:pt x="139411" y="47089"/>
                </a:lnTo>
                <a:lnTo>
                  <a:pt x="139411" y="43330"/>
                </a:lnTo>
                <a:close/>
                <a:moveTo>
                  <a:pt x="147177" y="43330"/>
                </a:moveTo>
                <a:lnTo>
                  <a:pt x="147177" y="47089"/>
                </a:lnTo>
                <a:lnTo>
                  <a:pt x="143387" y="47089"/>
                </a:lnTo>
                <a:lnTo>
                  <a:pt x="143387" y="43330"/>
                </a:lnTo>
                <a:close/>
                <a:moveTo>
                  <a:pt x="151224" y="43330"/>
                </a:moveTo>
                <a:lnTo>
                  <a:pt x="151224" y="47089"/>
                </a:lnTo>
                <a:lnTo>
                  <a:pt x="147362" y="47089"/>
                </a:lnTo>
                <a:lnTo>
                  <a:pt x="147362" y="43330"/>
                </a:lnTo>
                <a:close/>
                <a:moveTo>
                  <a:pt x="4068" y="47272"/>
                </a:moveTo>
                <a:lnTo>
                  <a:pt x="4068" y="51032"/>
                </a:lnTo>
                <a:lnTo>
                  <a:pt x="184" y="51032"/>
                </a:lnTo>
                <a:lnTo>
                  <a:pt x="184" y="47272"/>
                </a:lnTo>
                <a:close/>
                <a:moveTo>
                  <a:pt x="8043" y="47272"/>
                </a:moveTo>
                <a:lnTo>
                  <a:pt x="8043" y="51032"/>
                </a:lnTo>
                <a:lnTo>
                  <a:pt x="4252" y="51032"/>
                </a:lnTo>
                <a:lnTo>
                  <a:pt x="4252" y="47272"/>
                </a:lnTo>
                <a:close/>
                <a:moveTo>
                  <a:pt x="12018" y="47272"/>
                </a:moveTo>
                <a:lnTo>
                  <a:pt x="12018" y="51032"/>
                </a:lnTo>
                <a:lnTo>
                  <a:pt x="8227" y="51032"/>
                </a:lnTo>
                <a:lnTo>
                  <a:pt x="8227" y="47272"/>
                </a:lnTo>
                <a:close/>
                <a:moveTo>
                  <a:pt x="15993" y="47272"/>
                </a:moveTo>
                <a:lnTo>
                  <a:pt x="15993" y="51032"/>
                </a:lnTo>
                <a:lnTo>
                  <a:pt x="12202" y="51032"/>
                </a:lnTo>
                <a:lnTo>
                  <a:pt x="12202" y="47272"/>
                </a:lnTo>
                <a:close/>
                <a:moveTo>
                  <a:pt x="19968" y="47272"/>
                </a:moveTo>
                <a:lnTo>
                  <a:pt x="19968" y="51032"/>
                </a:lnTo>
                <a:lnTo>
                  <a:pt x="16177" y="51032"/>
                </a:lnTo>
                <a:lnTo>
                  <a:pt x="16177" y="47272"/>
                </a:lnTo>
                <a:close/>
                <a:moveTo>
                  <a:pt x="23944" y="47272"/>
                </a:moveTo>
                <a:lnTo>
                  <a:pt x="23944" y="51032"/>
                </a:lnTo>
                <a:lnTo>
                  <a:pt x="20153" y="51032"/>
                </a:lnTo>
                <a:lnTo>
                  <a:pt x="20153" y="47272"/>
                </a:lnTo>
                <a:close/>
                <a:moveTo>
                  <a:pt x="27919" y="47272"/>
                </a:moveTo>
                <a:lnTo>
                  <a:pt x="27919" y="51032"/>
                </a:lnTo>
                <a:lnTo>
                  <a:pt x="24129" y="51032"/>
                </a:lnTo>
                <a:lnTo>
                  <a:pt x="24129" y="47272"/>
                </a:lnTo>
                <a:close/>
                <a:moveTo>
                  <a:pt x="31895" y="47272"/>
                </a:moveTo>
                <a:lnTo>
                  <a:pt x="31895" y="51032"/>
                </a:lnTo>
                <a:lnTo>
                  <a:pt x="28104" y="51032"/>
                </a:lnTo>
                <a:lnTo>
                  <a:pt x="28104" y="47272"/>
                </a:lnTo>
                <a:close/>
                <a:moveTo>
                  <a:pt x="35870" y="47272"/>
                </a:moveTo>
                <a:lnTo>
                  <a:pt x="35870" y="51032"/>
                </a:lnTo>
                <a:lnTo>
                  <a:pt x="32079" y="51032"/>
                </a:lnTo>
                <a:lnTo>
                  <a:pt x="32079" y="47272"/>
                </a:lnTo>
                <a:close/>
                <a:moveTo>
                  <a:pt x="39845" y="47272"/>
                </a:moveTo>
                <a:lnTo>
                  <a:pt x="39845" y="51032"/>
                </a:lnTo>
                <a:lnTo>
                  <a:pt x="36054" y="51032"/>
                </a:lnTo>
                <a:lnTo>
                  <a:pt x="36054" y="47272"/>
                </a:lnTo>
                <a:close/>
                <a:moveTo>
                  <a:pt x="43821" y="47272"/>
                </a:moveTo>
                <a:lnTo>
                  <a:pt x="43821" y="51032"/>
                </a:lnTo>
                <a:lnTo>
                  <a:pt x="40029" y="51032"/>
                </a:lnTo>
                <a:lnTo>
                  <a:pt x="40029" y="47272"/>
                </a:lnTo>
                <a:close/>
                <a:moveTo>
                  <a:pt x="47796" y="47272"/>
                </a:moveTo>
                <a:lnTo>
                  <a:pt x="47796" y="51032"/>
                </a:lnTo>
                <a:lnTo>
                  <a:pt x="44005" y="51032"/>
                </a:lnTo>
                <a:lnTo>
                  <a:pt x="44005" y="47272"/>
                </a:lnTo>
                <a:close/>
                <a:moveTo>
                  <a:pt x="51771" y="47272"/>
                </a:moveTo>
                <a:lnTo>
                  <a:pt x="51771" y="51032"/>
                </a:lnTo>
                <a:lnTo>
                  <a:pt x="47980" y="51032"/>
                </a:lnTo>
                <a:lnTo>
                  <a:pt x="47980" y="47272"/>
                </a:lnTo>
                <a:close/>
                <a:moveTo>
                  <a:pt x="55746" y="47272"/>
                </a:moveTo>
                <a:lnTo>
                  <a:pt x="55746" y="51032"/>
                </a:lnTo>
                <a:lnTo>
                  <a:pt x="51955" y="51032"/>
                </a:lnTo>
                <a:lnTo>
                  <a:pt x="51955" y="47272"/>
                </a:lnTo>
                <a:close/>
                <a:moveTo>
                  <a:pt x="59721" y="47272"/>
                </a:moveTo>
                <a:lnTo>
                  <a:pt x="59721" y="51032"/>
                </a:lnTo>
                <a:lnTo>
                  <a:pt x="55931" y="51032"/>
                </a:lnTo>
                <a:lnTo>
                  <a:pt x="55931" y="47272"/>
                </a:lnTo>
                <a:close/>
                <a:moveTo>
                  <a:pt x="63696" y="47272"/>
                </a:moveTo>
                <a:lnTo>
                  <a:pt x="63696" y="51032"/>
                </a:lnTo>
                <a:lnTo>
                  <a:pt x="59906" y="51032"/>
                </a:lnTo>
                <a:lnTo>
                  <a:pt x="59906" y="47272"/>
                </a:lnTo>
                <a:close/>
                <a:moveTo>
                  <a:pt x="67672" y="47272"/>
                </a:moveTo>
                <a:lnTo>
                  <a:pt x="67672" y="51032"/>
                </a:lnTo>
                <a:lnTo>
                  <a:pt x="63881" y="51032"/>
                </a:lnTo>
                <a:lnTo>
                  <a:pt x="63881" y="47272"/>
                </a:lnTo>
                <a:close/>
                <a:moveTo>
                  <a:pt x="71648" y="47272"/>
                </a:moveTo>
                <a:lnTo>
                  <a:pt x="71648" y="51032"/>
                </a:lnTo>
                <a:lnTo>
                  <a:pt x="67857" y="51032"/>
                </a:lnTo>
                <a:lnTo>
                  <a:pt x="67857" y="47272"/>
                </a:lnTo>
                <a:close/>
                <a:moveTo>
                  <a:pt x="75623" y="47272"/>
                </a:moveTo>
                <a:lnTo>
                  <a:pt x="75623" y="51032"/>
                </a:lnTo>
                <a:lnTo>
                  <a:pt x="71832" y="51032"/>
                </a:lnTo>
                <a:lnTo>
                  <a:pt x="71832" y="47272"/>
                </a:lnTo>
                <a:close/>
                <a:moveTo>
                  <a:pt x="79598" y="47272"/>
                </a:moveTo>
                <a:lnTo>
                  <a:pt x="79598" y="51032"/>
                </a:lnTo>
                <a:lnTo>
                  <a:pt x="75807" y="51032"/>
                </a:lnTo>
                <a:lnTo>
                  <a:pt x="75807" y="47272"/>
                </a:lnTo>
                <a:close/>
                <a:moveTo>
                  <a:pt x="83573" y="47272"/>
                </a:moveTo>
                <a:lnTo>
                  <a:pt x="83573" y="51032"/>
                </a:lnTo>
                <a:lnTo>
                  <a:pt x="79782" y="51032"/>
                </a:lnTo>
                <a:lnTo>
                  <a:pt x="79782" y="47272"/>
                </a:lnTo>
                <a:close/>
                <a:moveTo>
                  <a:pt x="87549" y="47272"/>
                </a:moveTo>
                <a:lnTo>
                  <a:pt x="87549" y="51032"/>
                </a:lnTo>
                <a:lnTo>
                  <a:pt x="83757" y="51032"/>
                </a:lnTo>
                <a:lnTo>
                  <a:pt x="83757" y="47272"/>
                </a:lnTo>
                <a:close/>
                <a:moveTo>
                  <a:pt x="91524" y="47272"/>
                </a:moveTo>
                <a:lnTo>
                  <a:pt x="91524" y="51032"/>
                </a:lnTo>
                <a:lnTo>
                  <a:pt x="87733" y="51032"/>
                </a:lnTo>
                <a:lnTo>
                  <a:pt x="87733" y="47272"/>
                </a:lnTo>
                <a:close/>
                <a:moveTo>
                  <a:pt x="95499" y="47272"/>
                </a:moveTo>
                <a:lnTo>
                  <a:pt x="95499" y="51032"/>
                </a:lnTo>
                <a:lnTo>
                  <a:pt x="91708" y="51032"/>
                </a:lnTo>
                <a:lnTo>
                  <a:pt x="91708" y="47272"/>
                </a:lnTo>
                <a:close/>
                <a:moveTo>
                  <a:pt x="99474" y="47272"/>
                </a:moveTo>
                <a:lnTo>
                  <a:pt x="99474" y="51032"/>
                </a:lnTo>
                <a:lnTo>
                  <a:pt x="95684" y="51032"/>
                </a:lnTo>
                <a:lnTo>
                  <a:pt x="95684" y="47272"/>
                </a:lnTo>
                <a:close/>
                <a:moveTo>
                  <a:pt x="103449" y="47272"/>
                </a:moveTo>
                <a:lnTo>
                  <a:pt x="103449" y="51032"/>
                </a:lnTo>
                <a:lnTo>
                  <a:pt x="99659" y="51032"/>
                </a:lnTo>
                <a:lnTo>
                  <a:pt x="99659" y="47272"/>
                </a:lnTo>
                <a:close/>
                <a:moveTo>
                  <a:pt x="107424" y="47272"/>
                </a:moveTo>
                <a:lnTo>
                  <a:pt x="107424" y="51032"/>
                </a:lnTo>
                <a:lnTo>
                  <a:pt x="103634" y="51032"/>
                </a:lnTo>
                <a:lnTo>
                  <a:pt x="103634" y="47272"/>
                </a:lnTo>
                <a:close/>
                <a:moveTo>
                  <a:pt x="111400" y="47272"/>
                </a:moveTo>
                <a:lnTo>
                  <a:pt x="111400" y="51032"/>
                </a:lnTo>
                <a:lnTo>
                  <a:pt x="107609" y="51032"/>
                </a:lnTo>
                <a:lnTo>
                  <a:pt x="107609" y="47272"/>
                </a:lnTo>
                <a:close/>
                <a:moveTo>
                  <a:pt x="115376" y="47272"/>
                </a:moveTo>
                <a:lnTo>
                  <a:pt x="115376" y="51032"/>
                </a:lnTo>
                <a:lnTo>
                  <a:pt x="111585" y="51032"/>
                </a:lnTo>
                <a:lnTo>
                  <a:pt x="111585" y="47272"/>
                </a:lnTo>
                <a:close/>
                <a:moveTo>
                  <a:pt x="119351" y="47272"/>
                </a:moveTo>
                <a:lnTo>
                  <a:pt x="119351" y="51032"/>
                </a:lnTo>
                <a:lnTo>
                  <a:pt x="115560" y="51032"/>
                </a:lnTo>
                <a:lnTo>
                  <a:pt x="115560" y="47272"/>
                </a:lnTo>
                <a:close/>
                <a:moveTo>
                  <a:pt x="123326" y="47272"/>
                </a:moveTo>
                <a:lnTo>
                  <a:pt x="123326" y="51032"/>
                </a:lnTo>
                <a:lnTo>
                  <a:pt x="119535" y="51032"/>
                </a:lnTo>
                <a:lnTo>
                  <a:pt x="119535" y="47272"/>
                </a:lnTo>
                <a:close/>
                <a:moveTo>
                  <a:pt x="127301" y="47272"/>
                </a:moveTo>
                <a:lnTo>
                  <a:pt x="127301" y="51032"/>
                </a:lnTo>
                <a:lnTo>
                  <a:pt x="123510" y="51032"/>
                </a:lnTo>
                <a:lnTo>
                  <a:pt x="123510" y="47272"/>
                </a:lnTo>
                <a:close/>
                <a:moveTo>
                  <a:pt x="131277" y="47272"/>
                </a:moveTo>
                <a:lnTo>
                  <a:pt x="131277" y="51032"/>
                </a:lnTo>
                <a:lnTo>
                  <a:pt x="127485" y="51032"/>
                </a:lnTo>
                <a:lnTo>
                  <a:pt x="127485" y="47272"/>
                </a:lnTo>
                <a:close/>
                <a:moveTo>
                  <a:pt x="135252" y="47272"/>
                </a:moveTo>
                <a:lnTo>
                  <a:pt x="135252" y="51032"/>
                </a:lnTo>
                <a:lnTo>
                  <a:pt x="131461" y="51032"/>
                </a:lnTo>
                <a:lnTo>
                  <a:pt x="131461" y="47272"/>
                </a:lnTo>
                <a:close/>
                <a:moveTo>
                  <a:pt x="139227" y="47272"/>
                </a:moveTo>
                <a:lnTo>
                  <a:pt x="139227" y="51032"/>
                </a:lnTo>
                <a:lnTo>
                  <a:pt x="135436" y="51032"/>
                </a:lnTo>
                <a:lnTo>
                  <a:pt x="135436" y="47272"/>
                </a:lnTo>
                <a:close/>
                <a:moveTo>
                  <a:pt x="143202" y="47272"/>
                </a:moveTo>
                <a:lnTo>
                  <a:pt x="143202" y="51032"/>
                </a:lnTo>
                <a:lnTo>
                  <a:pt x="139411" y="51032"/>
                </a:lnTo>
                <a:lnTo>
                  <a:pt x="139411" y="47272"/>
                </a:lnTo>
                <a:close/>
                <a:moveTo>
                  <a:pt x="147177" y="47272"/>
                </a:moveTo>
                <a:lnTo>
                  <a:pt x="147177" y="51032"/>
                </a:lnTo>
                <a:lnTo>
                  <a:pt x="143387" y="51032"/>
                </a:lnTo>
                <a:lnTo>
                  <a:pt x="143387" y="47272"/>
                </a:lnTo>
                <a:close/>
                <a:moveTo>
                  <a:pt x="151224" y="47272"/>
                </a:moveTo>
                <a:lnTo>
                  <a:pt x="151224" y="51032"/>
                </a:lnTo>
                <a:lnTo>
                  <a:pt x="147362" y="51032"/>
                </a:lnTo>
                <a:lnTo>
                  <a:pt x="147362" y="47272"/>
                </a:lnTo>
                <a:close/>
                <a:moveTo>
                  <a:pt x="4068" y="51215"/>
                </a:moveTo>
                <a:lnTo>
                  <a:pt x="4068" y="54974"/>
                </a:lnTo>
                <a:lnTo>
                  <a:pt x="184" y="54974"/>
                </a:lnTo>
                <a:lnTo>
                  <a:pt x="184" y="51215"/>
                </a:lnTo>
                <a:close/>
                <a:moveTo>
                  <a:pt x="8043" y="51215"/>
                </a:moveTo>
                <a:lnTo>
                  <a:pt x="8043" y="54974"/>
                </a:lnTo>
                <a:lnTo>
                  <a:pt x="4252" y="54974"/>
                </a:lnTo>
                <a:lnTo>
                  <a:pt x="4252" y="51215"/>
                </a:lnTo>
                <a:close/>
                <a:moveTo>
                  <a:pt x="12018" y="51215"/>
                </a:moveTo>
                <a:lnTo>
                  <a:pt x="12018" y="54974"/>
                </a:lnTo>
                <a:lnTo>
                  <a:pt x="8227" y="54974"/>
                </a:lnTo>
                <a:lnTo>
                  <a:pt x="8227" y="51215"/>
                </a:lnTo>
                <a:close/>
                <a:moveTo>
                  <a:pt x="15993" y="51215"/>
                </a:moveTo>
                <a:lnTo>
                  <a:pt x="15993" y="54974"/>
                </a:lnTo>
                <a:lnTo>
                  <a:pt x="12202" y="54974"/>
                </a:lnTo>
                <a:lnTo>
                  <a:pt x="12202" y="51215"/>
                </a:lnTo>
                <a:close/>
                <a:moveTo>
                  <a:pt x="19968" y="51215"/>
                </a:moveTo>
                <a:lnTo>
                  <a:pt x="19968" y="54974"/>
                </a:lnTo>
                <a:lnTo>
                  <a:pt x="16177" y="54974"/>
                </a:lnTo>
                <a:lnTo>
                  <a:pt x="16177" y="51215"/>
                </a:lnTo>
                <a:close/>
                <a:moveTo>
                  <a:pt x="23944" y="51215"/>
                </a:moveTo>
                <a:lnTo>
                  <a:pt x="23944" y="54974"/>
                </a:lnTo>
                <a:lnTo>
                  <a:pt x="20153" y="54974"/>
                </a:lnTo>
                <a:lnTo>
                  <a:pt x="20153" y="51215"/>
                </a:lnTo>
                <a:close/>
                <a:moveTo>
                  <a:pt x="27919" y="51215"/>
                </a:moveTo>
                <a:lnTo>
                  <a:pt x="27919" y="54974"/>
                </a:lnTo>
                <a:lnTo>
                  <a:pt x="24129" y="54974"/>
                </a:lnTo>
                <a:lnTo>
                  <a:pt x="24129" y="51215"/>
                </a:lnTo>
                <a:close/>
                <a:moveTo>
                  <a:pt x="31895" y="51215"/>
                </a:moveTo>
                <a:lnTo>
                  <a:pt x="31895" y="54974"/>
                </a:lnTo>
                <a:lnTo>
                  <a:pt x="28104" y="54974"/>
                </a:lnTo>
                <a:lnTo>
                  <a:pt x="28104" y="51215"/>
                </a:lnTo>
                <a:close/>
                <a:moveTo>
                  <a:pt x="35870" y="51215"/>
                </a:moveTo>
                <a:lnTo>
                  <a:pt x="35870" y="54974"/>
                </a:lnTo>
                <a:lnTo>
                  <a:pt x="32079" y="54974"/>
                </a:lnTo>
                <a:lnTo>
                  <a:pt x="32079" y="51215"/>
                </a:lnTo>
                <a:close/>
                <a:moveTo>
                  <a:pt x="39845" y="51215"/>
                </a:moveTo>
                <a:lnTo>
                  <a:pt x="39845" y="54974"/>
                </a:lnTo>
                <a:lnTo>
                  <a:pt x="36054" y="54974"/>
                </a:lnTo>
                <a:lnTo>
                  <a:pt x="36054" y="51215"/>
                </a:lnTo>
                <a:close/>
                <a:moveTo>
                  <a:pt x="43821" y="51215"/>
                </a:moveTo>
                <a:lnTo>
                  <a:pt x="43821" y="54974"/>
                </a:lnTo>
                <a:lnTo>
                  <a:pt x="40029" y="54974"/>
                </a:lnTo>
                <a:lnTo>
                  <a:pt x="40029" y="51215"/>
                </a:lnTo>
                <a:close/>
                <a:moveTo>
                  <a:pt x="47796" y="51215"/>
                </a:moveTo>
                <a:lnTo>
                  <a:pt x="47796" y="54974"/>
                </a:lnTo>
                <a:lnTo>
                  <a:pt x="44005" y="54974"/>
                </a:lnTo>
                <a:lnTo>
                  <a:pt x="44005" y="51215"/>
                </a:lnTo>
                <a:close/>
                <a:moveTo>
                  <a:pt x="51771" y="51215"/>
                </a:moveTo>
                <a:lnTo>
                  <a:pt x="51771" y="54974"/>
                </a:lnTo>
                <a:lnTo>
                  <a:pt x="47980" y="54974"/>
                </a:lnTo>
                <a:lnTo>
                  <a:pt x="47980" y="51215"/>
                </a:lnTo>
                <a:close/>
                <a:moveTo>
                  <a:pt x="55746" y="51215"/>
                </a:moveTo>
                <a:lnTo>
                  <a:pt x="55746" y="54974"/>
                </a:lnTo>
                <a:lnTo>
                  <a:pt x="51955" y="54974"/>
                </a:lnTo>
                <a:lnTo>
                  <a:pt x="51955" y="51215"/>
                </a:lnTo>
                <a:close/>
                <a:moveTo>
                  <a:pt x="59721" y="51215"/>
                </a:moveTo>
                <a:lnTo>
                  <a:pt x="59721" y="54974"/>
                </a:lnTo>
                <a:lnTo>
                  <a:pt x="55931" y="54974"/>
                </a:lnTo>
                <a:lnTo>
                  <a:pt x="55931" y="51215"/>
                </a:lnTo>
                <a:close/>
                <a:moveTo>
                  <a:pt x="63696" y="51215"/>
                </a:moveTo>
                <a:lnTo>
                  <a:pt x="63696" y="54974"/>
                </a:lnTo>
                <a:lnTo>
                  <a:pt x="59906" y="54974"/>
                </a:lnTo>
                <a:lnTo>
                  <a:pt x="59906" y="51215"/>
                </a:lnTo>
                <a:close/>
                <a:moveTo>
                  <a:pt x="67672" y="51215"/>
                </a:moveTo>
                <a:lnTo>
                  <a:pt x="67672" y="54974"/>
                </a:lnTo>
                <a:lnTo>
                  <a:pt x="63881" y="54974"/>
                </a:lnTo>
                <a:lnTo>
                  <a:pt x="63881" y="51215"/>
                </a:lnTo>
                <a:close/>
                <a:moveTo>
                  <a:pt x="71648" y="51215"/>
                </a:moveTo>
                <a:lnTo>
                  <a:pt x="71648" y="54974"/>
                </a:lnTo>
                <a:lnTo>
                  <a:pt x="67857" y="54974"/>
                </a:lnTo>
                <a:lnTo>
                  <a:pt x="67857" y="51215"/>
                </a:lnTo>
                <a:close/>
                <a:moveTo>
                  <a:pt x="75623" y="51215"/>
                </a:moveTo>
                <a:lnTo>
                  <a:pt x="75623" y="54974"/>
                </a:lnTo>
                <a:lnTo>
                  <a:pt x="71832" y="54974"/>
                </a:lnTo>
                <a:lnTo>
                  <a:pt x="71832" y="51215"/>
                </a:lnTo>
                <a:close/>
                <a:moveTo>
                  <a:pt x="79598" y="51215"/>
                </a:moveTo>
                <a:lnTo>
                  <a:pt x="79598" y="54974"/>
                </a:lnTo>
                <a:lnTo>
                  <a:pt x="75807" y="54974"/>
                </a:lnTo>
                <a:lnTo>
                  <a:pt x="75807" y="51215"/>
                </a:lnTo>
                <a:close/>
                <a:moveTo>
                  <a:pt x="83573" y="51215"/>
                </a:moveTo>
                <a:lnTo>
                  <a:pt x="83573" y="54974"/>
                </a:lnTo>
                <a:lnTo>
                  <a:pt x="79782" y="54974"/>
                </a:lnTo>
                <a:lnTo>
                  <a:pt x="79782" y="51215"/>
                </a:lnTo>
                <a:close/>
                <a:moveTo>
                  <a:pt x="87549" y="51215"/>
                </a:moveTo>
                <a:lnTo>
                  <a:pt x="87549" y="54974"/>
                </a:lnTo>
                <a:lnTo>
                  <a:pt x="83757" y="54974"/>
                </a:lnTo>
                <a:lnTo>
                  <a:pt x="83757" y="51215"/>
                </a:lnTo>
                <a:close/>
                <a:moveTo>
                  <a:pt x="91524" y="51215"/>
                </a:moveTo>
                <a:lnTo>
                  <a:pt x="91524" y="54974"/>
                </a:lnTo>
                <a:lnTo>
                  <a:pt x="87733" y="54974"/>
                </a:lnTo>
                <a:lnTo>
                  <a:pt x="87733" y="51215"/>
                </a:lnTo>
                <a:close/>
                <a:moveTo>
                  <a:pt x="95499" y="51215"/>
                </a:moveTo>
                <a:lnTo>
                  <a:pt x="95499" y="54974"/>
                </a:lnTo>
                <a:lnTo>
                  <a:pt x="91708" y="54974"/>
                </a:lnTo>
                <a:lnTo>
                  <a:pt x="91708" y="51215"/>
                </a:lnTo>
                <a:close/>
                <a:moveTo>
                  <a:pt x="99474" y="51215"/>
                </a:moveTo>
                <a:lnTo>
                  <a:pt x="99474" y="54974"/>
                </a:lnTo>
                <a:lnTo>
                  <a:pt x="95684" y="54974"/>
                </a:lnTo>
                <a:lnTo>
                  <a:pt x="95684" y="51215"/>
                </a:lnTo>
                <a:close/>
                <a:moveTo>
                  <a:pt x="103449" y="51215"/>
                </a:moveTo>
                <a:lnTo>
                  <a:pt x="103449" y="54974"/>
                </a:lnTo>
                <a:lnTo>
                  <a:pt x="99659" y="54974"/>
                </a:lnTo>
                <a:lnTo>
                  <a:pt x="99659" y="51215"/>
                </a:lnTo>
                <a:close/>
                <a:moveTo>
                  <a:pt x="107424" y="51215"/>
                </a:moveTo>
                <a:lnTo>
                  <a:pt x="107424" y="54974"/>
                </a:lnTo>
                <a:lnTo>
                  <a:pt x="103634" y="54974"/>
                </a:lnTo>
                <a:lnTo>
                  <a:pt x="103634" y="51215"/>
                </a:lnTo>
                <a:close/>
                <a:moveTo>
                  <a:pt x="111400" y="51215"/>
                </a:moveTo>
                <a:lnTo>
                  <a:pt x="111400" y="54974"/>
                </a:lnTo>
                <a:lnTo>
                  <a:pt x="107609" y="54974"/>
                </a:lnTo>
                <a:lnTo>
                  <a:pt x="107609" y="51215"/>
                </a:lnTo>
                <a:close/>
                <a:moveTo>
                  <a:pt x="115376" y="51215"/>
                </a:moveTo>
                <a:lnTo>
                  <a:pt x="115376" y="54974"/>
                </a:lnTo>
                <a:lnTo>
                  <a:pt x="111585" y="54974"/>
                </a:lnTo>
                <a:lnTo>
                  <a:pt x="111585" y="51215"/>
                </a:lnTo>
                <a:close/>
                <a:moveTo>
                  <a:pt x="119351" y="51215"/>
                </a:moveTo>
                <a:lnTo>
                  <a:pt x="119351" y="54974"/>
                </a:lnTo>
                <a:lnTo>
                  <a:pt x="115560" y="54974"/>
                </a:lnTo>
                <a:lnTo>
                  <a:pt x="115560" y="51215"/>
                </a:lnTo>
                <a:close/>
                <a:moveTo>
                  <a:pt x="123326" y="51215"/>
                </a:moveTo>
                <a:lnTo>
                  <a:pt x="123326" y="54974"/>
                </a:lnTo>
                <a:lnTo>
                  <a:pt x="119535" y="54974"/>
                </a:lnTo>
                <a:lnTo>
                  <a:pt x="119535" y="51215"/>
                </a:lnTo>
                <a:close/>
                <a:moveTo>
                  <a:pt x="127301" y="51215"/>
                </a:moveTo>
                <a:lnTo>
                  <a:pt x="127301" y="54974"/>
                </a:lnTo>
                <a:lnTo>
                  <a:pt x="123510" y="54974"/>
                </a:lnTo>
                <a:lnTo>
                  <a:pt x="123510" y="51215"/>
                </a:lnTo>
                <a:close/>
                <a:moveTo>
                  <a:pt x="131277" y="51215"/>
                </a:moveTo>
                <a:lnTo>
                  <a:pt x="131277" y="54974"/>
                </a:lnTo>
                <a:lnTo>
                  <a:pt x="127485" y="54974"/>
                </a:lnTo>
                <a:lnTo>
                  <a:pt x="127485" y="51215"/>
                </a:lnTo>
                <a:close/>
                <a:moveTo>
                  <a:pt x="135252" y="51215"/>
                </a:moveTo>
                <a:lnTo>
                  <a:pt x="135252" y="54974"/>
                </a:lnTo>
                <a:lnTo>
                  <a:pt x="131461" y="54974"/>
                </a:lnTo>
                <a:lnTo>
                  <a:pt x="131461" y="51215"/>
                </a:lnTo>
                <a:close/>
                <a:moveTo>
                  <a:pt x="139227" y="51215"/>
                </a:moveTo>
                <a:lnTo>
                  <a:pt x="139227" y="54974"/>
                </a:lnTo>
                <a:lnTo>
                  <a:pt x="135436" y="54974"/>
                </a:lnTo>
                <a:lnTo>
                  <a:pt x="135436" y="51215"/>
                </a:lnTo>
                <a:close/>
                <a:moveTo>
                  <a:pt x="143202" y="51215"/>
                </a:moveTo>
                <a:lnTo>
                  <a:pt x="143202" y="54974"/>
                </a:lnTo>
                <a:lnTo>
                  <a:pt x="139411" y="54974"/>
                </a:lnTo>
                <a:lnTo>
                  <a:pt x="139411" y="51215"/>
                </a:lnTo>
                <a:close/>
                <a:moveTo>
                  <a:pt x="147177" y="51215"/>
                </a:moveTo>
                <a:lnTo>
                  <a:pt x="147177" y="54974"/>
                </a:lnTo>
                <a:lnTo>
                  <a:pt x="143387" y="54974"/>
                </a:lnTo>
                <a:lnTo>
                  <a:pt x="143387" y="51215"/>
                </a:lnTo>
                <a:close/>
                <a:moveTo>
                  <a:pt x="151224" y="51215"/>
                </a:moveTo>
                <a:lnTo>
                  <a:pt x="151224" y="54974"/>
                </a:lnTo>
                <a:lnTo>
                  <a:pt x="147362" y="54974"/>
                </a:lnTo>
                <a:lnTo>
                  <a:pt x="147362" y="51215"/>
                </a:lnTo>
                <a:close/>
                <a:moveTo>
                  <a:pt x="4068" y="55157"/>
                </a:moveTo>
                <a:lnTo>
                  <a:pt x="4068" y="58918"/>
                </a:lnTo>
                <a:lnTo>
                  <a:pt x="184" y="58918"/>
                </a:lnTo>
                <a:lnTo>
                  <a:pt x="184" y="55157"/>
                </a:lnTo>
                <a:close/>
                <a:moveTo>
                  <a:pt x="8043" y="55157"/>
                </a:moveTo>
                <a:lnTo>
                  <a:pt x="8043" y="58918"/>
                </a:lnTo>
                <a:lnTo>
                  <a:pt x="4252" y="58918"/>
                </a:lnTo>
                <a:lnTo>
                  <a:pt x="4252" y="55157"/>
                </a:lnTo>
                <a:close/>
                <a:moveTo>
                  <a:pt x="12018" y="55157"/>
                </a:moveTo>
                <a:lnTo>
                  <a:pt x="12018" y="58918"/>
                </a:lnTo>
                <a:lnTo>
                  <a:pt x="8227" y="58918"/>
                </a:lnTo>
                <a:lnTo>
                  <a:pt x="8227" y="55157"/>
                </a:lnTo>
                <a:close/>
                <a:moveTo>
                  <a:pt x="15993" y="55157"/>
                </a:moveTo>
                <a:lnTo>
                  <a:pt x="15993" y="58918"/>
                </a:lnTo>
                <a:lnTo>
                  <a:pt x="12202" y="58918"/>
                </a:lnTo>
                <a:lnTo>
                  <a:pt x="12202" y="55157"/>
                </a:lnTo>
                <a:close/>
                <a:moveTo>
                  <a:pt x="19968" y="55157"/>
                </a:moveTo>
                <a:lnTo>
                  <a:pt x="19968" y="58918"/>
                </a:lnTo>
                <a:lnTo>
                  <a:pt x="16177" y="58918"/>
                </a:lnTo>
                <a:lnTo>
                  <a:pt x="16177" y="55157"/>
                </a:lnTo>
                <a:close/>
                <a:moveTo>
                  <a:pt x="23944" y="55157"/>
                </a:moveTo>
                <a:lnTo>
                  <a:pt x="23944" y="58918"/>
                </a:lnTo>
                <a:lnTo>
                  <a:pt x="20153" y="58918"/>
                </a:lnTo>
                <a:lnTo>
                  <a:pt x="20153" y="55157"/>
                </a:lnTo>
                <a:close/>
                <a:moveTo>
                  <a:pt x="27919" y="55157"/>
                </a:moveTo>
                <a:lnTo>
                  <a:pt x="27919" y="58918"/>
                </a:lnTo>
                <a:lnTo>
                  <a:pt x="24129" y="58918"/>
                </a:lnTo>
                <a:lnTo>
                  <a:pt x="24129" y="55157"/>
                </a:lnTo>
                <a:close/>
                <a:moveTo>
                  <a:pt x="31895" y="55157"/>
                </a:moveTo>
                <a:lnTo>
                  <a:pt x="31895" y="58918"/>
                </a:lnTo>
                <a:lnTo>
                  <a:pt x="28104" y="58918"/>
                </a:lnTo>
                <a:lnTo>
                  <a:pt x="28104" y="55157"/>
                </a:lnTo>
                <a:close/>
                <a:moveTo>
                  <a:pt x="35870" y="55157"/>
                </a:moveTo>
                <a:lnTo>
                  <a:pt x="35870" y="58918"/>
                </a:lnTo>
                <a:lnTo>
                  <a:pt x="32079" y="58918"/>
                </a:lnTo>
                <a:lnTo>
                  <a:pt x="32079" y="55157"/>
                </a:lnTo>
                <a:close/>
                <a:moveTo>
                  <a:pt x="39845" y="55157"/>
                </a:moveTo>
                <a:lnTo>
                  <a:pt x="39845" y="58918"/>
                </a:lnTo>
                <a:lnTo>
                  <a:pt x="36054" y="58918"/>
                </a:lnTo>
                <a:lnTo>
                  <a:pt x="36054" y="55157"/>
                </a:lnTo>
                <a:close/>
                <a:moveTo>
                  <a:pt x="43821" y="55157"/>
                </a:moveTo>
                <a:lnTo>
                  <a:pt x="43821" y="58918"/>
                </a:lnTo>
                <a:lnTo>
                  <a:pt x="40029" y="58918"/>
                </a:lnTo>
                <a:lnTo>
                  <a:pt x="40029" y="55157"/>
                </a:lnTo>
                <a:close/>
                <a:moveTo>
                  <a:pt x="47796" y="55157"/>
                </a:moveTo>
                <a:lnTo>
                  <a:pt x="47796" y="58918"/>
                </a:lnTo>
                <a:lnTo>
                  <a:pt x="44005" y="58918"/>
                </a:lnTo>
                <a:lnTo>
                  <a:pt x="44005" y="55157"/>
                </a:lnTo>
                <a:close/>
                <a:moveTo>
                  <a:pt x="51771" y="55157"/>
                </a:moveTo>
                <a:lnTo>
                  <a:pt x="51771" y="58918"/>
                </a:lnTo>
                <a:lnTo>
                  <a:pt x="47980" y="58918"/>
                </a:lnTo>
                <a:lnTo>
                  <a:pt x="47980" y="55157"/>
                </a:lnTo>
                <a:close/>
                <a:moveTo>
                  <a:pt x="55746" y="55157"/>
                </a:moveTo>
                <a:lnTo>
                  <a:pt x="55746" y="58918"/>
                </a:lnTo>
                <a:lnTo>
                  <a:pt x="51955" y="58918"/>
                </a:lnTo>
                <a:lnTo>
                  <a:pt x="51955" y="55157"/>
                </a:lnTo>
                <a:close/>
                <a:moveTo>
                  <a:pt x="59721" y="55157"/>
                </a:moveTo>
                <a:lnTo>
                  <a:pt x="59721" y="58918"/>
                </a:lnTo>
                <a:lnTo>
                  <a:pt x="55931" y="58918"/>
                </a:lnTo>
                <a:lnTo>
                  <a:pt x="55931" y="55157"/>
                </a:lnTo>
                <a:close/>
                <a:moveTo>
                  <a:pt x="63696" y="55157"/>
                </a:moveTo>
                <a:lnTo>
                  <a:pt x="63696" y="58918"/>
                </a:lnTo>
                <a:lnTo>
                  <a:pt x="59906" y="58918"/>
                </a:lnTo>
                <a:lnTo>
                  <a:pt x="59906" y="55157"/>
                </a:lnTo>
                <a:close/>
                <a:moveTo>
                  <a:pt x="67672" y="55157"/>
                </a:moveTo>
                <a:lnTo>
                  <a:pt x="67672" y="58918"/>
                </a:lnTo>
                <a:lnTo>
                  <a:pt x="63881" y="58918"/>
                </a:lnTo>
                <a:lnTo>
                  <a:pt x="63881" y="55157"/>
                </a:lnTo>
                <a:close/>
                <a:moveTo>
                  <a:pt x="71648" y="55157"/>
                </a:moveTo>
                <a:lnTo>
                  <a:pt x="71648" y="58918"/>
                </a:lnTo>
                <a:lnTo>
                  <a:pt x="67857" y="58918"/>
                </a:lnTo>
                <a:lnTo>
                  <a:pt x="67857" y="55157"/>
                </a:lnTo>
                <a:close/>
                <a:moveTo>
                  <a:pt x="75623" y="55157"/>
                </a:moveTo>
                <a:lnTo>
                  <a:pt x="75623" y="58918"/>
                </a:lnTo>
                <a:lnTo>
                  <a:pt x="71832" y="58918"/>
                </a:lnTo>
                <a:lnTo>
                  <a:pt x="71832" y="55157"/>
                </a:lnTo>
                <a:close/>
                <a:moveTo>
                  <a:pt x="79598" y="55157"/>
                </a:moveTo>
                <a:lnTo>
                  <a:pt x="79598" y="58918"/>
                </a:lnTo>
                <a:lnTo>
                  <a:pt x="75807" y="58918"/>
                </a:lnTo>
                <a:lnTo>
                  <a:pt x="75807" y="55157"/>
                </a:lnTo>
                <a:close/>
                <a:moveTo>
                  <a:pt x="83573" y="55157"/>
                </a:moveTo>
                <a:lnTo>
                  <a:pt x="83573" y="58918"/>
                </a:lnTo>
                <a:lnTo>
                  <a:pt x="79782" y="58918"/>
                </a:lnTo>
                <a:lnTo>
                  <a:pt x="79782" y="55157"/>
                </a:lnTo>
                <a:close/>
                <a:moveTo>
                  <a:pt x="87549" y="55157"/>
                </a:moveTo>
                <a:lnTo>
                  <a:pt x="87549" y="58918"/>
                </a:lnTo>
                <a:lnTo>
                  <a:pt x="83757" y="58918"/>
                </a:lnTo>
                <a:lnTo>
                  <a:pt x="83757" y="55157"/>
                </a:lnTo>
                <a:close/>
                <a:moveTo>
                  <a:pt x="91524" y="55157"/>
                </a:moveTo>
                <a:lnTo>
                  <a:pt x="91524" y="58918"/>
                </a:lnTo>
                <a:lnTo>
                  <a:pt x="87733" y="58918"/>
                </a:lnTo>
                <a:lnTo>
                  <a:pt x="87733" y="55157"/>
                </a:lnTo>
                <a:close/>
                <a:moveTo>
                  <a:pt x="95499" y="55157"/>
                </a:moveTo>
                <a:lnTo>
                  <a:pt x="95499" y="58918"/>
                </a:lnTo>
                <a:lnTo>
                  <a:pt x="91708" y="58918"/>
                </a:lnTo>
                <a:lnTo>
                  <a:pt x="91708" y="55157"/>
                </a:lnTo>
                <a:close/>
                <a:moveTo>
                  <a:pt x="99474" y="55157"/>
                </a:moveTo>
                <a:lnTo>
                  <a:pt x="99474" y="58918"/>
                </a:lnTo>
                <a:lnTo>
                  <a:pt x="95684" y="58918"/>
                </a:lnTo>
                <a:lnTo>
                  <a:pt x="95684" y="55157"/>
                </a:lnTo>
                <a:close/>
                <a:moveTo>
                  <a:pt x="103449" y="55157"/>
                </a:moveTo>
                <a:lnTo>
                  <a:pt x="103449" y="58918"/>
                </a:lnTo>
                <a:lnTo>
                  <a:pt x="99659" y="58918"/>
                </a:lnTo>
                <a:lnTo>
                  <a:pt x="99659" y="55157"/>
                </a:lnTo>
                <a:close/>
                <a:moveTo>
                  <a:pt x="107424" y="55157"/>
                </a:moveTo>
                <a:lnTo>
                  <a:pt x="107424" y="58918"/>
                </a:lnTo>
                <a:lnTo>
                  <a:pt x="103634" y="58918"/>
                </a:lnTo>
                <a:lnTo>
                  <a:pt x="103634" y="55157"/>
                </a:lnTo>
                <a:close/>
                <a:moveTo>
                  <a:pt x="111400" y="55157"/>
                </a:moveTo>
                <a:lnTo>
                  <a:pt x="111400" y="58918"/>
                </a:lnTo>
                <a:lnTo>
                  <a:pt x="107609" y="58918"/>
                </a:lnTo>
                <a:lnTo>
                  <a:pt x="107609" y="55157"/>
                </a:lnTo>
                <a:close/>
                <a:moveTo>
                  <a:pt x="115376" y="55157"/>
                </a:moveTo>
                <a:lnTo>
                  <a:pt x="115376" y="58918"/>
                </a:lnTo>
                <a:lnTo>
                  <a:pt x="111585" y="58918"/>
                </a:lnTo>
                <a:lnTo>
                  <a:pt x="111585" y="55157"/>
                </a:lnTo>
                <a:close/>
                <a:moveTo>
                  <a:pt x="119351" y="55157"/>
                </a:moveTo>
                <a:lnTo>
                  <a:pt x="119351" y="58918"/>
                </a:lnTo>
                <a:lnTo>
                  <a:pt x="115560" y="58918"/>
                </a:lnTo>
                <a:lnTo>
                  <a:pt x="115560" y="55157"/>
                </a:lnTo>
                <a:close/>
                <a:moveTo>
                  <a:pt x="123326" y="55157"/>
                </a:moveTo>
                <a:lnTo>
                  <a:pt x="123326" y="58918"/>
                </a:lnTo>
                <a:lnTo>
                  <a:pt x="119535" y="58918"/>
                </a:lnTo>
                <a:lnTo>
                  <a:pt x="119535" y="55157"/>
                </a:lnTo>
                <a:close/>
                <a:moveTo>
                  <a:pt x="127301" y="55157"/>
                </a:moveTo>
                <a:lnTo>
                  <a:pt x="127301" y="58918"/>
                </a:lnTo>
                <a:lnTo>
                  <a:pt x="123510" y="58918"/>
                </a:lnTo>
                <a:lnTo>
                  <a:pt x="123510" y="55157"/>
                </a:lnTo>
                <a:close/>
                <a:moveTo>
                  <a:pt x="131277" y="55157"/>
                </a:moveTo>
                <a:lnTo>
                  <a:pt x="131277" y="58918"/>
                </a:lnTo>
                <a:lnTo>
                  <a:pt x="127485" y="58918"/>
                </a:lnTo>
                <a:lnTo>
                  <a:pt x="127485" y="55157"/>
                </a:lnTo>
                <a:close/>
                <a:moveTo>
                  <a:pt x="135252" y="55157"/>
                </a:moveTo>
                <a:lnTo>
                  <a:pt x="135252" y="58918"/>
                </a:lnTo>
                <a:lnTo>
                  <a:pt x="131461" y="58918"/>
                </a:lnTo>
                <a:lnTo>
                  <a:pt x="131461" y="55157"/>
                </a:lnTo>
                <a:close/>
                <a:moveTo>
                  <a:pt x="139227" y="55157"/>
                </a:moveTo>
                <a:lnTo>
                  <a:pt x="139227" y="58918"/>
                </a:lnTo>
                <a:lnTo>
                  <a:pt x="135436" y="58918"/>
                </a:lnTo>
                <a:lnTo>
                  <a:pt x="135436" y="55157"/>
                </a:lnTo>
                <a:close/>
                <a:moveTo>
                  <a:pt x="143202" y="55157"/>
                </a:moveTo>
                <a:lnTo>
                  <a:pt x="143202" y="58918"/>
                </a:lnTo>
                <a:lnTo>
                  <a:pt x="139411" y="58918"/>
                </a:lnTo>
                <a:lnTo>
                  <a:pt x="139411" y="55157"/>
                </a:lnTo>
                <a:close/>
                <a:moveTo>
                  <a:pt x="147177" y="55157"/>
                </a:moveTo>
                <a:lnTo>
                  <a:pt x="147177" y="58918"/>
                </a:lnTo>
                <a:lnTo>
                  <a:pt x="143387" y="58918"/>
                </a:lnTo>
                <a:lnTo>
                  <a:pt x="143387" y="55157"/>
                </a:lnTo>
                <a:close/>
                <a:moveTo>
                  <a:pt x="151224" y="55157"/>
                </a:moveTo>
                <a:lnTo>
                  <a:pt x="151224" y="58918"/>
                </a:lnTo>
                <a:lnTo>
                  <a:pt x="147362" y="58918"/>
                </a:lnTo>
                <a:lnTo>
                  <a:pt x="147362" y="55157"/>
                </a:lnTo>
                <a:close/>
                <a:moveTo>
                  <a:pt x="4068" y="59101"/>
                </a:moveTo>
                <a:lnTo>
                  <a:pt x="4068" y="62861"/>
                </a:lnTo>
                <a:lnTo>
                  <a:pt x="184" y="62861"/>
                </a:lnTo>
                <a:lnTo>
                  <a:pt x="184" y="59101"/>
                </a:lnTo>
                <a:close/>
                <a:moveTo>
                  <a:pt x="8043" y="59101"/>
                </a:moveTo>
                <a:lnTo>
                  <a:pt x="8043" y="62861"/>
                </a:lnTo>
                <a:lnTo>
                  <a:pt x="4252" y="62861"/>
                </a:lnTo>
                <a:lnTo>
                  <a:pt x="4252" y="59101"/>
                </a:lnTo>
                <a:close/>
                <a:moveTo>
                  <a:pt x="12018" y="59101"/>
                </a:moveTo>
                <a:lnTo>
                  <a:pt x="12018" y="62861"/>
                </a:lnTo>
                <a:lnTo>
                  <a:pt x="8227" y="62861"/>
                </a:lnTo>
                <a:lnTo>
                  <a:pt x="8227" y="59101"/>
                </a:lnTo>
                <a:close/>
                <a:moveTo>
                  <a:pt x="15993" y="59101"/>
                </a:moveTo>
                <a:lnTo>
                  <a:pt x="15993" y="62861"/>
                </a:lnTo>
                <a:lnTo>
                  <a:pt x="12202" y="62861"/>
                </a:lnTo>
                <a:lnTo>
                  <a:pt x="12202" y="59101"/>
                </a:lnTo>
                <a:close/>
                <a:moveTo>
                  <a:pt x="19968" y="59101"/>
                </a:moveTo>
                <a:lnTo>
                  <a:pt x="19968" y="62861"/>
                </a:lnTo>
                <a:lnTo>
                  <a:pt x="16177" y="62861"/>
                </a:lnTo>
                <a:lnTo>
                  <a:pt x="16177" y="59101"/>
                </a:lnTo>
                <a:close/>
                <a:moveTo>
                  <a:pt x="23944" y="59101"/>
                </a:moveTo>
                <a:lnTo>
                  <a:pt x="23944" y="62861"/>
                </a:lnTo>
                <a:lnTo>
                  <a:pt x="20153" y="62861"/>
                </a:lnTo>
                <a:lnTo>
                  <a:pt x="20153" y="59101"/>
                </a:lnTo>
                <a:close/>
                <a:moveTo>
                  <a:pt x="27919" y="59101"/>
                </a:moveTo>
                <a:lnTo>
                  <a:pt x="27919" y="62861"/>
                </a:lnTo>
                <a:lnTo>
                  <a:pt x="24129" y="62861"/>
                </a:lnTo>
                <a:lnTo>
                  <a:pt x="24129" y="59101"/>
                </a:lnTo>
                <a:close/>
                <a:moveTo>
                  <a:pt x="31895" y="59101"/>
                </a:moveTo>
                <a:lnTo>
                  <a:pt x="31895" y="62861"/>
                </a:lnTo>
                <a:lnTo>
                  <a:pt x="28104" y="62861"/>
                </a:lnTo>
                <a:lnTo>
                  <a:pt x="28104" y="59101"/>
                </a:lnTo>
                <a:close/>
                <a:moveTo>
                  <a:pt x="35870" y="59101"/>
                </a:moveTo>
                <a:lnTo>
                  <a:pt x="35870" y="62861"/>
                </a:lnTo>
                <a:lnTo>
                  <a:pt x="32079" y="62861"/>
                </a:lnTo>
                <a:lnTo>
                  <a:pt x="32079" y="59101"/>
                </a:lnTo>
                <a:close/>
                <a:moveTo>
                  <a:pt x="39845" y="59101"/>
                </a:moveTo>
                <a:lnTo>
                  <a:pt x="39845" y="62861"/>
                </a:lnTo>
                <a:lnTo>
                  <a:pt x="36054" y="62861"/>
                </a:lnTo>
                <a:lnTo>
                  <a:pt x="36054" y="59101"/>
                </a:lnTo>
                <a:close/>
                <a:moveTo>
                  <a:pt x="43821" y="59101"/>
                </a:moveTo>
                <a:lnTo>
                  <a:pt x="43821" y="62861"/>
                </a:lnTo>
                <a:lnTo>
                  <a:pt x="40029" y="62861"/>
                </a:lnTo>
                <a:lnTo>
                  <a:pt x="40029" y="59101"/>
                </a:lnTo>
                <a:close/>
                <a:moveTo>
                  <a:pt x="47796" y="59101"/>
                </a:moveTo>
                <a:lnTo>
                  <a:pt x="47796" y="62861"/>
                </a:lnTo>
                <a:lnTo>
                  <a:pt x="44005" y="62861"/>
                </a:lnTo>
                <a:lnTo>
                  <a:pt x="44005" y="59101"/>
                </a:lnTo>
                <a:close/>
                <a:moveTo>
                  <a:pt x="51771" y="59101"/>
                </a:moveTo>
                <a:lnTo>
                  <a:pt x="51771" y="62861"/>
                </a:lnTo>
                <a:lnTo>
                  <a:pt x="47980" y="62861"/>
                </a:lnTo>
                <a:lnTo>
                  <a:pt x="47980" y="59101"/>
                </a:lnTo>
                <a:close/>
                <a:moveTo>
                  <a:pt x="55746" y="59101"/>
                </a:moveTo>
                <a:lnTo>
                  <a:pt x="55746" y="62861"/>
                </a:lnTo>
                <a:lnTo>
                  <a:pt x="51955" y="62861"/>
                </a:lnTo>
                <a:lnTo>
                  <a:pt x="51955" y="59101"/>
                </a:lnTo>
                <a:close/>
                <a:moveTo>
                  <a:pt x="59721" y="59101"/>
                </a:moveTo>
                <a:lnTo>
                  <a:pt x="59721" y="62861"/>
                </a:lnTo>
                <a:lnTo>
                  <a:pt x="55931" y="62861"/>
                </a:lnTo>
                <a:lnTo>
                  <a:pt x="55931" y="59101"/>
                </a:lnTo>
                <a:close/>
                <a:moveTo>
                  <a:pt x="63696" y="59101"/>
                </a:moveTo>
                <a:lnTo>
                  <a:pt x="63696" y="62861"/>
                </a:lnTo>
                <a:lnTo>
                  <a:pt x="59906" y="62861"/>
                </a:lnTo>
                <a:lnTo>
                  <a:pt x="59906" y="59101"/>
                </a:lnTo>
                <a:close/>
                <a:moveTo>
                  <a:pt x="67672" y="59101"/>
                </a:moveTo>
                <a:lnTo>
                  <a:pt x="67672" y="62861"/>
                </a:lnTo>
                <a:lnTo>
                  <a:pt x="63881" y="62861"/>
                </a:lnTo>
                <a:lnTo>
                  <a:pt x="63881" y="59101"/>
                </a:lnTo>
                <a:close/>
                <a:moveTo>
                  <a:pt x="71648" y="59101"/>
                </a:moveTo>
                <a:lnTo>
                  <a:pt x="71648" y="62861"/>
                </a:lnTo>
                <a:lnTo>
                  <a:pt x="67857" y="62861"/>
                </a:lnTo>
                <a:lnTo>
                  <a:pt x="67857" y="59101"/>
                </a:lnTo>
                <a:close/>
                <a:moveTo>
                  <a:pt x="75623" y="59101"/>
                </a:moveTo>
                <a:lnTo>
                  <a:pt x="75623" y="62861"/>
                </a:lnTo>
                <a:lnTo>
                  <a:pt x="71832" y="62861"/>
                </a:lnTo>
                <a:lnTo>
                  <a:pt x="71832" y="59101"/>
                </a:lnTo>
                <a:close/>
                <a:moveTo>
                  <a:pt x="79598" y="59101"/>
                </a:moveTo>
                <a:lnTo>
                  <a:pt x="79598" y="62861"/>
                </a:lnTo>
                <a:lnTo>
                  <a:pt x="75807" y="62861"/>
                </a:lnTo>
                <a:lnTo>
                  <a:pt x="75807" y="59101"/>
                </a:lnTo>
                <a:close/>
                <a:moveTo>
                  <a:pt x="83573" y="59101"/>
                </a:moveTo>
                <a:lnTo>
                  <a:pt x="83573" y="62861"/>
                </a:lnTo>
                <a:lnTo>
                  <a:pt x="79782" y="62861"/>
                </a:lnTo>
                <a:lnTo>
                  <a:pt x="79782" y="59101"/>
                </a:lnTo>
                <a:close/>
                <a:moveTo>
                  <a:pt x="87549" y="59101"/>
                </a:moveTo>
                <a:lnTo>
                  <a:pt x="87549" y="62861"/>
                </a:lnTo>
                <a:lnTo>
                  <a:pt x="83757" y="62861"/>
                </a:lnTo>
                <a:lnTo>
                  <a:pt x="83757" y="59101"/>
                </a:lnTo>
                <a:close/>
                <a:moveTo>
                  <a:pt x="91524" y="59101"/>
                </a:moveTo>
                <a:lnTo>
                  <a:pt x="91524" y="62861"/>
                </a:lnTo>
                <a:lnTo>
                  <a:pt x="87733" y="62861"/>
                </a:lnTo>
                <a:lnTo>
                  <a:pt x="87733" y="59101"/>
                </a:lnTo>
                <a:close/>
                <a:moveTo>
                  <a:pt x="95499" y="59101"/>
                </a:moveTo>
                <a:lnTo>
                  <a:pt x="95499" y="62861"/>
                </a:lnTo>
                <a:lnTo>
                  <a:pt x="91708" y="62861"/>
                </a:lnTo>
                <a:lnTo>
                  <a:pt x="91708" y="59101"/>
                </a:lnTo>
                <a:close/>
                <a:moveTo>
                  <a:pt x="99474" y="59101"/>
                </a:moveTo>
                <a:lnTo>
                  <a:pt x="99474" y="62861"/>
                </a:lnTo>
                <a:lnTo>
                  <a:pt x="95684" y="62861"/>
                </a:lnTo>
                <a:lnTo>
                  <a:pt x="95684" y="59101"/>
                </a:lnTo>
                <a:close/>
                <a:moveTo>
                  <a:pt x="103449" y="59101"/>
                </a:moveTo>
                <a:lnTo>
                  <a:pt x="103449" y="62861"/>
                </a:lnTo>
                <a:lnTo>
                  <a:pt x="99659" y="62861"/>
                </a:lnTo>
                <a:lnTo>
                  <a:pt x="99659" y="59101"/>
                </a:lnTo>
                <a:close/>
                <a:moveTo>
                  <a:pt x="107424" y="59101"/>
                </a:moveTo>
                <a:lnTo>
                  <a:pt x="107424" y="62861"/>
                </a:lnTo>
                <a:lnTo>
                  <a:pt x="103634" y="62861"/>
                </a:lnTo>
                <a:lnTo>
                  <a:pt x="103634" y="59101"/>
                </a:lnTo>
                <a:close/>
                <a:moveTo>
                  <a:pt x="111400" y="59101"/>
                </a:moveTo>
                <a:lnTo>
                  <a:pt x="111400" y="62861"/>
                </a:lnTo>
                <a:lnTo>
                  <a:pt x="107609" y="62861"/>
                </a:lnTo>
                <a:lnTo>
                  <a:pt x="107609" y="59101"/>
                </a:lnTo>
                <a:close/>
                <a:moveTo>
                  <a:pt x="115376" y="59101"/>
                </a:moveTo>
                <a:lnTo>
                  <a:pt x="115376" y="62861"/>
                </a:lnTo>
                <a:lnTo>
                  <a:pt x="111585" y="62861"/>
                </a:lnTo>
                <a:lnTo>
                  <a:pt x="111585" y="59101"/>
                </a:lnTo>
                <a:close/>
                <a:moveTo>
                  <a:pt x="119351" y="59101"/>
                </a:moveTo>
                <a:lnTo>
                  <a:pt x="119351" y="62861"/>
                </a:lnTo>
                <a:lnTo>
                  <a:pt x="115560" y="62861"/>
                </a:lnTo>
                <a:lnTo>
                  <a:pt x="115560" y="59101"/>
                </a:lnTo>
                <a:close/>
                <a:moveTo>
                  <a:pt x="123326" y="59101"/>
                </a:moveTo>
                <a:lnTo>
                  <a:pt x="123326" y="62861"/>
                </a:lnTo>
                <a:lnTo>
                  <a:pt x="119535" y="62861"/>
                </a:lnTo>
                <a:lnTo>
                  <a:pt x="119535" y="59101"/>
                </a:lnTo>
                <a:close/>
                <a:moveTo>
                  <a:pt x="127301" y="59101"/>
                </a:moveTo>
                <a:lnTo>
                  <a:pt x="127301" y="62861"/>
                </a:lnTo>
                <a:lnTo>
                  <a:pt x="123510" y="62861"/>
                </a:lnTo>
                <a:lnTo>
                  <a:pt x="123510" y="59101"/>
                </a:lnTo>
                <a:close/>
                <a:moveTo>
                  <a:pt x="131277" y="59101"/>
                </a:moveTo>
                <a:lnTo>
                  <a:pt x="131277" y="62861"/>
                </a:lnTo>
                <a:lnTo>
                  <a:pt x="127485" y="62861"/>
                </a:lnTo>
                <a:lnTo>
                  <a:pt x="127485" y="59101"/>
                </a:lnTo>
                <a:close/>
                <a:moveTo>
                  <a:pt x="135252" y="59101"/>
                </a:moveTo>
                <a:lnTo>
                  <a:pt x="135252" y="62861"/>
                </a:lnTo>
                <a:lnTo>
                  <a:pt x="131461" y="62861"/>
                </a:lnTo>
                <a:lnTo>
                  <a:pt x="131461" y="59101"/>
                </a:lnTo>
                <a:close/>
                <a:moveTo>
                  <a:pt x="139227" y="59101"/>
                </a:moveTo>
                <a:lnTo>
                  <a:pt x="139227" y="62861"/>
                </a:lnTo>
                <a:lnTo>
                  <a:pt x="135436" y="62861"/>
                </a:lnTo>
                <a:lnTo>
                  <a:pt x="135436" y="59101"/>
                </a:lnTo>
                <a:close/>
                <a:moveTo>
                  <a:pt x="143202" y="59101"/>
                </a:moveTo>
                <a:lnTo>
                  <a:pt x="143202" y="62861"/>
                </a:lnTo>
                <a:lnTo>
                  <a:pt x="139411" y="62861"/>
                </a:lnTo>
                <a:lnTo>
                  <a:pt x="139411" y="59101"/>
                </a:lnTo>
                <a:close/>
                <a:moveTo>
                  <a:pt x="147177" y="59101"/>
                </a:moveTo>
                <a:lnTo>
                  <a:pt x="147177" y="62861"/>
                </a:lnTo>
                <a:lnTo>
                  <a:pt x="143387" y="62861"/>
                </a:lnTo>
                <a:lnTo>
                  <a:pt x="143387" y="59101"/>
                </a:lnTo>
                <a:close/>
                <a:moveTo>
                  <a:pt x="151224" y="59101"/>
                </a:moveTo>
                <a:lnTo>
                  <a:pt x="151224" y="62861"/>
                </a:lnTo>
                <a:lnTo>
                  <a:pt x="147362" y="62861"/>
                </a:lnTo>
                <a:lnTo>
                  <a:pt x="147362" y="59101"/>
                </a:lnTo>
                <a:close/>
                <a:moveTo>
                  <a:pt x="4068" y="63043"/>
                </a:moveTo>
                <a:lnTo>
                  <a:pt x="4068" y="66803"/>
                </a:lnTo>
                <a:lnTo>
                  <a:pt x="184" y="66803"/>
                </a:lnTo>
                <a:lnTo>
                  <a:pt x="184" y="63043"/>
                </a:lnTo>
                <a:close/>
                <a:moveTo>
                  <a:pt x="8043" y="63043"/>
                </a:moveTo>
                <a:lnTo>
                  <a:pt x="8043" y="66803"/>
                </a:lnTo>
                <a:lnTo>
                  <a:pt x="4252" y="66803"/>
                </a:lnTo>
                <a:lnTo>
                  <a:pt x="4252" y="63043"/>
                </a:lnTo>
                <a:close/>
                <a:moveTo>
                  <a:pt x="12018" y="63043"/>
                </a:moveTo>
                <a:lnTo>
                  <a:pt x="12018" y="66803"/>
                </a:lnTo>
                <a:lnTo>
                  <a:pt x="8227" y="66803"/>
                </a:lnTo>
                <a:lnTo>
                  <a:pt x="8227" y="63043"/>
                </a:lnTo>
                <a:close/>
                <a:moveTo>
                  <a:pt x="15993" y="63043"/>
                </a:moveTo>
                <a:lnTo>
                  <a:pt x="15993" y="66803"/>
                </a:lnTo>
                <a:lnTo>
                  <a:pt x="12202" y="66803"/>
                </a:lnTo>
                <a:lnTo>
                  <a:pt x="12202" y="63043"/>
                </a:lnTo>
                <a:close/>
                <a:moveTo>
                  <a:pt x="19968" y="63043"/>
                </a:moveTo>
                <a:lnTo>
                  <a:pt x="19968" y="66803"/>
                </a:lnTo>
                <a:lnTo>
                  <a:pt x="16177" y="66803"/>
                </a:lnTo>
                <a:lnTo>
                  <a:pt x="16177" y="63043"/>
                </a:lnTo>
                <a:close/>
                <a:moveTo>
                  <a:pt x="23944" y="63043"/>
                </a:moveTo>
                <a:lnTo>
                  <a:pt x="23944" y="66803"/>
                </a:lnTo>
                <a:lnTo>
                  <a:pt x="20153" y="66803"/>
                </a:lnTo>
                <a:lnTo>
                  <a:pt x="20153" y="63043"/>
                </a:lnTo>
                <a:close/>
                <a:moveTo>
                  <a:pt x="27919" y="63043"/>
                </a:moveTo>
                <a:lnTo>
                  <a:pt x="27919" y="66803"/>
                </a:lnTo>
                <a:lnTo>
                  <a:pt x="24129" y="66803"/>
                </a:lnTo>
                <a:lnTo>
                  <a:pt x="24129" y="63043"/>
                </a:lnTo>
                <a:close/>
                <a:moveTo>
                  <a:pt x="31895" y="63043"/>
                </a:moveTo>
                <a:lnTo>
                  <a:pt x="31895" y="66803"/>
                </a:lnTo>
                <a:lnTo>
                  <a:pt x="28104" y="66803"/>
                </a:lnTo>
                <a:lnTo>
                  <a:pt x="28104" y="63043"/>
                </a:lnTo>
                <a:close/>
                <a:moveTo>
                  <a:pt x="35870" y="63043"/>
                </a:moveTo>
                <a:lnTo>
                  <a:pt x="35870" y="66803"/>
                </a:lnTo>
                <a:lnTo>
                  <a:pt x="32079" y="66803"/>
                </a:lnTo>
                <a:lnTo>
                  <a:pt x="32079" y="63043"/>
                </a:lnTo>
                <a:close/>
                <a:moveTo>
                  <a:pt x="39845" y="63043"/>
                </a:moveTo>
                <a:lnTo>
                  <a:pt x="39845" y="66803"/>
                </a:lnTo>
                <a:lnTo>
                  <a:pt x="36054" y="66803"/>
                </a:lnTo>
                <a:lnTo>
                  <a:pt x="36054" y="63043"/>
                </a:lnTo>
                <a:close/>
                <a:moveTo>
                  <a:pt x="43821" y="63043"/>
                </a:moveTo>
                <a:lnTo>
                  <a:pt x="43821" y="66803"/>
                </a:lnTo>
                <a:lnTo>
                  <a:pt x="40029" y="66803"/>
                </a:lnTo>
                <a:lnTo>
                  <a:pt x="40029" y="63043"/>
                </a:lnTo>
                <a:close/>
                <a:moveTo>
                  <a:pt x="47796" y="63043"/>
                </a:moveTo>
                <a:lnTo>
                  <a:pt x="47796" y="66803"/>
                </a:lnTo>
                <a:lnTo>
                  <a:pt x="44005" y="66803"/>
                </a:lnTo>
                <a:lnTo>
                  <a:pt x="44005" y="63043"/>
                </a:lnTo>
                <a:close/>
                <a:moveTo>
                  <a:pt x="51771" y="63043"/>
                </a:moveTo>
                <a:lnTo>
                  <a:pt x="51771" y="66803"/>
                </a:lnTo>
                <a:lnTo>
                  <a:pt x="47980" y="66803"/>
                </a:lnTo>
                <a:lnTo>
                  <a:pt x="47980" y="63043"/>
                </a:lnTo>
                <a:close/>
                <a:moveTo>
                  <a:pt x="55746" y="63043"/>
                </a:moveTo>
                <a:lnTo>
                  <a:pt x="55746" y="66803"/>
                </a:lnTo>
                <a:lnTo>
                  <a:pt x="51955" y="66803"/>
                </a:lnTo>
                <a:lnTo>
                  <a:pt x="51955" y="63043"/>
                </a:lnTo>
                <a:close/>
                <a:moveTo>
                  <a:pt x="59721" y="63043"/>
                </a:moveTo>
                <a:lnTo>
                  <a:pt x="59721" y="66803"/>
                </a:lnTo>
                <a:lnTo>
                  <a:pt x="55931" y="66803"/>
                </a:lnTo>
                <a:lnTo>
                  <a:pt x="55931" y="63043"/>
                </a:lnTo>
                <a:close/>
                <a:moveTo>
                  <a:pt x="63696" y="63043"/>
                </a:moveTo>
                <a:lnTo>
                  <a:pt x="63696" y="66803"/>
                </a:lnTo>
                <a:lnTo>
                  <a:pt x="59906" y="66803"/>
                </a:lnTo>
                <a:lnTo>
                  <a:pt x="59906" y="63043"/>
                </a:lnTo>
                <a:close/>
                <a:moveTo>
                  <a:pt x="67672" y="63043"/>
                </a:moveTo>
                <a:lnTo>
                  <a:pt x="67672" y="66803"/>
                </a:lnTo>
                <a:lnTo>
                  <a:pt x="63881" y="66803"/>
                </a:lnTo>
                <a:lnTo>
                  <a:pt x="63881" y="63043"/>
                </a:lnTo>
                <a:close/>
                <a:moveTo>
                  <a:pt x="71648" y="63043"/>
                </a:moveTo>
                <a:lnTo>
                  <a:pt x="71648" y="66803"/>
                </a:lnTo>
                <a:lnTo>
                  <a:pt x="67857" y="66803"/>
                </a:lnTo>
                <a:lnTo>
                  <a:pt x="67857" y="63043"/>
                </a:lnTo>
                <a:close/>
                <a:moveTo>
                  <a:pt x="75623" y="63043"/>
                </a:moveTo>
                <a:lnTo>
                  <a:pt x="75623" y="66803"/>
                </a:lnTo>
                <a:lnTo>
                  <a:pt x="71832" y="66803"/>
                </a:lnTo>
                <a:lnTo>
                  <a:pt x="71832" y="63043"/>
                </a:lnTo>
                <a:close/>
                <a:moveTo>
                  <a:pt x="79598" y="63043"/>
                </a:moveTo>
                <a:lnTo>
                  <a:pt x="79598" y="66803"/>
                </a:lnTo>
                <a:lnTo>
                  <a:pt x="75807" y="66803"/>
                </a:lnTo>
                <a:lnTo>
                  <a:pt x="75807" y="63043"/>
                </a:lnTo>
                <a:close/>
                <a:moveTo>
                  <a:pt x="83573" y="63043"/>
                </a:moveTo>
                <a:lnTo>
                  <a:pt x="83573" y="66803"/>
                </a:lnTo>
                <a:lnTo>
                  <a:pt x="79782" y="66803"/>
                </a:lnTo>
                <a:lnTo>
                  <a:pt x="79782" y="63043"/>
                </a:lnTo>
                <a:close/>
                <a:moveTo>
                  <a:pt x="87549" y="63043"/>
                </a:moveTo>
                <a:lnTo>
                  <a:pt x="87549" y="66803"/>
                </a:lnTo>
                <a:lnTo>
                  <a:pt x="83757" y="66803"/>
                </a:lnTo>
                <a:lnTo>
                  <a:pt x="83757" y="63043"/>
                </a:lnTo>
                <a:close/>
                <a:moveTo>
                  <a:pt x="91524" y="63043"/>
                </a:moveTo>
                <a:lnTo>
                  <a:pt x="91524" y="66803"/>
                </a:lnTo>
                <a:lnTo>
                  <a:pt x="87733" y="66803"/>
                </a:lnTo>
                <a:lnTo>
                  <a:pt x="87733" y="63043"/>
                </a:lnTo>
                <a:close/>
                <a:moveTo>
                  <a:pt x="95499" y="63043"/>
                </a:moveTo>
                <a:lnTo>
                  <a:pt x="95499" y="66803"/>
                </a:lnTo>
                <a:lnTo>
                  <a:pt x="91708" y="66803"/>
                </a:lnTo>
                <a:lnTo>
                  <a:pt x="91708" y="63043"/>
                </a:lnTo>
                <a:close/>
                <a:moveTo>
                  <a:pt x="99474" y="63043"/>
                </a:moveTo>
                <a:lnTo>
                  <a:pt x="99474" y="66803"/>
                </a:lnTo>
                <a:lnTo>
                  <a:pt x="95684" y="66803"/>
                </a:lnTo>
                <a:lnTo>
                  <a:pt x="95684" y="63043"/>
                </a:lnTo>
                <a:close/>
                <a:moveTo>
                  <a:pt x="103449" y="63043"/>
                </a:moveTo>
                <a:lnTo>
                  <a:pt x="103449" y="66803"/>
                </a:lnTo>
                <a:lnTo>
                  <a:pt x="99659" y="66803"/>
                </a:lnTo>
                <a:lnTo>
                  <a:pt x="99659" y="63043"/>
                </a:lnTo>
                <a:close/>
                <a:moveTo>
                  <a:pt x="107424" y="63043"/>
                </a:moveTo>
                <a:lnTo>
                  <a:pt x="107424" y="66803"/>
                </a:lnTo>
                <a:lnTo>
                  <a:pt x="103634" y="66803"/>
                </a:lnTo>
                <a:lnTo>
                  <a:pt x="103634" y="63043"/>
                </a:lnTo>
                <a:close/>
                <a:moveTo>
                  <a:pt x="111400" y="63043"/>
                </a:moveTo>
                <a:lnTo>
                  <a:pt x="111400" y="66803"/>
                </a:lnTo>
                <a:lnTo>
                  <a:pt x="107609" y="66803"/>
                </a:lnTo>
                <a:lnTo>
                  <a:pt x="107609" y="63043"/>
                </a:lnTo>
                <a:close/>
                <a:moveTo>
                  <a:pt x="115376" y="63043"/>
                </a:moveTo>
                <a:lnTo>
                  <a:pt x="115376" y="66803"/>
                </a:lnTo>
                <a:lnTo>
                  <a:pt x="111585" y="66803"/>
                </a:lnTo>
                <a:lnTo>
                  <a:pt x="111585" y="63043"/>
                </a:lnTo>
                <a:close/>
                <a:moveTo>
                  <a:pt x="119351" y="63044"/>
                </a:moveTo>
                <a:lnTo>
                  <a:pt x="119351" y="66803"/>
                </a:lnTo>
                <a:lnTo>
                  <a:pt x="115560" y="66803"/>
                </a:lnTo>
                <a:lnTo>
                  <a:pt x="115560" y="63044"/>
                </a:lnTo>
                <a:close/>
                <a:moveTo>
                  <a:pt x="123326" y="63044"/>
                </a:moveTo>
                <a:lnTo>
                  <a:pt x="123326" y="66803"/>
                </a:lnTo>
                <a:lnTo>
                  <a:pt x="119535" y="66803"/>
                </a:lnTo>
                <a:lnTo>
                  <a:pt x="119535" y="63044"/>
                </a:lnTo>
                <a:close/>
                <a:moveTo>
                  <a:pt x="127301" y="63044"/>
                </a:moveTo>
                <a:lnTo>
                  <a:pt x="127301" y="66803"/>
                </a:lnTo>
                <a:lnTo>
                  <a:pt x="123510" y="66803"/>
                </a:lnTo>
                <a:lnTo>
                  <a:pt x="123510" y="63044"/>
                </a:lnTo>
                <a:close/>
                <a:moveTo>
                  <a:pt x="131277" y="63044"/>
                </a:moveTo>
                <a:lnTo>
                  <a:pt x="131277" y="66803"/>
                </a:lnTo>
                <a:lnTo>
                  <a:pt x="127485" y="66803"/>
                </a:lnTo>
                <a:lnTo>
                  <a:pt x="127485" y="63044"/>
                </a:lnTo>
                <a:close/>
                <a:moveTo>
                  <a:pt x="135252" y="63044"/>
                </a:moveTo>
                <a:lnTo>
                  <a:pt x="135252" y="66803"/>
                </a:lnTo>
                <a:lnTo>
                  <a:pt x="131461" y="66803"/>
                </a:lnTo>
                <a:lnTo>
                  <a:pt x="131461" y="63044"/>
                </a:lnTo>
                <a:close/>
                <a:moveTo>
                  <a:pt x="139227" y="63044"/>
                </a:moveTo>
                <a:lnTo>
                  <a:pt x="139227" y="66803"/>
                </a:lnTo>
                <a:lnTo>
                  <a:pt x="135436" y="66803"/>
                </a:lnTo>
                <a:lnTo>
                  <a:pt x="135436" y="63044"/>
                </a:lnTo>
                <a:close/>
                <a:moveTo>
                  <a:pt x="143202" y="63044"/>
                </a:moveTo>
                <a:lnTo>
                  <a:pt x="143202" y="66803"/>
                </a:lnTo>
                <a:lnTo>
                  <a:pt x="139411" y="66803"/>
                </a:lnTo>
                <a:lnTo>
                  <a:pt x="139411" y="63044"/>
                </a:lnTo>
                <a:close/>
                <a:moveTo>
                  <a:pt x="147177" y="63044"/>
                </a:moveTo>
                <a:lnTo>
                  <a:pt x="147177" y="66803"/>
                </a:lnTo>
                <a:lnTo>
                  <a:pt x="143387" y="66803"/>
                </a:lnTo>
                <a:lnTo>
                  <a:pt x="143387" y="63044"/>
                </a:lnTo>
                <a:close/>
                <a:moveTo>
                  <a:pt x="151224" y="63044"/>
                </a:moveTo>
                <a:lnTo>
                  <a:pt x="151224" y="66803"/>
                </a:lnTo>
                <a:lnTo>
                  <a:pt x="147362" y="66803"/>
                </a:lnTo>
                <a:lnTo>
                  <a:pt x="147362" y="63044"/>
                </a:lnTo>
                <a:close/>
                <a:moveTo>
                  <a:pt x="4068" y="66986"/>
                </a:moveTo>
                <a:lnTo>
                  <a:pt x="4068" y="70746"/>
                </a:lnTo>
                <a:lnTo>
                  <a:pt x="184" y="70746"/>
                </a:lnTo>
                <a:lnTo>
                  <a:pt x="184" y="66986"/>
                </a:lnTo>
                <a:close/>
                <a:moveTo>
                  <a:pt x="8043" y="66986"/>
                </a:moveTo>
                <a:lnTo>
                  <a:pt x="8043" y="70746"/>
                </a:lnTo>
                <a:lnTo>
                  <a:pt x="4252" y="70746"/>
                </a:lnTo>
                <a:lnTo>
                  <a:pt x="4252" y="66986"/>
                </a:lnTo>
                <a:close/>
                <a:moveTo>
                  <a:pt x="12018" y="66986"/>
                </a:moveTo>
                <a:lnTo>
                  <a:pt x="12018" y="70746"/>
                </a:lnTo>
                <a:lnTo>
                  <a:pt x="8227" y="70746"/>
                </a:lnTo>
                <a:lnTo>
                  <a:pt x="8227" y="66986"/>
                </a:lnTo>
                <a:close/>
                <a:moveTo>
                  <a:pt x="15993" y="66986"/>
                </a:moveTo>
                <a:lnTo>
                  <a:pt x="15993" y="70746"/>
                </a:lnTo>
                <a:lnTo>
                  <a:pt x="12202" y="70746"/>
                </a:lnTo>
                <a:lnTo>
                  <a:pt x="12202" y="66986"/>
                </a:lnTo>
                <a:close/>
                <a:moveTo>
                  <a:pt x="19968" y="66986"/>
                </a:moveTo>
                <a:lnTo>
                  <a:pt x="19968" y="70746"/>
                </a:lnTo>
                <a:lnTo>
                  <a:pt x="16177" y="70746"/>
                </a:lnTo>
                <a:lnTo>
                  <a:pt x="16177" y="66986"/>
                </a:lnTo>
                <a:close/>
                <a:moveTo>
                  <a:pt x="23944" y="66986"/>
                </a:moveTo>
                <a:lnTo>
                  <a:pt x="23944" y="70746"/>
                </a:lnTo>
                <a:lnTo>
                  <a:pt x="20153" y="70746"/>
                </a:lnTo>
                <a:lnTo>
                  <a:pt x="20153" y="66986"/>
                </a:lnTo>
                <a:close/>
                <a:moveTo>
                  <a:pt x="27919" y="66986"/>
                </a:moveTo>
                <a:lnTo>
                  <a:pt x="27919" y="70746"/>
                </a:lnTo>
                <a:lnTo>
                  <a:pt x="24129" y="70746"/>
                </a:lnTo>
                <a:lnTo>
                  <a:pt x="24129" y="66986"/>
                </a:lnTo>
                <a:close/>
                <a:moveTo>
                  <a:pt x="31895" y="66986"/>
                </a:moveTo>
                <a:lnTo>
                  <a:pt x="31895" y="70746"/>
                </a:lnTo>
                <a:lnTo>
                  <a:pt x="28104" y="70746"/>
                </a:lnTo>
                <a:lnTo>
                  <a:pt x="28104" y="66986"/>
                </a:lnTo>
                <a:close/>
                <a:moveTo>
                  <a:pt x="35870" y="66986"/>
                </a:moveTo>
                <a:lnTo>
                  <a:pt x="35870" y="70746"/>
                </a:lnTo>
                <a:lnTo>
                  <a:pt x="32079" y="70746"/>
                </a:lnTo>
                <a:lnTo>
                  <a:pt x="32079" y="66986"/>
                </a:lnTo>
                <a:close/>
                <a:moveTo>
                  <a:pt x="39845" y="66986"/>
                </a:moveTo>
                <a:lnTo>
                  <a:pt x="39845" y="70746"/>
                </a:lnTo>
                <a:lnTo>
                  <a:pt x="36054" y="70746"/>
                </a:lnTo>
                <a:lnTo>
                  <a:pt x="36054" y="66986"/>
                </a:lnTo>
                <a:close/>
                <a:moveTo>
                  <a:pt x="43821" y="66986"/>
                </a:moveTo>
                <a:lnTo>
                  <a:pt x="43821" y="70746"/>
                </a:lnTo>
                <a:lnTo>
                  <a:pt x="40029" y="70746"/>
                </a:lnTo>
                <a:lnTo>
                  <a:pt x="40029" y="66986"/>
                </a:lnTo>
                <a:close/>
                <a:moveTo>
                  <a:pt x="47796" y="66986"/>
                </a:moveTo>
                <a:lnTo>
                  <a:pt x="47796" y="70746"/>
                </a:lnTo>
                <a:lnTo>
                  <a:pt x="44005" y="70746"/>
                </a:lnTo>
                <a:lnTo>
                  <a:pt x="44005" y="66986"/>
                </a:lnTo>
                <a:close/>
                <a:moveTo>
                  <a:pt x="51771" y="66986"/>
                </a:moveTo>
                <a:lnTo>
                  <a:pt x="51771" y="70746"/>
                </a:lnTo>
                <a:lnTo>
                  <a:pt x="47980" y="70746"/>
                </a:lnTo>
                <a:lnTo>
                  <a:pt x="47980" y="66986"/>
                </a:lnTo>
                <a:close/>
                <a:moveTo>
                  <a:pt x="55746" y="66986"/>
                </a:moveTo>
                <a:lnTo>
                  <a:pt x="55746" y="70746"/>
                </a:lnTo>
                <a:lnTo>
                  <a:pt x="51955" y="70746"/>
                </a:lnTo>
                <a:lnTo>
                  <a:pt x="51955" y="66986"/>
                </a:lnTo>
                <a:close/>
                <a:moveTo>
                  <a:pt x="59721" y="66986"/>
                </a:moveTo>
                <a:lnTo>
                  <a:pt x="59721" y="70746"/>
                </a:lnTo>
                <a:lnTo>
                  <a:pt x="55931" y="70746"/>
                </a:lnTo>
                <a:lnTo>
                  <a:pt x="55931" y="66986"/>
                </a:lnTo>
                <a:close/>
                <a:moveTo>
                  <a:pt x="63696" y="66986"/>
                </a:moveTo>
                <a:lnTo>
                  <a:pt x="63696" y="70746"/>
                </a:lnTo>
                <a:lnTo>
                  <a:pt x="59906" y="70746"/>
                </a:lnTo>
                <a:lnTo>
                  <a:pt x="59906" y="66986"/>
                </a:lnTo>
                <a:close/>
                <a:moveTo>
                  <a:pt x="67672" y="66986"/>
                </a:moveTo>
                <a:lnTo>
                  <a:pt x="67672" y="70746"/>
                </a:lnTo>
                <a:lnTo>
                  <a:pt x="63881" y="70746"/>
                </a:lnTo>
                <a:lnTo>
                  <a:pt x="63881" y="66986"/>
                </a:lnTo>
                <a:close/>
                <a:moveTo>
                  <a:pt x="71648" y="66986"/>
                </a:moveTo>
                <a:lnTo>
                  <a:pt x="71648" y="70746"/>
                </a:lnTo>
                <a:lnTo>
                  <a:pt x="67857" y="70746"/>
                </a:lnTo>
                <a:lnTo>
                  <a:pt x="67857" y="66986"/>
                </a:lnTo>
                <a:close/>
                <a:moveTo>
                  <a:pt x="75623" y="66986"/>
                </a:moveTo>
                <a:lnTo>
                  <a:pt x="75623" y="70746"/>
                </a:lnTo>
                <a:lnTo>
                  <a:pt x="71832" y="70746"/>
                </a:lnTo>
                <a:lnTo>
                  <a:pt x="71832" y="66986"/>
                </a:lnTo>
                <a:close/>
                <a:moveTo>
                  <a:pt x="79598" y="66986"/>
                </a:moveTo>
                <a:lnTo>
                  <a:pt x="79598" y="70746"/>
                </a:lnTo>
                <a:lnTo>
                  <a:pt x="75807" y="70746"/>
                </a:lnTo>
                <a:lnTo>
                  <a:pt x="75807" y="66986"/>
                </a:lnTo>
                <a:close/>
                <a:moveTo>
                  <a:pt x="83573" y="66986"/>
                </a:moveTo>
                <a:lnTo>
                  <a:pt x="83573" y="70746"/>
                </a:lnTo>
                <a:lnTo>
                  <a:pt x="79782" y="70746"/>
                </a:lnTo>
                <a:lnTo>
                  <a:pt x="79782" y="66986"/>
                </a:lnTo>
                <a:close/>
                <a:moveTo>
                  <a:pt x="87549" y="66986"/>
                </a:moveTo>
                <a:lnTo>
                  <a:pt x="87549" y="70746"/>
                </a:lnTo>
                <a:lnTo>
                  <a:pt x="83757" y="70746"/>
                </a:lnTo>
                <a:lnTo>
                  <a:pt x="83757" y="66986"/>
                </a:lnTo>
                <a:close/>
                <a:moveTo>
                  <a:pt x="91524" y="66986"/>
                </a:moveTo>
                <a:lnTo>
                  <a:pt x="91524" y="70746"/>
                </a:lnTo>
                <a:lnTo>
                  <a:pt x="87733" y="70746"/>
                </a:lnTo>
                <a:lnTo>
                  <a:pt x="87733" y="66986"/>
                </a:lnTo>
                <a:close/>
                <a:moveTo>
                  <a:pt x="95499" y="66986"/>
                </a:moveTo>
                <a:lnTo>
                  <a:pt x="95499" y="70746"/>
                </a:lnTo>
                <a:lnTo>
                  <a:pt x="91708" y="70746"/>
                </a:lnTo>
                <a:lnTo>
                  <a:pt x="91708" y="66986"/>
                </a:lnTo>
                <a:close/>
                <a:moveTo>
                  <a:pt x="99474" y="66986"/>
                </a:moveTo>
                <a:lnTo>
                  <a:pt x="99474" y="70746"/>
                </a:lnTo>
                <a:lnTo>
                  <a:pt x="95684" y="70746"/>
                </a:lnTo>
                <a:lnTo>
                  <a:pt x="95684" y="66986"/>
                </a:lnTo>
                <a:close/>
                <a:moveTo>
                  <a:pt x="103449" y="66986"/>
                </a:moveTo>
                <a:lnTo>
                  <a:pt x="103449" y="70746"/>
                </a:lnTo>
                <a:lnTo>
                  <a:pt x="99659" y="70746"/>
                </a:lnTo>
                <a:lnTo>
                  <a:pt x="99659" y="66986"/>
                </a:lnTo>
                <a:close/>
                <a:moveTo>
                  <a:pt x="107424" y="66986"/>
                </a:moveTo>
                <a:lnTo>
                  <a:pt x="107424" y="70746"/>
                </a:lnTo>
                <a:lnTo>
                  <a:pt x="103634" y="70746"/>
                </a:lnTo>
                <a:lnTo>
                  <a:pt x="103634" y="66986"/>
                </a:lnTo>
                <a:close/>
                <a:moveTo>
                  <a:pt x="111400" y="66986"/>
                </a:moveTo>
                <a:lnTo>
                  <a:pt x="111400" y="70746"/>
                </a:lnTo>
                <a:lnTo>
                  <a:pt x="107609" y="70746"/>
                </a:lnTo>
                <a:lnTo>
                  <a:pt x="107609" y="66986"/>
                </a:lnTo>
                <a:close/>
                <a:moveTo>
                  <a:pt x="115376" y="66986"/>
                </a:moveTo>
                <a:lnTo>
                  <a:pt x="115376" y="70746"/>
                </a:lnTo>
                <a:lnTo>
                  <a:pt x="111585" y="70746"/>
                </a:lnTo>
                <a:lnTo>
                  <a:pt x="111585" y="66986"/>
                </a:lnTo>
                <a:close/>
                <a:moveTo>
                  <a:pt x="119351" y="66986"/>
                </a:moveTo>
                <a:lnTo>
                  <a:pt x="119351" y="70746"/>
                </a:lnTo>
                <a:lnTo>
                  <a:pt x="115560" y="70746"/>
                </a:lnTo>
                <a:lnTo>
                  <a:pt x="115560" y="66986"/>
                </a:lnTo>
                <a:close/>
                <a:moveTo>
                  <a:pt x="123326" y="66986"/>
                </a:moveTo>
                <a:lnTo>
                  <a:pt x="123326" y="70746"/>
                </a:lnTo>
                <a:lnTo>
                  <a:pt x="119535" y="70746"/>
                </a:lnTo>
                <a:lnTo>
                  <a:pt x="119535" y="66986"/>
                </a:lnTo>
                <a:close/>
                <a:moveTo>
                  <a:pt x="127301" y="66986"/>
                </a:moveTo>
                <a:lnTo>
                  <a:pt x="127301" y="70746"/>
                </a:lnTo>
                <a:lnTo>
                  <a:pt x="123510" y="70746"/>
                </a:lnTo>
                <a:lnTo>
                  <a:pt x="123510" y="66986"/>
                </a:lnTo>
                <a:close/>
                <a:moveTo>
                  <a:pt x="131277" y="66986"/>
                </a:moveTo>
                <a:lnTo>
                  <a:pt x="131277" y="70746"/>
                </a:lnTo>
                <a:lnTo>
                  <a:pt x="127485" y="70746"/>
                </a:lnTo>
                <a:lnTo>
                  <a:pt x="127485" y="66986"/>
                </a:lnTo>
                <a:close/>
                <a:moveTo>
                  <a:pt x="135252" y="66986"/>
                </a:moveTo>
                <a:lnTo>
                  <a:pt x="135252" y="70746"/>
                </a:lnTo>
                <a:lnTo>
                  <a:pt x="131461" y="70746"/>
                </a:lnTo>
                <a:lnTo>
                  <a:pt x="131461" y="66986"/>
                </a:lnTo>
                <a:close/>
                <a:moveTo>
                  <a:pt x="139227" y="66986"/>
                </a:moveTo>
                <a:lnTo>
                  <a:pt x="139227" y="70746"/>
                </a:lnTo>
                <a:lnTo>
                  <a:pt x="135436" y="70746"/>
                </a:lnTo>
                <a:lnTo>
                  <a:pt x="135436" y="66986"/>
                </a:lnTo>
                <a:close/>
                <a:moveTo>
                  <a:pt x="143202" y="66986"/>
                </a:moveTo>
                <a:lnTo>
                  <a:pt x="143202" y="70746"/>
                </a:lnTo>
                <a:lnTo>
                  <a:pt x="139411" y="70746"/>
                </a:lnTo>
                <a:lnTo>
                  <a:pt x="139411" y="66986"/>
                </a:lnTo>
                <a:close/>
                <a:moveTo>
                  <a:pt x="147177" y="66986"/>
                </a:moveTo>
                <a:lnTo>
                  <a:pt x="147177" y="70746"/>
                </a:lnTo>
                <a:lnTo>
                  <a:pt x="143387" y="70746"/>
                </a:lnTo>
                <a:lnTo>
                  <a:pt x="143387" y="66986"/>
                </a:lnTo>
                <a:close/>
                <a:moveTo>
                  <a:pt x="151224" y="66986"/>
                </a:moveTo>
                <a:lnTo>
                  <a:pt x="151224" y="70746"/>
                </a:lnTo>
                <a:lnTo>
                  <a:pt x="147362" y="70746"/>
                </a:lnTo>
                <a:lnTo>
                  <a:pt x="147362" y="66986"/>
                </a:lnTo>
                <a:close/>
                <a:moveTo>
                  <a:pt x="4068" y="70929"/>
                </a:moveTo>
                <a:lnTo>
                  <a:pt x="4068" y="74689"/>
                </a:lnTo>
                <a:lnTo>
                  <a:pt x="184" y="74689"/>
                </a:lnTo>
                <a:lnTo>
                  <a:pt x="184" y="70929"/>
                </a:lnTo>
                <a:close/>
                <a:moveTo>
                  <a:pt x="8043" y="70929"/>
                </a:moveTo>
                <a:lnTo>
                  <a:pt x="8043" y="74689"/>
                </a:lnTo>
                <a:lnTo>
                  <a:pt x="4252" y="74689"/>
                </a:lnTo>
                <a:lnTo>
                  <a:pt x="4252" y="70929"/>
                </a:lnTo>
                <a:close/>
                <a:moveTo>
                  <a:pt x="12018" y="70929"/>
                </a:moveTo>
                <a:lnTo>
                  <a:pt x="12018" y="74689"/>
                </a:lnTo>
                <a:lnTo>
                  <a:pt x="8227" y="74689"/>
                </a:lnTo>
                <a:lnTo>
                  <a:pt x="8227" y="70929"/>
                </a:lnTo>
                <a:close/>
                <a:moveTo>
                  <a:pt x="15993" y="70929"/>
                </a:moveTo>
                <a:lnTo>
                  <a:pt x="15993" y="74689"/>
                </a:lnTo>
                <a:lnTo>
                  <a:pt x="12202" y="74689"/>
                </a:lnTo>
                <a:lnTo>
                  <a:pt x="12202" y="70929"/>
                </a:lnTo>
                <a:close/>
                <a:moveTo>
                  <a:pt x="19968" y="70929"/>
                </a:moveTo>
                <a:lnTo>
                  <a:pt x="19968" y="74689"/>
                </a:lnTo>
                <a:lnTo>
                  <a:pt x="16177" y="74689"/>
                </a:lnTo>
                <a:lnTo>
                  <a:pt x="16177" y="70929"/>
                </a:lnTo>
                <a:close/>
                <a:moveTo>
                  <a:pt x="23944" y="70929"/>
                </a:moveTo>
                <a:lnTo>
                  <a:pt x="23944" y="74689"/>
                </a:lnTo>
                <a:lnTo>
                  <a:pt x="20153" y="74689"/>
                </a:lnTo>
                <a:lnTo>
                  <a:pt x="20153" y="70929"/>
                </a:lnTo>
                <a:close/>
                <a:moveTo>
                  <a:pt x="27919" y="70929"/>
                </a:moveTo>
                <a:lnTo>
                  <a:pt x="27919" y="74689"/>
                </a:lnTo>
                <a:lnTo>
                  <a:pt x="24129" y="74689"/>
                </a:lnTo>
                <a:lnTo>
                  <a:pt x="24129" y="70929"/>
                </a:lnTo>
                <a:close/>
                <a:moveTo>
                  <a:pt x="31895" y="70929"/>
                </a:moveTo>
                <a:lnTo>
                  <a:pt x="31895" y="74689"/>
                </a:lnTo>
                <a:lnTo>
                  <a:pt x="28104" y="74689"/>
                </a:lnTo>
                <a:lnTo>
                  <a:pt x="28104" y="70929"/>
                </a:lnTo>
                <a:close/>
                <a:moveTo>
                  <a:pt x="35870" y="70929"/>
                </a:moveTo>
                <a:lnTo>
                  <a:pt x="35870" y="74689"/>
                </a:lnTo>
                <a:lnTo>
                  <a:pt x="32079" y="74689"/>
                </a:lnTo>
                <a:lnTo>
                  <a:pt x="32079" y="70929"/>
                </a:lnTo>
                <a:close/>
                <a:moveTo>
                  <a:pt x="39845" y="70929"/>
                </a:moveTo>
                <a:lnTo>
                  <a:pt x="39845" y="74689"/>
                </a:lnTo>
                <a:lnTo>
                  <a:pt x="36054" y="74689"/>
                </a:lnTo>
                <a:lnTo>
                  <a:pt x="36054" y="70929"/>
                </a:lnTo>
                <a:close/>
                <a:moveTo>
                  <a:pt x="43821" y="70929"/>
                </a:moveTo>
                <a:lnTo>
                  <a:pt x="43821" y="74689"/>
                </a:lnTo>
                <a:lnTo>
                  <a:pt x="40029" y="74689"/>
                </a:lnTo>
                <a:lnTo>
                  <a:pt x="40029" y="70929"/>
                </a:lnTo>
                <a:close/>
                <a:moveTo>
                  <a:pt x="47796" y="70929"/>
                </a:moveTo>
                <a:lnTo>
                  <a:pt x="47796" y="74689"/>
                </a:lnTo>
                <a:lnTo>
                  <a:pt x="44005" y="74689"/>
                </a:lnTo>
                <a:lnTo>
                  <a:pt x="44005" y="70929"/>
                </a:lnTo>
                <a:close/>
                <a:moveTo>
                  <a:pt x="51771" y="70929"/>
                </a:moveTo>
                <a:lnTo>
                  <a:pt x="51771" y="74689"/>
                </a:lnTo>
                <a:lnTo>
                  <a:pt x="47980" y="74689"/>
                </a:lnTo>
                <a:lnTo>
                  <a:pt x="47980" y="70929"/>
                </a:lnTo>
                <a:close/>
                <a:moveTo>
                  <a:pt x="55746" y="70929"/>
                </a:moveTo>
                <a:lnTo>
                  <a:pt x="55746" y="74689"/>
                </a:lnTo>
                <a:lnTo>
                  <a:pt x="51955" y="74689"/>
                </a:lnTo>
                <a:lnTo>
                  <a:pt x="51955" y="70929"/>
                </a:lnTo>
                <a:close/>
                <a:moveTo>
                  <a:pt x="59721" y="70929"/>
                </a:moveTo>
                <a:lnTo>
                  <a:pt x="59721" y="74689"/>
                </a:lnTo>
                <a:lnTo>
                  <a:pt x="55931" y="74689"/>
                </a:lnTo>
                <a:lnTo>
                  <a:pt x="55931" y="70929"/>
                </a:lnTo>
                <a:close/>
                <a:moveTo>
                  <a:pt x="63696" y="70929"/>
                </a:moveTo>
                <a:lnTo>
                  <a:pt x="63696" y="74689"/>
                </a:lnTo>
                <a:lnTo>
                  <a:pt x="59906" y="74689"/>
                </a:lnTo>
                <a:lnTo>
                  <a:pt x="59906" y="70929"/>
                </a:lnTo>
                <a:close/>
                <a:moveTo>
                  <a:pt x="67672" y="70929"/>
                </a:moveTo>
                <a:lnTo>
                  <a:pt x="67672" y="74689"/>
                </a:lnTo>
                <a:lnTo>
                  <a:pt x="63881" y="74689"/>
                </a:lnTo>
                <a:lnTo>
                  <a:pt x="63881" y="70929"/>
                </a:lnTo>
                <a:close/>
                <a:moveTo>
                  <a:pt x="71648" y="70929"/>
                </a:moveTo>
                <a:lnTo>
                  <a:pt x="71648" y="74689"/>
                </a:lnTo>
                <a:lnTo>
                  <a:pt x="67857" y="74689"/>
                </a:lnTo>
                <a:lnTo>
                  <a:pt x="67857" y="70929"/>
                </a:lnTo>
                <a:close/>
                <a:moveTo>
                  <a:pt x="75623" y="70929"/>
                </a:moveTo>
                <a:lnTo>
                  <a:pt x="75623" y="74689"/>
                </a:lnTo>
                <a:lnTo>
                  <a:pt x="71832" y="74689"/>
                </a:lnTo>
                <a:lnTo>
                  <a:pt x="71832" y="70929"/>
                </a:lnTo>
                <a:close/>
                <a:moveTo>
                  <a:pt x="79598" y="70929"/>
                </a:moveTo>
                <a:lnTo>
                  <a:pt x="79598" y="74689"/>
                </a:lnTo>
                <a:lnTo>
                  <a:pt x="75807" y="74689"/>
                </a:lnTo>
                <a:lnTo>
                  <a:pt x="75807" y="70929"/>
                </a:lnTo>
                <a:close/>
                <a:moveTo>
                  <a:pt x="83573" y="70929"/>
                </a:moveTo>
                <a:lnTo>
                  <a:pt x="83573" y="74689"/>
                </a:lnTo>
                <a:lnTo>
                  <a:pt x="79782" y="74689"/>
                </a:lnTo>
                <a:lnTo>
                  <a:pt x="79782" y="70929"/>
                </a:lnTo>
                <a:close/>
                <a:moveTo>
                  <a:pt x="87549" y="70929"/>
                </a:moveTo>
                <a:lnTo>
                  <a:pt x="87549" y="74689"/>
                </a:lnTo>
                <a:lnTo>
                  <a:pt x="83757" y="74689"/>
                </a:lnTo>
                <a:lnTo>
                  <a:pt x="83757" y="70929"/>
                </a:lnTo>
                <a:close/>
                <a:moveTo>
                  <a:pt x="91524" y="70929"/>
                </a:moveTo>
                <a:lnTo>
                  <a:pt x="91524" y="74689"/>
                </a:lnTo>
                <a:lnTo>
                  <a:pt x="87733" y="74689"/>
                </a:lnTo>
                <a:lnTo>
                  <a:pt x="87733" y="70929"/>
                </a:lnTo>
                <a:close/>
                <a:moveTo>
                  <a:pt x="95499" y="70929"/>
                </a:moveTo>
                <a:lnTo>
                  <a:pt x="95499" y="74689"/>
                </a:lnTo>
                <a:lnTo>
                  <a:pt x="91708" y="74689"/>
                </a:lnTo>
                <a:lnTo>
                  <a:pt x="91708" y="70929"/>
                </a:lnTo>
                <a:close/>
                <a:moveTo>
                  <a:pt x="99474" y="70929"/>
                </a:moveTo>
                <a:lnTo>
                  <a:pt x="99474" y="74689"/>
                </a:lnTo>
                <a:lnTo>
                  <a:pt x="95684" y="74689"/>
                </a:lnTo>
                <a:lnTo>
                  <a:pt x="95684" y="70929"/>
                </a:lnTo>
                <a:close/>
                <a:moveTo>
                  <a:pt x="103449" y="70929"/>
                </a:moveTo>
                <a:lnTo>
                  <a:pt x="103449" y="74689"/>
                </a:lnTo>
                <a:lnTo>
                  <a:pt x="99659" y="74689"/>
                </a:lnTo>
                <a:lnTo>
                  <a:pt x="99659" y="70929"/>
                </a:lnTo>
                <a:close/>
                <a:moveTo>
                  <a:pt x="107424" y="70929"/>
                </a:moveTo>
                <a:lnTo>
                  <a:pt x="107424" y="74689"/>
                </a:lnTo>
                <a:lnTo>
                  <a:pt x="103634" y="74689"/>
                </a:lnTo>
                <a:lnTo>
                  <a:pt x="103634" y="70929"/>
                </a:lnTo>
                <a:close/>
                <a:moveTo>
                  <a:pt x="111400" y="70929"/>
                </a:moveTo>
                <a:lnTo>
                  <a:pt x="111400" y="74689"/>
                </a:lnTo>
                <a:lnTo>
                  <a:pt x="107609" y="74689"/>
                </a:lnTo>
                <a:lnTo>
                  <a:pt x="107609" y="70929"/>
                </a:lnTo>
                <a:close/>
                <a:moveTo>
                  <a:pt x="115376" y="70929"/>
                </a:moveTo>
                <a:lnTo>
                  <a:pt x="115376" y="74689"/>
                </a:lnTo>
                <a:lnTo>
                  <a:pt x="111585" y="74689"/>
                </a:lnTo>
                <a:lnTo>
                  <a:pt x="111585" y="70929"/>
                </a:lnTo>
                <a:close/>
                <a:moveTo>
                  <a:pt x="119351" y="70929"/>
                </a:moveTo>
                <a:lnTo>
                  <a:pt x="119351" y="74689"/>
                </a:lnTo>
                <a:lnTo>
                  <a:pt x="115560" y="74689"/>
                </a:lnTo>
                <a:lnTo>
                  <a:pt x="115560" y="70929"/>
                </a:lnTo>
                <a:close/>
                <a:moveTo>
                  <a:pt x="123326" y="70929"/>
                </a:moveTo>
                <a:lnTo>
                  <a:pt x="123326" y="74689"/>
                </a:lnTo>
                <a:lnTo>
                  <a:pt x="119535" y="74689"/>
                </a:lnTo>
                <a:lnTo>
                  <a:pt x="119535" y="70929"/>
                </a:lnTo>
                <a:close/>
                <a:moveTo>
                  <a:pt x="127301" y="70929"/>
                </a:moveTo>
                <a:lnTo>
                  <a:pt x="127301" y="74689"/>
                </a:lnTo>
                <a:lnTo>
                  <a:pt x="123510" y="74689"/>
                </a:lnTo>
                <a:lnTo>
                  <a:pt x="123510" y="70929"/>
                </a:lnTo>
                <a:close/>
                <a:moveTo>
                  <a:pt x="131277" y="70929"/>
                </a:moveTo>
                <a:lnTo>
                  <a:pt x="131277" y="74689"/>
                </a:lnTo>
                <a:lnTo>
                  <a:pt x="127485" y="74689"/>
                </a:lnTo>
                <a:lnTo>
                  <a:pt x="127485" y="70929"/>
                </a:lnTo>
                <a:close/>
                <a:moveTo>
                  <a:pt x="135252" y="70929"/>
                </a:moveTo>
                <a:lnTo>
                  <a:pt x="135252" y="74689"/>
                </a:lnTo>
                <a:lnTo>
                  <a:pt x="131461" y="74689"/>
                </a:lnTo>
                <a:lnTo>
                  <a:pt x="131461" y="70929"/>
                </a:lnTo>
                <a:close/>
                <a:moveTo>
                  <a:pt x="139227" y="70929"/>
                </a:moveTo>
                <a:lnTo>
                  <a:pt x="139227" y="74689"/>
                </a:lnTo>
                <a:lnTo>
                  <a:pt x="135436" y="74689"/>
                </a:lnTo>
                <a:lnTo>
                  <a:pt x="135436" y="70929"/>
                </a:lnTo>
                <a:close/>
                <a:moveTo>
                  <a:pt x="143202" y="70929"/>
                </a:moveTo>
                <a:lnTo>
                  <a:pt x="143202" y="74689"/>
                </a:lnTo>
                <a:lnTo>
                  <a:pt x="139411" y="74689"/>
                </a:lnTo>
                <a:lnTo>
                  <a:pt x="139411" y="70929"/>
                </a:lnTo>
                <a:close/>
                <a:moveTo>
                  <a:pt x="147177" y="70929"/>
                </a:moveTo>
                <a:lnTo>
                  <a:pt x="147177" y="74689"/>
                </a:lnTo>
                <a:lnTo>
                  <a:pt x="143387" y="74689"/>
                </a:lnTo>
                <a:lnTo>
                  <a:pt x="143387" y="70929"/>
                </a:lnTo>
                <a:close/>
                <a:moveTo>
                  <a:pt x="151224" y="70929"/>
                </a:moveTo>
                <a:lnTo>
                  <a:pt x="151224" y="74689"/>
                </a:lnTo>
                <a:lnTo>
                  <a:pt x="147362" y="74689"/>
                </a:lnTo>
                <a:lnTo>
                  <a:pt x="147362" y="70929"/>
                </a:lnTo>
                <a:close/>
                <a:moveTo>
                  <a:pt x="4068" y="74872"/>
                </a:moveTo>
                <a:lnTo>
                  <a:pt x="4068" y="78632"/>
                </a:lnTo>
                <a:lnTo>
                  <a:pt x="184" y="78632"/>
                </a:lnTo>
                <a:lnTo>
                  <a:pt x="184" y="74872"/>
                </a:lnTo>
                <a:close/>
                <a:moveTo>
                  <a:pt x="8043" y="74872"/>
                </a:moveTo>
                <a:lnTo>
                  <a:pt x="8043" y="78632"/>
                </a:lnTo>
                <a:lnTo>
                  <a:pt x="4252" y="78632"/>
                </a:lnTo>
                <a:lnTo>
                  <a:pt x="4252" y="74872"/>
                </a:lnTo>
                <a:close/>
                <a:moveTo>
                  <a:pt x="12018" y="74872"/>
                </a:moveTo>
                <a:lnTo>
                  <a:pt x="12018" y="78632"/>
                </a:lnTo>
                <a:lnTo>
                  <a:pt x="8227" y="78632"/>
                </a:lnTo>
                <a:lnTo>
                  <a:pt x="8227" y="74872"/>
                </a:lnTo>
                <a:close/>
                <a:moveTo>
                  <a:pt x="15993" y="74872"/>
                </a:moveTo>
                <a:lnTo>
                  <a:pt x="15993" y="78632"/>
                </a:lnTo>
                <a:lnTo>
                  <a:pt x="12202" y="78632"/>
                </a:lnTo>
                <a:lnTo>
                  <a:pt x="12202" y="74872"/>
                </a:lnTo>
                <a:close/>
                <a:moveTo>
                  <a:pt x="19968" y="74872"/>
                </a:moveTo>
                <a:lnTo>
                  <a:pt x="19968" y="78632"/>
                </a:lnTo>
                <a:lnTo>
                  <a:pt x="16177" y="78632"/>
                </a:lnTo>
                <a:lnTo>
                  <a:pt x="16177" y="74872"/>
                </a:lnTo>
                <a:close/>
                <a:moveTo>
                  <a:pt x="23944" y="74872"/>
                </a:moveTo>
                <a:lnTo>
                  <a:pt x="23944" y="78632"/>
                </a:lnTo>
                <a:lnTo>
                  <a:pt x="20153" y="78632"/>
                </a:lnTo>
                <a:lnTo>
                  <a:pt x="20153" y="74872"/>
                </a:lnTo>
                <a:close/>
                <a:moveTo>
                  <a:pt x="27919" y="74872"/>
                </a:moveTo>
                <a:lnTo>
                  <a:pt x="27919" y="78632"/>
                </a:lnTo>
                <a:lnTo>
                  <a:pt x="24129" y="78632"/>
                </a:lnTo>
                <a:lnTo>
                  <a:pt x="24129" y="74872"/>
                </a:lnTo>
                <a:close/>
                <a:moveTo>
                  <a:pt x="31895" y="74872"/>
                </a:moveTo>
                <a:lnTo>
                  <a:pt x="31895" y="78632"/>
                </a:lnTo>
                <a:lnTo>
                  <a:pt x="28104" y="78632"/>
                </a:lnTo>
                <a:lnTo>
                  <a:pt x="28104" y="74872"/>
                </a:lnTo>
                <a:close/>
                <a:moveTo>
                  <a:pt x="35870" y="74872"/>
                </a:moveTo>
                <a:lnTo>
                  <a:pt x="35870" y="78632"/>
                </a:lnTo>
                <a:lnTo>
                  <a:pt x="32079" y="78632"/>
                </a:lnTo>
                <a:lnTo>
                  <a:pt x="32079" y="74872"/>
                </a:lnTo>
                <a:close/>
                <a:moveTo>
                  <a:pt x="39845" y="74872"/>
                </a:moveTo>
                <a:lnTo>
                  <a:pt x="39845" y="78632"/>
                </a:lnTo>
                <a:lnTo>
                  <a:pt x="36054" y="78632"/>
                </a:lnTo>
                <a:lnTo>
                  <a:pt x="36054" y="74872"/>
                </a:lnTo>
                <a:close/>
                <a:moveTo>
                  <a:pt x="43821" y="74872"/>
                </a:moveTo>
                <a:lnTo>
                  <a:pt x="43821" y="78632"/>
                </a:lnTo>
                <a:lnTo>
                  <a:pt x="40029" y="78632"/>
                </a:lnTo>
                <a:lnTo>
                  <a:pt x="40029" y="74872"/>
                </a:lnTo>
                <a:close/>
                <a:moveTo>
                  <a:pt x="47796" y="74872"/>
                </a:moveTo>
                <a:lnTo>
                  <a:pt x="47796" y="78632"/>
                </a:lnTo>
                <a:lnTo>
                  <a:pt x="44005" y="78632"/>
                </a:lnTo>
                <a:lnTo>
                  <a:pt x="44005" y="74872"/>
                </a:lnTo>
                <a:close/>
                <a:moveTo>
                  <a:pt x="51771" y="74872"/>
                </a:moveTo>
                <a:lnTo>
                  <a:pt x="51771" y="78632"/>
                </a:lnTo>
                <a:lnTo>
                  <a:pt x="47980" y="78632"/>
                </a:lnTo>
                <a:lnTo>
                  <a:pt x="47980" y="74872"/>
                </a:lnTo>
                <a:close/>
                <a:moveTo>
                  <a:pt x="55746" y="74872"/>
                </a:moveTo>
                <a:lnTo>
                  <a:pt x="55746" y="78632"/>
                </a:lnTo>
                <a:lnTo>
                  <a:pt x="51955" y="78632"/>
                </a:lnTo>
                <a:lnTo>
                  <a:pt x="51955" y="74872"/>
                </a:lnTo>
                <a:close/>
                <a:moveTo>
                  <a:pt x="59721" y="74872"/>
                </a:moveTo>
                <a:lnTo>
                  <a:pt x="59721" y="78632"/>
                </a:lnTo>
                <a:lnTo>
                  <a:pt x="55931" y="78632"/>
                </a:lnTo>
                <a:lnTo>
                  <a:pt x="55931" y="74872"/>
                </a:lnTo>
                <a:close/>
                <a:moveTo>
                  <a:pt x="63696" y="74872"/>
                </a:moveTo>
                <a:lnTo>
                  <a:pt x="63696" y="78632"/>
                </a:lnTo>
                <a:lnTo>
                  <a:pt x="59906" y="78632"/>
                </a:lnTo>
                <a:lnTo>
                  <a:pt x="59906" y="74872"/>
                </a:lnTo>
                <a:close/>
                <a:moveTo>
                  <a:pt x="67672" y="74872"/>
                </a:moveTo>
                <a:lnTo>
                  <a:pt x="67672" y="78632"/>
                </a:lnTo>
                <a:lnTo>
                  <a:pt x="63881" y="78632"/>
                </a:lnTo>
                <a:lnTo>
                  <a:pt x="63881" y="74872"/>
                </a:lnTo>
                <a:close/>
                <a:moveTo>
                  <a:pt x="71648" y="74872"/>
                </a:moveTo>
                <a:lnTo>
                  <a:pt x="71648" y="78632"/>
                </a:lnTo>
                <a:lnTo>
                  <a:pt x="67857" y="78632"/>
                </a:lnTo>
                <a:lnTo>
                  <a:pt x="67857" y="74872"/>
                </a:lnTo>
                <a:close/>
                <a:moveTo>
                  <a:pt x="75623" y="74872"/>
                </a:moveTo>
                <a:lnTo>
                  <a:pt x="75623" y="78632"/>
                </a:lnTo>
                <a:lnTo>
                  <a:pt x="71832" y="78632"/>
                </a:lnTo>
                <a:lnTo>
                  <a:pt x="71832" y="74872"/>
                </a:lnTo>
                <a:close/>
                <a:moveTo>
                  <a:pt x="79598" y="74872"/>
                </a:moveTo>
                <a:lnTo>
                  <a:pt x="79598" y="78632"/>
                </a:lnTo>
                <a:lnTo>
                  <a:pt x="75807" y="78632"/>
                </a:lnTo>
                <a:lnTo>
                  <a:pt x="75807" y="74872"/>
                </a:lnTo>
                <a:close/>
                <a:moveTo>
                  <a:pt x="83573" y="74872"/>
                </a:moveTo>
                <a:lnTo>
                  <a:pt x="83573" y="78632"/>
                </a:lnTo>
                <a:lnTo>
                  <a:pt x="79782" y="78632"/>
                </a:lnTo>
                <a:lnTo>
                  <a:pt x="79782" y="74872"/>
                </a:lnTo>
                <a:close/>
                <a:moveTo>
                  <a:pt x="87549" y="74872"/>
                </a:moveTo>
                <a:lnTo>
                  <a:pt x="87549" y="78632"/>
                </a:lnTo>
                <a:lnTo>
                  <a:pt x="83757" y="78632"/>
                </a:lnTo>
                <a:lnTo>
                  <a:pt x="83757" y="74872"/>
                </a:lnTo>
                <a:close/>
                <a:moveTo>
                  <a:pt x="91524" y="74872"/>
                </a:moveTo>
                <a:lnTo>
                  <a:pt x="91524" y="78632"/>
                </a:lnTo>
                <a:lnTo>
                  <a:pt x="87733" y="78632"/>
                </a:lnTo>
                <a:lnTo>
                  <a:pt x="87733" y="74872"/>
                </a:lnTo>
                <a:close/>
                <a:moveTo>
                  <a:pt x="95499" y="74872"/>
                </a:moveTo>
                <a:lnTo>
                  <a:pt x="95499" y="78632"/>
                </a:lnTo>
                <a:lnTo>
                  <a:pt x="91708" y="78632"/>
                </a:lnTo>
                <a:lnTo>
                  <a:pt x="91708" y="74872"/>
                </a:lnTo>
                <a:close/>
                <a:moveTo>
                  <a:pt x="99474" y="74872"/>
                </a:moveTo>
                <a:lnTo>
                  <a:pt x="99474" y="78632"/>
                </a:lnTo>
                <a:lnTo>
                  <a:pt x="95684" y="78632"/>
                </a:lnTo>
                <a:lnTo>
                  <a:pt x="95684" y="74872"/>
                </a:lnTo>
                <a:close/>
                <a:moveTo>
                  <a:pt x="103449" y="74872"/>
                </a:moveTo>
                <a:lnTo>
                  <a:pt x="103449" y="78632"/>
                </a:lnTo>
                <a:lnTo>
                  <a:pt x="99659" y="78632"/>
                </a:lnTo>
                <a:lnTo>
                  <a:pt x="99659" y="74872"/>
                </a:lnTo>
                <a:close/>
                <a:moveTo>
                  <a:pt x="107424" y="74872"/>
                </a:moveTo>
                <a:lnTo>
                  <a:pt x="107424" y="78632"/>
                </a:lnTo>
                <a:lnTo>
                  <a:pt x="103634" y="78632"/>
                </a:lnTo>
                <a:lnTo>
                  <a:pt x="103634" y="74872"/>
                </a:lnTo>
                <a:close/>
                <a:moveTo>
                  <a:pt x="111400" y="74872"/>
                </a:moveTo>
                <a:lnTo>
                  <a:pt x="111400" y="78632"/>
                </a:lnTo>
                <a:lnTo>
                  <a:pt x="107609" y="78632"/>
                </a:lnTo>
                <a:lnTo>
                  <a:pt x="107609" y="74872"/>
                </a:lnTo>
                <a:close/>
                <a:moveTo>
                  <a:pt x="115376" y="74872"/>
                </a:moveTo>
                <a:lnTo>
                  <a:pt x="115376" y="78632"/>
                </a:lnTo>
                <a:lnTo>
                  <a:pt x="111585" y="78632"/>
                </a:lnTo>
                <a:lnTo>
                  <a:pt x="111585" y="74872"/>
                </a:lnTo>
                <a:close/>
                <a:moveTo>
                  <a:pt x="119351" y="74872"/>
                </a:moveTo>
                <a:lnTo>
                  <a:pt x="119351" y="78632"/>
                </a:lnTo>
                <a:lnTo>
                  <a:pt x="115560" y="78632"/>
                </a:lnTo>
                <a:lnTo>
                  <a:pt x="115560" y="74872"/>
                </a:lnTo>
                <a:close/>
                <a:moveTo>
                  <a:pt x="123326" y="74872"/>
                </a:moveTo>
                <a:lnTo>
                  <a:pt x="123326" y="78632"/>
                </a:lnTo>
                <a:lnTo>
                  <a:pt x="119535" y="78632"/>
                </a:lnTo>
                <a:lnTo>
                  <a:pt x="119535" y="74872"/>
                </a:lnTo>
                <a:close/>
                <a:moveTo>
                  <a:pt x="127301" y="74872"/>
                </a:moveTo>
                <a:lnTo>
                  <a:pt x="127301" y="78632"/>
                </a:lnTo>
                <a:lnTo>
                  <a:pt x="123510" y="78632"/>
                </a:lnTo>
                <a:lnTo>
                  <a:pt x="123510" y="74872"/>
                </a:lnTo>
                <a:close/>
                <a:moveTo>
                  <a:pt x="131277" y="74872"/>
                </a:moveTo>
                <a:lnTo>
                  <a:pt x="131277" y="78632"/>
                </a:lnTo>
                <a:lnTo>
                  <a:pt x="127485" y="78632"/>
                </a:lnTo>
                <a:lnTo>
                  <a:pt x="127485" y="74872"/>
                </a:lnTo>
                <a:close/>
                <a:moveTo>
                  <a:pt x="135252" y="74872"/>
                </a:moveTo>
                <a:lnTo>
                  <a:pt x="135252" y="78632"/>
                </a:lnTo>
                <a:lnTo>
                  <a:pt x="131461" y="78632"/>
                </a:lnTo>
                <a:lnTo>
                  <a:pt x="131461" y="74872"/>
                </a:lnTo>
                <a:close/>
                <a:moveTo>
                  <a:pt x="139227" y="74872"/>
                </a:moveTo>
                <a:lnTo>
                  <a:pt x="139227" y="78632"/>
                </a:lnTo>
                <a:lnTo>
                  <a:pt x="135436" y="78632"/>
                </a:lnTo>
                <a:lnTo>
                  <a:pt x="135436" y="74872"/>
                </a:lnTo>
                <a:close/>
                <a:moveTo>
                  <a:pt x="143202" y="74872"/>
                </a:moveTo>
                <a:lnTo>
                  <a:pt x="143202" y="78632"/>
                </a:lnTo>
                <a:lnTo>
                  <a:pt x="139411" y="78632"/>
                </a:lnTo>
                <a:lnTo>
                  <a:pt x="139411" y="74872"/>
                </a:lnTo>
                <a:close/>
                <a:moveTo>
                  <a:pt x="147177" y="74872"/>
                </a:moveTo>
                <a:lnTo>
                  <a:pt x="147177" y="78632"/>
                </a:lnTo>
                <a:lnTo>
                  <a:pt x="143387" y="78632"/>
                </a:lnTo>
                <a:lnTo>
                  <a:pt x="143387" y="74872"/>
                </a:lnTo>
                <a:close/>
                <a:moveTo>
                  <a:pt x="151224" y="74872"/>
                </a:moveTo>
                <a:lnTo>
                  <a:pt x="151224" y="78632"/>
                </a:lnTo>
                <a:lnTo>
                  <a:pt x="147362" y="78632"/>
                </a:lnTo>
                <a:lnTo>
                  <a:pt x="147362" y="74872"/>
                </a:lnTo>
                <a:close/>
                <a:moveTo>
                  <a:pt x="4068" y="78815"/>
                </a:moveTo>
                <a:lnTo>
                  <a:pt x="4068" y="82574"/>
                </a:lnTo>
                <a:lnTo>
                  <a:pt x="184" y="82574"/>
                </a:lnTo>
                <a:lnTo>
                  <a:pt x="184" y="78815"/>
                </a:lnTo>
                <a:close/>
                <a:moveTo>
                  <a:pt x="8043" y="78815"/>
                </a:moveTo>
                <a:lnTo>
                  <a:pt x="8043" y="82574"/>
                </a:lnTo>
                <a:lnTo>
                  <a:pt x="4252" y="82574"/>
                </a:lnTo>
                <a:lnTo>
                  <a:pt x="4252" y="78815"/>
                </a:lnTo>
                <a:close/>
                <a:moveTo>
                  <a:pt x="12018" y="78815"/>
                </a:moveTo>
                <a:lnTo>
                  <a:pt x="12018" y="82574"/>
                </a:lnTo>
                <a:lnTo>
                  <a:pt x="8227" y="82574"/>
                </a:lnTo>
                <a:lnTo>
                  <a:pt x="8227" y="78815"/>
                </a:lnTo>
                <a:close/>
                <a:moveTo>
                  <a:pt x="15993" y="78815"/>
                </a:moveTo>
                <a:lnTo>
                  <a:pt x="15993" y="82574"/>
                </a:lnTo>
                <a:lnTo>
                  <a:pt x="12202" y="82574"/>
                </a:lnTo>
                <a:lnTo>
                  <a:pt x="12202" y="78815"/>
                </a:lnTo>
                <a:close/>
                <a:moveTo>
                  <a:pt x="19968" y="78815"/>
                </a:moveTo>
                <a:lnTo>
                  <a:pt x="19968" y="82574"/>
                </a:lnTo>
                <a:lnTo>
                  <a:pt x="16177" y="82574"/>
                </a:lnTo>
                <a:lnTo>
                  <a:pt x="16177" y="78815"/>
                </a:lnTo>
                <a:close/>
                <a:moveTo>
                  <a:pt x="23944" y="78815"/>
                </a:moveTo>
                <a:lnTo>
                  <a:pt x="23944" y="82574"/>
                </a:lnTo>
                <a:lnTo>
                  <a:pt x="20152" y="82574"/>
                </a:lnTo>
                <a:lnTo>
                  <a:pt x="20152" y="78815"/>
                </a:lnTo>
                <a:close/>
                <a:moveTo>
                  <a:pt x="27919" y="78815"/>
                </a:moveTo>
                <a:lnTo>
                  <a:pt x="27919" y="82574"/>
                </a:lnTo>
                <a:lnTo>
                  <a:pt x="24129" y="82574"/>
                </a:lnTo>
                <a:lnTo>
                  <a:pt x="24129" y="78815"/>
                </a:lnTo>
                <a:close/>
                <a:moveTo>
                  <a:pt x="31895" y="78815"/>
                </a:moveTo>
                <a:lnTo>
                  <a:pt x="31895" y="82574"/>
                </a:lnTo>
                <a:lnTo>
                  <a:pt x="28104" y="82574"/>
                </a:lnTo>
                <a:lnTo>
                  <a:pt x="28104" y="78815"/>
                </a:lnTo>
                <a:close/>
                <a:moveTo>
                  <a:pt x="35870" y="78815"/>
                </a:moveTo>
                <a:lnTo>
                  <a:pt x="35870" y="82574"/>
                </a:lnTo>
                <a:lnTo>
                  <a:pt x="32079" y="82574"/>
                </a:lnTo>
                <a:lnTo>
                  <a:pt x="32079" y="78815"/>
                </a:lnTo>
                <a:close/>
                <a:moveTo>
                  <a:pt x="39845" y="78815"/>
                </a:moveTo>
                <a:lnTo>
                  <a:pt x="39845" y="82574"/>
                </a:lnTo>
                <a:lnTo>
                  <a:pt x="36054" y="82574"/>
                </a:lnTo>
                <a:lnTo>
                  <a:pt x="36054" y="78815"/>
                </a:lnTo>
                <a:close/>
                <a:moveTo>
                  <a:pt x="43821" y="78815"/>
                </a:moveTo>
                <a:lnTo>
                  <a:pt x="43821" y="82574"/>
                </a:lnTo>
                <a:lnTo>
                  <a:pt x="40029" y="82574"/>
                </a:lnTo>
                <a:lnTo>
                  <a:pt x="40029" y="78815"/>
                </a:lnTo>
                <a:close/>
                <a:moveTo>
                  <a:pt x="47796" y="78815"/>
                </a:moveTo>
                <a:lnTo>
                  <a:pt x="47796" y="82574"/>
                </a:lnTo>
                <a:lnTo>
                  <a:pt x="44005" y="82574"/>
                </a:lnTo>
                <a:lnTo>
                  <a:pt x="44005" y="78815"/>
                </a:lnTo>
                <a:close/>
                <a:moveTo>
                  <a:pt x="51771" y="78815"/>
                </a:moveTo>
                <a:lnTo>
                  <a:pt x="51771" y="82574"/>
                </a:lnTo>
                <a:lnTo>
                  <a:pt x="47980" y="82574"/>
                </a:lnTo>
                <a:lnTo>
                  <a:pt x="47980" y="78815"/>
                </a:lnTo>
                <a:close/>
                <a:moveTo>
                  <a:pt x="55746" y="78815"/>
                </a:moveTo>
                <a:lnTo>
                  <a:pt x="55746" y="82574"/>
                </a:lnTo>
                <a:lnTo>
                  <a:pt x="51955" y="82574"/>
                </a:lnTo>
                <a:lnTo>
                  <a:pt x="51955" y="78815"/>
                </a:lnTo>
                <a:close/>
                <a:moveTo>
                  <a:pt x="59721" y="78815"/>
                </a:moveTo>
                <a:lnTo>
                  <a:pt x="59721" y="82574"/>
                </a:lnTo>
                <a:lnTo>
                  <a:pt x="55931" y="82574"/>
                </a:lnTo>
                <a:lnTo>
                  <a:pt x="55931" y="78815"/>
                </a:lnTo>
                <a:close/>
                <a:moveTo>
                  <a:pt x="63696" y="78815"/>
                </a:moveTo>
                <a:lnTo>
                  <a:pt x="63696" y="82574"/>
                </a:lnTo>
                <a:lnTo>
                  <a:pt x="59906" y="82574"/>
                </a:lnTo>
                <a:lnTo>
                  <a:pt x="59906" y="78815"/>
                </a:lnTo>
                <a:close/>
                <a:moveTo>
                  <a:pt x="67672" y="78815"/>
                </a:moveTo>
                <a:lnTo>
                  <a:pt x="67672" y="82574"/>
                </a:lnTo>
                <a:lnTo>
                  <a:pt x="63881" y="82574"/>
                </a:lnTo>
                <a:lnTo>
                  <a:pt x="63881" y="78815"/>
                </a:lnTo>
                <a:close/>
                <a:moveTo>
                  <a:pt x="71648" y="78815"/>
                </a:moveTo>
                <a:lnTo>
                  <a:pt x="71648" y="82574"/>
                </a:lnTo>
                <a:lnTo>
                  <a:pt x="67857" y="82574"/>
                </a:lnTo>
                <a:lnTo>
                  <a:pt x="67857" y="78815"/>
                </a:lnTo>
                <a:close/>
                <a:moveTo>
                  <a:pt x="75623" y="78815"/>
                </a:moveTo>
                <a:lnTo>
                  <a:pt x="75623" y="82574"/>
                </a:lnTo>
                <a:lnTo>
                  <a:pt x="71832" y="82574"/>
                </a:lnTo>
                <a:lnTo>
                  <a:pt x="71832" y="78815"/>
                </a:lnTo>
                <a:close/>
                <a:moveTo>
                  <a:pt x="79598" y="78815"/>
                </a:moveTo>
                <a:lnTo>
                  <a:pt x="79598" y="82574"/>
                </a:lnTo>
                <a:lnTo>
                  <a:pt x="75807" y="82574"/>
                </a:lnTo>
                <a:lnTo>
                  <a:pt x="75807" y="78815"/>
                </a:lnTo>
                <a:close/>
                <a:moveTo>
                  <a:pt x="83573" y="78815"/>
                </a:moveTo>
                <a:lnTo>
                  <a:pt x="83573" y="82574"/>
                </a:lnTo>
                <a:lnTo>
                  <a:pt x="79782" y="82574"/>
                </a:lnTo>
                <a:lnTo>
                  <a:pt x="79782" y="78815"/>
                </a:lnTo>
                <a:close/>
                <a:moveTo>
                  <a:pt x="87549" y="78815"/>
                </a:moveTo>
                <a:lnTo>
                  <a:pt x="87549" y="82574"/>
                </a:lnTo>
                <a:lnTo>
                  <a:pt x="83757" y="82574"/>
                </a:lnTo>
                <a:lnTo>
                  <a:pt x="83757" y="78815"/>
                </a:lnTo>
                <a:close/>
                <a:moveTo>
                  <a:pt x="91524" y="78815"/>
                </a:moveTo>
                <a:lnTo>
                  <a:pt x="91524" y="82574"/>
                </a:lnTo>
                <a:lnTo>
                  <a:pt x="87733" y="82574"/>
                </a:lnTo>
                <a:lnTo>
                  <a:pt x="87733" y="78815"/>
                </a:lnTo>
                <a:close/>
                <a:moveTo>
                  <a:pt x="95499" y="78815"/>
                </a:moveTo>
                <a:lnTo>
                  <a:pt x="95499" y="82574"/>
                </a:lnTo>
                <a:lnTo>
                  <a:pt x="91708" y="82574"/>
                </a:lnTo>
                <a:lnTo>
                  <a:pt x="91708" y="78815"/>
                </a:lnTo>
                <a:close/>
                <a:moveTo>
                  <a:pt x="99474" y="78815"/>
                </a:moveTo>
                <a:lnTo>
                  <a:pt x="99474" y="82574"/>
                </a:lnTo>
                <a:lnTo>
                  <a:pt x="95684" y="82574"/>
                </a:lnTo>
                <a:lnTo>
                  <a:pt x="95684" y="78815"/>
                </a:lnTo>
                <a:close/>
                <a:moveTo>
                  <a:pt x="103449" y="78815"/>
                </a:moveTo>
                <a:lnTo>
                  <a:pt x="103449" y="82574"/>
                </a:lnTo>
                <a:lnTo>
                  <a:pt x="99659" y="82574"/>
                </a:lnTo>
                <a:lnTo>
                  <a:pt x="99659" y="78815"/>
                </a:lnTo>
                <a:close/>
                <a:moveTo>
                  <a:pt x="107424" y="78815"/>
                </a:moveTo>
                <a:lnTo>
                  <a:pt x="107424" y="82574"/>
                </a:lnTo>
                <a:lnTo>
                  <a:pt x="103634" y="82574"/>
                </a:lnTo>
                <a:lnTo>
                  <a:pt x="103634" y="78815"/>
                </a:lnTo>
                <a:close/>
                <a:moveTo>
                  <a:pt x="111400" y="78815"/>
                </a:moveTo>
                <a:lnTo>
                  <a:pt x="111400" y="82574"/>
                </a:lnTo>
                <a:lnTo>
                  <a:pt x="107609" y="82574"/>
                </a:lnTo>
                <a:lnTo>
                  <a:pt x="107609" y="78815"/>
                </a:lnTo>
                <a:close/>
                <a:moveTo>
                  <a:pt x="115376" y="78815"/>
                </a:moveTo>
                <a:lnTo>
                  <a:pt x="115376" y="82574"/>
                </a:lnTo>
                <a:lnTo>
                  <a:pt x="111585" y="82574"/>
                </a:lnTo>
                <a:lnTo>
                  <a:pt x="111585" y="78815"/>
                </a:lnTo>
                <a:close/>
                <a:moveTo>
                  <a:pt x="119351" y="78815"/>
                </a:moveTo>
                <a:lnTo>
                  <a:pt x="119351" y="82574"/>
                </a:lnTo>
                <a:lnTo>
                  <a:pt x="115560" y="82574"/>
                </a:lnTo>
                <a:lnTo>
                  <a:pt x="115560" y="78815"/>
                </a:lnTo>
                <a:close/>
                <a:moveTo>
                  <a:pt x="123326" y="78815"/>
                </a:moveTo>
                <a:lnTo>
                  <a:pt x="123326" y="82574"/>
                </a:lnTo>
                <a:lnTo>
                  <a:pt x="119535" y="82574"/>
                </a:lnTo>
                <a:lnTo>
                  <a:pt x="119535" y="78815"/>
                </a:lnTo>
                <a:close/>
                <a:moveTo>
                  <a:pt x="127301" y="78815"/>
                </a:moveTo>
                <a:lnTo>
                  <a:pt x="127301" y="82574"/>
                </a:lnTo>
                <a:lnTo>
                  <a:pt x="123510" y="82574"/>
                </a:lnTo>
                <a:lnTo>
                  <a:pt x="123510" y="78815"/>
                </a:lnTo>
                <a:close/>
                <a:moveTo>
                  <a:pt x="131277" y="78815"/>
                </a:moveTo>
                <a:lnTo>
                  <a:pt x="131277" y="82574"/>
                </a:lnTo>
                <a:lnTo>
                  <a:pt x="127485" y="82574"/>
                </a:lnTo>
                <a:lnTo>
                  <a:pt x="127485" y="78815"/>
                </a:lnTo>
                <a:close/>
                <a:moveTo>
                  <a:pt x="135252" y="78815"/>
                </a:moveTo>
                <a:lnTo>
                  <a:pt x="135252" y="82574"/>
                </a:lnTo>
                <a:lnTo>
                  <a:pt x="131461" y="82574"/>
                </a:lnTo>
                <a:lnTo>
                  <a:pt x="131461" y="78815"/>
                </a:lnTo>
                <a:close/>
                <a:moveTo>
                  <a:pt x="139227" y="78815"/>
                </a:moveTo>
                <a:lnTo>
                  <a:pt x="139227" y="82574"/>
                </a:lnTo>
                <a:lnTo>
                  <a:pt x="135436" y="82574"/>
                </a:lnTo>
                <a:lnTo>
                  <a:pt x="135436" y="78815"/>
                </a:lnTo>
                <a:close/>
                <a:moveTo>
                  <a:pt x="143202" y="78815"/>
                </a:moveTo>
                <a:lnTo>
                  <a:pt x="143202" y="82574"/>
                </a:lnTo>
                <a:lnTo>
                  <a:pt x="139411" y="82574"/>
                </a:lnTo>
                <a:lnTo>
                  <a:pt x="139411" y="78815"/>
                </a:lnTo>
                <a:close/>
                <a:moveTo>
                  <a:pt x="147177" y="78815"/>
                </a:moveTo>
                <a:lnTo>
                  <a:pt x="147177" y="82574"/>
                </a:lnTo>
                <a:lnTo>
                  <a:pt x="143387" y="82574"/>
                </a:lnTo>
                <a:lnTo>
                  <a:pt x="143387" y="78815"/>
                </a:lnTo>
                <a:close/>
                <a:moveTo>
                  <a:pt x="151224" y="78815"/>
                </a:moveTo>
                <a:lnTo>
                  <a:pt x="151224" y="82574"/>
                </a:lnTo>
                <a:lnTo>
                  <a:pt x="147362" y="82574"/>
                </a:lnTo>
                <a:lnTo>
                  <a:pt x="147362" y="78815"/>
                </a:lnTo>
                <a:close/>
                <a:moveTo>
                  <a:pt x="4068" y="82757"/>
                </a:moveTo>
                <a:lnTo>
                  <a:pt x="4068" y="86517"/>
                </a:lnTo>
                <a:lnTo>
                  <a:pt x="184" y="86517"/>
                </a:lnTo>
                <a:lnTo>
                  <a:pt x="184" y="82757"/>
                </a:lnTo>
                <a:close/>
                <a:moveTo>
                  <a:pt x="8043" y="82757"/>
                </a:moveTo>
                <a:lnTo>
                  <a:pt x="8043" y="86517"/>
                </a:lnTo>
                <a:lnTo>
                  <a:pt x="4252" y="86517"/>
                </a:lnTo>
                <a:lnTo>
                  <a:pt x="4252" y="82757"/>
                </a:lnTo>
                <a:close/>
                <a:moveTo>
                  <a:pt x="12018" y="82757"/>
                </a:moveTo>
                <a:lnTo>
                  <a:pt x="12018" y="86517"/>
                </a:lnTo>
                <a:lnTo>
                  <a:pt x="8227" y="86517"/>
                </a:lnTo>
                <a:lnTo>
                  <a:pt x="8227" y="82757"/>
                </a:lnTo>
                <a:close/>
                <a:moveTo>
                  <a:pt x="15993" y="82757"/>
                </a:moveTo>
                <a:lnTo>
                  <a:pt x="15993" y="86517"/>
                </a:lnTo>
                <a:lnTo>
                  <a:pt x="12202" y="86517"/>
                </a:lnTo>
                <a:lnTo>
                  <a:pt x="12202" y="82757"/>
                </a:lnTo>
                <a:close/>
                <a:moveTo>
                  <a:pt x="19968" y="82757"/>
                </a:moveTo>
                <a:lnTo>
                  <a:pt x="19968" y="86517"/>
                </a:lnTo>
                <a:lnTo>
                  <a:pt x="16177" y="86517"/>
                </a:lnTo>
                <a:lnTo>
                  <a:pt x="16177" y="82757"/>
                </a:lnTo>
                <a:close/>
                <a:moveTo>
                  <a:pt x="23944" y="82757"/>
                </a:moveTo>
                <a:lnTo>
                  <a:pt x="23944" y="86517"/>
                </a:lnTo>
                <a:lnTo>
                  <a:pt x="20152" y="86517"/>
                </a:lnTo>
                <a:lnTo>
                  <a:pt x="20152" y="82757"/>
                </a:lnTo>
                <a:close/>
                <a:moveTo>
                  <a:pt x="27919" y="82757"/>
                </a:moveTo>
                <a:lnTo>
                  <a:pt x="27919" y="86517"/>
                </a:lnTo>
                <a:lnTo>
                  <a:pt x="24129" y="86517"/>
                </a:lnTo>
                <a:lnTo>
                  <a:pt x="24129" y="82757"/>
                </a:lnTo>
                <a:close/>
                <a:moveTo>
                  <a:pt x="31895" y="82757"/>
                </a:moveTo>
                <a:lnTo>
                  <a:pt x="31895" y="86517"/>
                </a:lnTo>
                <a:lnTo>
                  <a:pt x="28104" y="86517"/>
                </a:lnTo>
                <a:lnTo>
                  <a:pt x="28104" y="82757"/>
                </a:lnTo>
                <a:close/>
                <a:moveTo>
                  <a:pt x="35870" y="82757"/>
                </a:moveTo>
                <a:lnTo>
                  <a:pt x="35870" y="86517"/>
                </a:lnTo>
                <a:lnTo>
                  <a:pt x="32079" y="86517"/>
                </a:lnTo>
                <a:lnTo>
                  <a:pt x="32079" y="82757"/>
                </a:lnTo>
                <a:close/>
                <a:moveTo>
                  <a:pt x="39845" y="82757"/>
                </a:moveTo>
                <a:lnTo>
                  <a:pt x="39845" y="86517"/>
                </a:lnTo>
                <a:lnTo>
                  <a:pt x="36054" y="86517"/>
                </a:lnTo>
                <a:lnTo>
                  <a:pt x="36054" y="82757"/>
                </a:lnTo>
                <a:close/>
                <a:moveTo>
                  <a:pt x="43821" y="82757"/>
                </a:moveTo>
                <a:lnTo>
                  <a:pt x="43821" y="86517"/>
                </a:lnTo>
                <a:lnTo>
                  <a:pt x="40029" y="86517"/>
                </a:lnTo>
                <a:lnTo>
                  <a:pt x="40029" y="82757"/>
                </a:lnTo>
                <a:close/>
                <a:moveTo>
                  <a:pt x="47796" y="82757"/>
                </a:moveTo>
                <a:lnTo>
                  <a:pt x="47796" y="86517"/>
                </a:lnTo>
                <a:lnTo>
                  <a:pt x="44005" y="86517"/>
                </a:lnTo>
                <a:lnTo>
                  <a:pt x="44005" y="82757"/>
                </a:lnTo>
                <a:close/>
                <a:moveTo>
                  <a:pt x="51771" y="82757"/>
                </a:moveTo>
                <a:lnTo>
                  <a:pt x="51771" y="86517"/>
                </a:lnTo>
                <a:lnTo>
                  <a:pt x="47980" y="86517"/>
                </a:lnTo>
                <a:lnTo>
                  <a:pt x="47980" y="82757"/>
                </a:lnTo>
                <a:close/>
                <a:moveTo>
                  <a:pt x="55746" y="82757"/>
                </a:moveTo>
                <a:lnTo>
                  <a:pt x="55746" y="86517"/>
                </a:lnTo>
                <a:lnTo>
                  <a:pt x="51955" y="86517"/>
                </a:lnTo>
                <a:lnTo>
                  <a:pt x="51955" y="82757"/>
                </a:lnTo>
                <a:close/>
                <a:moveTo>
                  <a:pt x="59721" y="82757"/>
                </a:moveTo>
                <a:lnTo>
                  <a:pt x="59721" y="86517"/>
                </a:lnTo>
                <a:lnTo>
                  <a:pt x="55931" y="86517"/>
                </a:lnTo>
                <a:lnTo>
                  <a:pt x="55931" y="82757"/>
                </a:lnTo>
                <a:close/>
                <a:moveTo>
                  <a:pt x="63696" y="82757"/>
                </a:moveTo>
                <a:lnTo>
                  <a:pt x="63696" y="86517"/>
                </a:lnTo>
                <a:lnTo>
                  <a:pt x="59906" y="86517"/>
                </a:lnTo>
                <a:lnTo>
                  <a:pt x="59906" y="82757"/>
                </a:lnTo>
                <a:close/>
                <a:moveTo>
                  <a:pt x="67672" y="82757"/>
                </a:moveTo>
                <a:lnTo>
                  <a:pt x="67672" y="86517"/>
                </a:lnTo>
                <a:lnTo>
                  <a:pt x="63881" y="86517"/>
                </a:lnTo>
                <a:lnTo>
                  <a:pt x="63881" y="82757"/>
                </a:lnTo>
                <a:close/>
                <a:moveTo>
                  <a:pt x="71648" y="82757"/>
                </a:moveTo>
                <a:lnTo>
                  <a:pt x="71648" y="86517"/>
                </a:lnTo>
                <a:lnTo>
                  <a:pt x="67857" y="86517"/>
                </a:lnTo>
                <a:lnTo>
                  <a:pt x="67857" y="82757"/>
                </a:lnTo>
                <a:close/>
                <a:moveTo>
                  <a:pt x="75623" y="82757"/>
                </a:moveTo>
                <a:lnTo>
                  <a:pt x="75623" y="86517"/>
                </a:lnTo>
                <a:lnTo>
                  <a:pt x="71832" y="86517"/>
                </a:lnTo>
                <a:lnTo>
                  <a:pt x="71832" y="82757"/>
                </a:lnTo>
                <a:close/>
                <a:moveTo>
                  <a:pt x="79598" y="82757"/>
                </a:moveTo>
                <a:lnTo>
                  <a:pt x="79598" y="86517"/>
                </a:lnTo>
                <a:lnTo>
                  <a:pt x="75807" y="86517"/>
                </a:lnTo>
                <a:lnTo>
                  <a:pt x="75807" y="82757"/>
                </a:lnTo>
                <a:close/>
                <a:moveTo>
                  <a:pt x="83573" y="82757"/>
                </a:moveTo>
                <a:lnTo>
                  <a:pt x="83573" y="86517"/>
                </a:lnTo>
                <a:lnTo>
                  <a:pt x="79782" y="86517"/>
                </a:lnTo>
                <a:lnTo>
                  <a:pt x="79782" y="82757"/>
                </a:lnTo>
                <a:close/>
                <a:moveTo>
                  <a:pt x="87549" y="82757"/>
                </a:moveTo>
                <a:lnTo>
                  <a:pt x="87549" y="86517"/>
                </a:lnTo>
                <a:lnTo>
                  <a:pt x="83757" y="86517"/>
                </a:lnTo>
                <a:lnTo>
                  <a:pt x="83757" y="82757"/>
                </a:lnTo>
                <a:close/>
                <a:moveTo>
                  <a:pt x="91524" y="82757"/>
                </a:moveTo>
                <a:lnTo>
                  <a:pt x="91524" y="86517"/>
                </a:lnTo>
                <a:lnTo>
                  <a:pt x="87733" y="86517"/>
                </a:lnTo>
                <a:lnTo>
                  <a:pt x="87733" y="82757"/>
                </a:lnTo>
                <a:close/>
                <a:moveTo>
                  <a:pt x="95499" y="82757"/>
                </a:moveTo>
                <a:lnTo>
                  <a:pt x="95499" y="86517"/>
                </a:lnTo>
                <a:lnTo>
                  <a:pt x="91708" y="86517"/>
                </a:lnTo>
                <a:lnTo>
                  <a:pt x="91708" y="82757"/>
                </a:lnTo>
                <a:close/>
                <a:moveTo>
                  <a:pt x="99474" y="82757"/>
                </a:moveTo>
                <a:lnTo>
                  <a:pt x="99474" y="86517"/>
                </a:lnTo>
                <a:lnTo>
                  <a:pt x="95684" y="86517"/>
                </a:lnTo>
                <a:lnTo>
                  <a:pt x="95684" y="82757"/>
                </a:lnTo>
                <a:close/>
                <a:moveTo>
                  <a:pt x="103449" y="82757"/>
                </a:moveTo>
                <a:lnTo>
                  <a:pt x="103449" y="86517"/>
                </a:lnTo>
                <a:lnTo>
                  <a:pt x="99659" y="86517"/>
                </a:lnTo>
                <a:lnTo>
                  <a:pt x="99659" y="82757"/>
                </a:lnTo>
                <a:close/>
                <a:moveTo>
                  <a:pt x="107424" y="82757"/>
                </a:moveTo>
                <a:lnTo>
                  <a:pt x="107424" y="86517"/>
                </a:lnTo>
                <a:lnTo>
                  <a:pt x="103634" y="86517"/>
                </a:lnTo>
                <a:lnTo>
                  <a:pt x="103634" y="82757"/>
                </a:lnTo>
                <a:close/>
                <a:moveTo>
                  <a:pt x="111400" y="82757"/>
                </a:moveTo>
                <a:lnTo>
                  <a:pt x="111400" y="86517"/>
                </a:lnTo>
                <a:lnTo>
                  <a:pt x="107609" y="86517"/>
                </a:lnTo>
                <a:lnTo>
                  <a:pt x="107609" y="82757"/>
                </a:lnTo>
                <a:close/>
                <a:moveTo>
                  <a:pt x="115376" y="82757"/>
                </a:moveTo>
                <a:lnTo>
                  <a:pt x="115376" y="86517"/>
                </a:lnTo>
                <a:lnTo>
                  <a:pt x="111585" y="86517"/>
                </a:lnTo>
                <a:lnTo>
                  <a:pt x="111585" y="82757"/>
                </a:lnTo>
                <a:close/>
                <a:moveTo>
                  <a:pt x="119351" y="82757"/>
                </a:moveTo>
                <a:lnTo>
                  <a:pt x="119351" y="86517"/>
                </a:lnTo>
                <a:lnTo>
                  <a:pt x="115560" y="86517"/>
                </a:lnTo>
                <a:lnTo>
                  <a:pt x="115560" y="82757"/>
                </a:lnTo>
                <a:close/>
                <a:moveTo>
                  <a:pt x="123326" y="82757"/>
                </a:moveTo>
                <a:lnTo>
                  <a:pt x="123326" y="86517"/>
                </a:lnTo>
                <a:lnTo>
                  <a:pt x="119535" y="86517"/>
                </a:lnTo>
                <a:lnTo>
                  <a:pt x="119535" y="82757"/>
                </a:lnTo>
                <a:close/>
                <a:moveTo>
                  <a:pt x="127301" y="82757"/>
                </a:moveTo>
                <a:lnTo>
                  <a:pt x="127301" y="86517"/>
                </a:lnTo>
                <a:lnTo>
                  <a:pt x="123510" y="86517"/>
                </a:lnTo>
                <a:lnTo>
                  <a:pt x="123510" y="82757"/>
                </a:lnTo>
                <a:close/>
                <a:moveTo>
                  <a:pt x="131277" y="82757"/>
                </a:moveTo>
                <a:lnTo>
                  <a:pt x="131277" y="86517"/>
                </a:lnTo>
                <a:lnTo>
                  <a:pt x="127485" y="86517"/>
                </a:lnTo>
                <a:lnTo>
                  <a:pt x="127485" y="82757"/>
                </a:lnTo>
                <a:close/>
                <a:moveTo>
                  <a:pt x="135252" y="82757"/>
                </a:moveTo>
                <a:lnTo>
                  <a:pt x="135252" y="86517"/>
                </a:lnTo>
                <a:lnTo>
                  <a:pt x="131461" y="86517"/>
                </a:lnTo>
                <a:lnTo>
                  <a:pt x="131461" y="82757"/>
                </a:lnTo>
                <a:close/>
                <a:moveTo>
                  <a:pt x="139227" y="82757"/>
                </a:moveTo>
                <a:lnTo>
                  <a:pt x="139227" y="86517"/>
                </a:lnTo>
                <a:lnTo>
                  <a:pt x="135436" y="86517"/>
                </a:lnTo>
                <a:lnTo>
                  <a:pt x="135436" y="82757"/>
                </a:lnTo>
                <a:close/>
                <a:moveTo>
                  <a:pt x="143202" y="82757"/>
                </a:moveTo>
                <a:lnTo>
                  <a:pt x="143202" y="86517"/>
                </a:lnTo>
                <a:lnTo>
                  <a:pt x="139411" y="86517"/>
                </a:lnTo>
                <a:lnTo>
                  <a:pt x="139411" y="82757"/>
                </a:lnTo>
                <a:close/>
                <a:moveTo>
                  <a:pt x="147177" y="82757"/>
                </a:moveTo>
                <a:lnTo>
                  <a:pt x="147177" y="86517"/>
                </a:lnTo>
                <a:lnTo>
                  <a:pt x="143387" y="86517"/>
                </a:lnTo>
                <a:lnTo>
                  <a:pt x="143387" y="82757"/>
                </a:lnTo>
                <a:close/>
                <a:moveTo>
                  <a:pt x="151224" y="82757"/>
                </a:moveTo>
                <a:lnTo>
                  <a:pt x="151224" y="86517"/>
                </a:lnTo>
                <a:lnTo>
                  <a:pt x="147362" y="86517"/>
                </a:lnTo>
                <a:lnTo>
                  <a:pt x="147362" y="82757"/>
                </a:lnTo>
                <a:close/>
                <a:moveTo>
                  <a:pt x="4068" y="86700"/>
                </a:moveTo>
                <a:lnTo>
                  <a:pt x="4068" y="90460"/>
                </a:lnTo>
                <a:lnTo>
                  <a:pt x="184" y="90460"/>
                </a:lnTo>
                <a:lnTo>
                  <a:pt x="184" y="86700"/>
                </a:lnTo>
                <a:close/>
                <a:moveTo>
                  <a:pt x="8043" y="86700"/>
                </a:moveTo>
                <a:lnTo>
                  <a:pt x="8043" y="90460"/>
                </a:lnTo>
                <a:lnTo>
                  <a:pt x="4252" y="90460"/>
                </a:lnTo>
                <a:lnTo>
                  <a:pt x="4252" y="86700"/>
                </a:lnTo>
                <a:close/>
                <a:moveTo>
                  <a:pt x="12018" y="86700"/>
                </a:moveTo>
                <a:lnTo>
                  <a:pt x="12018" y="90460"/>
                </a:lnTo>
                <a:lnTo>
                  <a:pt x="8227" y="90460"/>
                </a:lnTo>
                <a:lnTo>
                  <a:pt x="8227" y="86700"/>
                </a:lnTo>
                <a:close/>
                <a:moveTo>
                  <a:pt x="15993" y="86700"/>
                </a:moveTo>
                <a:lnTo>
                  <a:pt x="15993" y="90460"/>
                </a:lnTo>
                <a:lnTo>
                  <a:pt x="12202" y="90460"/>
                </a:lnTo>
                <a:lnTo>
                  <a:pt x="12202" y="86700"/>
                </a:lnTo>
                <a:close/>
                <a:moveTo>
                  <a:pt x="19968" y="86700"/>
                </a:moveTo>
                <a:lnTo>
                  <a:pt x="19968" y="90460"/>
                </a:lnTo>
                <a:lnTo>
                  <a:pt x="16177" y="90460"/>
                </a:lnTo>
                <a:lnTo>
                  <a:pt x="16177" y="86700"/>
                </a:lnTo>
                <a:close/>
                <a:moveTo>
                  <a:pt x="23944" y="86700"/>
                </a:moveTo>
                <a:lnTo>
                  <a:pt x="23944" y="90460"/>
                </a:lnTo>
                <a:lnTo>
                  <a:pt x="20152" y="90460"/>
                </a:lnTo>
                <a:lnTo>
                  <a:pt x="20152" y="86700"/>
                </a:lnTo>
                <a:close/>
                <a:moveTo>
                  <a:pt x="27919" y="86700"/>
                </a:moveTo>
                <a:lnTo>
                  <a:pt x="27919" y="90460"/>
                </a:lnTo>
                <a:lnTo>
                  <a:pt x="24129" y="90460"/>
                </a:lnTo>
                <a:lnTo>
                  <a:pt x="24129" y="86700"/>
                </a:lnTo>
                <a:close/>
                <a:moveTo>
                  <a:pt x="31895" y="86700"/>
                </a:moveTo>
                <a:lnTo>
                  <a:pt x="31895" y="90460"/>
                </a:lnTo>
                <a:lnTo>
                  <a:pt x="28104" y="90460"/>
                </a:lnTo>
                <a:lnTo>
                  <a:pt x="28104" y="86700"/>
                </a:lnTo>
                <a:close/>
                <a:moveTo>
                  <a:pt x="35870" y="86700"/>
                </a:moveTo>
                <a:lnTo>
                  <a:pt x="35870" y="90460"/>
                </a:lnTo>
                <a:lnTo>
                  <a:pt x="32079" y="90460"/>
                </a:lnTo>
                <a:lnTo>
                  <a:pt x="32079" y="86700"/>
                </a:lnTo>
                <a:close/>
                <a:moveTo>
                  <a:pt x="39845" y="86700"/>
                </a:moveTo>
                <a:lnTo>
                  <a:pt x="39845" y="90460"/>
                </a:lnTo>
                <a:lnTo>
                  <a:pt x="36054" y="90460"/>
                </a:lnTo>
                <a:lnTo>
                  <a:pt x="36054" y="86700"/>
                </a:lnTo>
                <a:close/>
                <a:moveTo>
                  <a:pt x="43821" y="86700"/>
                </a:moveTo>
                <a:lnTo>
                  <a:pt x="43821" y="90460"/>
                </a:lnTo>
                <a:lnTo>
                  <a:pt x="40029" y="90460"/>
                </a:lnTo>
                <a:lnTo>
                  <a:pt x="40029" y="86700"/>
                </a:lnTo>
                <a:close/>
                <a:moveTo>
                  <a:pt x="47796" y="86700"/>
                </a:moveTo>
                <a:lnTo>
                  <a:pt x="47796" y="90460"/>
                </a:lnTo>
                <a:lnTo>
                  <a:pt x="44005" y="90460"/>
                </a:lnTo>
                <a:lnTo>
                  <a:pt x="44005" y="86700"/>
                </a:lnTo>
                <a:close/>
                <a:moveTo>
                  <a:pt x="51771" y="86700"/>
                </a:moveTo>
                <a:lnTo>
                  <a:pt x="51771" y="90460"/>
                </a:lnTo>
                <a:lnTo>
                  <a:pt x="47980" y="90460"/>
                </a:lnTo>
                <a:lnTo>
                  <a:pt x="47980" y="86700"/>
                </a:lnTo>
                <a:close/>
                <a:moveTo>
                  <a:pt x="55746" y="86700"/>
                </a:moveTo>
                <a:lnTo>
                  <a:pt x="55746" y="90460"/>
                </a:lnTo>
                <a:lnTo>
                  <a:pt x="51955" y="90460"/>
                </a:lnTo>
                <a:lnTo>
                  <a:pt x="51955" y="86700"/>
                </a:lnTo>
                <a:close/>
                <a:moveTo>
                  <a:pt x="59721" y="86700"/>
                </a:moveTo>
                <a:lnTo>
                  <a:pt x="59721" y="90460"/>
                </a:lnTo>
                <a:lnTo>
                  <a:pt x="55931" y="90460"/>
                </a:lnTo>
                <a:lnTo>
                  <a:pt x="55931" y="86700"/>
                </a:lnTo>
                <a:close/>
                <a:moveTo>
                  <a:pt x="63696" y="86700"/>
                </a:moveTo>
                <a:lnTo>
                  <a:pt x="63696" y="90460"/>
                </a:lnTo>
                <a:lnTo>
                  <a:pt x="59906" y="90460"/>
                </a:lnTo>
                <a:lnTo>
                  <a:pt x="59906" y="86700"/>
                </a:lnTo>
                <a:close/>
                <a:moveTo>
                  <a:pt x="67672" y="86700"/>
                </a:moveTo>
                <a:lnTo>
                  <a:pt x="67672" y="90460"/>
                </a:lnTo>
                <a:lnTo>
                  <a:pt x="63881" y="90460"/>
                </a:lnTo>
                <a:lnTo>
                  <a:pt x="63881" y="86700"/>
                </a:lnTo>
                <a:close/>
                <a:moveTo>
                  <a:pt x="71648" y="86700"/>
                </a:moveTo>
                <a:lnTo>
                  <a:pt x="71648" y="90460"/>
                </a:lnTo>
                <a:lnTo>
                  <a:pt x="67857" y="90460"/>
                </a:lnTo>
                <a:lnTo>
                  <a:pt x="67857" y="86700"/>
                </a:lnTo>
                <a:close/>
                <a:moveTo>
                  <a:pt x="75623" y="86700"/>
                </a:moveTo>
                <a:lnTo>
                  <a:pt x="75623" y="90460"/>
                </a:lnTo>
                <a:lnTo>
                  <a:pt x="71832" y="90460"/>
                </a:lnTo>
                <a:lnTo>
                  <a:pt x="71832" y="86700"/>
                </a:lnTo>
                <a:close/>
                <a:moveTo>
                  <a:pt x="79598" y="86700"/>
                </a:moveTo>
                <a:lnTo>
                  <a:pt x="79598" y="90460"/>
                </a:lnTo>
                <a:lnTo>
                  <a:pt x="75807" y="90460"/>
                </a:lnTo>
                <a:lnTo>
                  <a:pt x="75807" y="86700"/>
                </a:lnTo>
                <a:close/>
                <a:moveTo>
                  <a:pt x="83573" y="86700"/>
                </a:moveTo>
                <a:lnTo>
                  <a:pt x="83573" y="90460"/>
                </a:lnTo>
                <a:lnTo>
                  <a:pt x="79782" y="90460"/>
                </a:lnTo>
                <a:lnTo>
                  <a:pt x="79782" y="86700"/>
                </a:lnTo>
                <a:close/>
                <a:moveTo>
                  <a:pt x="87549" y="86700"/>
                </a:moveTo>
                <a:lnTo>
                  <a:pt x="87549" y="90460"/>
                </a:lnTo>
                <a:lnTo>
                  <a:pt x="83757" y="90460"/>
                </a:lnTo>
                <a:lnTo>
                  <a:pt x="83757" y="86700"/>
                </a:lnTo>
                <a:close/>
                <a:moveTo>
                  <a:pt x="91524" y="86700"/>
                </a:moveTo>
                <a:lnTo>
                  <a:pt x="91524" y="90460"/>
                </a:lnTo>
                <a:lnTo>
                  <a:pt x="87733" y="90460"/>
                </a:lnTo>
                <a:lnTo>
                  <a:pt x="87733" y="86700"/>
                </a:lnTo>
                <a:close/>
                <a:moveTo>
                  <a:pt x="95499" y="86700"/>
                </a:moveTo>
                <a:lnTo>
                  <a:pt x="95499" y="90460"/>
                </a:lnTo>
                <a:lnTo>
                  <a:pt x="91708" y="90460"/>
                </a:lnTo>
                <a:lnTo>
                  <a:pt x="91708" y="86700"/>
                </a:lnTo>
                <a:close/>
                <a:moveTo>
                  <a:pt x="99474" y="86700"/>
                </a:moveTo>
                <a:lnTo>
                  <a:pt x="99474" y="90460"/>
                </a:lnTo>
                <a:lnTo>
                  <a:pt x="95684" y="90460"/>
                </a:lnTo>
                <a:lnTo>
                  <a:pt x="95684" y="86700"/>
                </a:lnTo>
                <a:close/>
                <a:moveTo>
                  <a:pt x="103449" y="86700"/>
                </a:moveTo>
                <a:lnTo>
                  <a:pt x="103449" y="90460"/>
                </a:lnTo>
                <a:lnTo>
                  <a:pt x="99659" y="90460"/>
                </a:lnTo>
                <a:lnTo>
                  <a:pt x="99659" y="86700"/>
                </a:lnTo>
                <a:close/>
                <a:moveTo>
                  <a:pt x="107424" y="86700"/>
                </a:moveTo>
                <a:lnTo>
                  <a:pt x="107424" y="90460"/>
                </a:lnTo>
                <a:lnTo>
                  <a:pt x="103634" y="90460"/>
                </a:lnTo>
                <a:lnTo>
                  <a:pt x="103634" y="86700"/>
                </a:lnTo>
                <a:close/>
                <a:moveTo>
                  <a:pt x="111400" y="86700"/>
                </a:moveTo>
                <a:lnTo>
                  <a:pt x="111400" y="90460"/>
                </a:lnTo>
                <a:lnTo>
                  <a:pt x="107609" y="90460"/>
                </a:lnTo>
                <a:lnTo>
                  <a:pt x="107609" y="86700"/>
                </a:lnTo>
                <a:close/>
                <a:moveTo>
                  <a:pt x="115376" y="86700"/>
                </a:moveTo>
                <a:lnTo>
                  <a:pt x="115376" y="90460"/>
                </a:lnTo>
                <a:lnTo>
                  <a:pt x="111585" y="90460"/>
                </a:lnTo>
                <a:lnTo>
                  <a:pt x="111585" y="86700"/>
                </a:lnTo>
                <a:close/>
                <a:moveTo>
                  <a:pt x="119351" y="86700"/>
                </a:moveTo>
                <a:lnTo>
                  <a:pt x="119351" y="90460"/>
                </a:lnTo>
                <a:lnTo>
                  <a:pt x="115560" y="90460"/>
                </a:lnTo>
                <a:lnTo>
                  <a:pt x="115560" y="86700"/>
                </a:lnTo>
                <a:close/>
                <a:moveTo>
                  <a:pt x="123326" y="86700"/>
                </a:moveTo>
                <a:lnTo>
                  <a:pt x="123326" y="90460"/>
                </a:lnTo>
                <a:lnTo>
                  <a:pt x="119535" y="90460"/>
                </a:lnTo>
                <a:lnTo>
                  <a:pt x="119535" y="86700"/>
                </a:lnTo>
                <a:close/>
                <a:moveTo>
                  <a:pt x="127301" y="86700"/>
                </a:moveTo>
                <a:lnTo>
                  <a:pt x="127301" y="90460"/>
                </a:lnTo>
                <a:lnTo>
                  <a:pt x="123510" y="90460"/>
                </a:lnTo>
                <a:lnTo>
                  <a:pt x="123510" y="86700"/>
                </a:lnTo>
                <a:close/>
                <a:moveTo>
                  <a:pt x="131277" y="86700"/>
                </a:moveTo>
                <a:lnTo>
                  <a:pt x="131277" y="90460"/>
                </a:lnTo>
                <a:lnTo>
                  <a:pt x="127485" y="90460"/>
                </a:lnTo>
                <a:lnTo>
                  <a:pt x="127485" y="86700"/>
                </a:lnTo>
                <a:close/>
                <a:moveTo>
                  <a:pt x="135252" y="86700"/>
                </a:moveTo>
                <a:lnTo>
                  <a:pt x="135252" y="90460"/>
                </a:lnTo>
                <a:lnTo>
                  <a:pt x="131461" y="90460"/>
                </a:lnTo>
                <a:lnTo>
                  <a:pt x="131461" y="86700"/>
                </a:lnTo>
                <a:close/>
                <a:moveTo>
                  <a:pt x="139227" y="86700"/>
                </a:moveTo>
                <a:lnTo>
                  <a:pt x="139227" y="90460"/>
                </a:lnTo>
                <a:lnTo>
                  <a:pt x="135436" y="90460"/>
                </a:lnTo>
                <a:lnTo>
                  <a:pt x="135436" y="86700"/>
                </a:lnTo>
                <a:close/>
                <a:moveTo>
                  <a:pt x="143202" y="86700"/>
                </a:moveTo>
                <a:lnTo>
                  <a:pt x="143202" y="90460"/>
                </a:lnTo>
                <a:lnTo>
                  <a:pt x="139411" y="90460"/>
                </a:lnTo>
                <a:lnTo>
                  <a:pt x="139411" y="86700"/>
                </a:lnTo>
                <a:close/>
                <a:moveTo>
                  <a:pt x="147177" y="86700"/>
                </a:moveTo>
                <a:lnTo>
                  <a:pt x="147177" y="90460"/>
                </a:lnTo>
                <a:lnTo>
                  <a:pt x="143387" y="90460"/>
                </a:lnTo>
                <a:lnTo>
                  <a:pt x="143387" y="86700"/>
                </a:lnTo>
                <a:close/>
                <a:moveTo>
                  <a:pt x="151224" y="86700"/>
                </a:moveTo>
                <a:lnTo>
                  <a:pt x="151224" y="90460"/>
                </a:lnTo>
                <a:lnTo>
                  <a:pt x="147362" y="90460"/>
                </a:lnTo>
                <a:lnTo>
                  <a:pt x="147362" y="86700"/>
                </a:lnTo>
                <a:close/>
                <a:moveTo>
                  <a:pt x="4068" y="90643"/>
                </a:moveTo>
                <a:lnTo>
                  <a:pt x="4068" y="94403"/>
                </a:lnTo>
                <a:lnTo>
                  <a:pt x="184" y="94403"/>
                </a:lnTo>
                <a:lnTo>
                  <a:pt x="184" y="90643"/>
                </a:lnTo>
                <a:close/>
                <a:moveTo>
                  <a:pt x="8043" y="90643"/>
                </a:moveTo>
                <a:lnTo>
                  <a:pt x="8043" y="94403"/>
                </a:lnTo>
                <a:lnTo>
                  <a:pt x="4252" y="94403"/>
                </a:lnTo>
                <a:lnTo>
                  <a:pt x="4252" y="90643"/>
                </a:lnTo>
                <a:close/>
                <a:moveTo>
                  <a:pt x="12018" y="90643"/>
                </a:moveTo>
                <a:lnTo>
                  <a:pt x="12018" y="94403"/>
                </a:lnTo>
                <a:lnTo>
                  <a:pt x="8227" y="94403"/>
                </a:lnTo>
                <a:lnTo>
                  <a:pt x="8227" y="90643"/>
                </a:lnTo>
                <a:close/>
                <a:moveTo>
                  <a:pt x="15993" y="90643"/>
                </a:moveTo>
                <a:lnTo>
                  <a:pt x="15993" y="94403"/>
                </a:lnTo>
                <a:lnTo>
                  <a:pt x="12202" y="94403"/>
                </a:lnTo>
                <a:lnTo>
                  <a:pt x="12202" y="90643"/>
                </a:lnTo>
                <a:close/>
                <a:moveTo>
                  <a:pt x="19968" y="90643"/>
                </a:moveTo>
                <a:lnTo>
                  <a:pt x="19968" y="94403"/>
                </a:lnTo>
                <a:lnTo>
                  <a:pt x="16177" y="94403"/>
                </a:lnTo>
                <a:lnTo>
                  <a:pt x="16177" y="90643"/>
                </a:lnTo>
                <a:close/>
                <a:moveTo>
                  <a:pt x="23944" y="90643"/>
                </a:moveTo>
                <a:lnTo>
                  <a:pt x="23944" y="94403"/>
                </a:lnTo>
                <a:lnTo>
                  <a:pt x="20152" y="94403"/>
                </a:lnTo>
                <a:lnTo>
                  <a:pt x="20152" y="90643"/>
                </a:lnTo>
                <a:close/>
                <a:moveTo>
                  <a:pt x="27919" y="90643"/>
                </a:moveTo>
                <a:lnTo>
                  <a:pt x="27919" y="94403"/>
                </a:lnTo>
                <a:lnTo>
                  <a:pt x="24129" y="94403"/>
                </a:lnTo>
                <a:lnTo>
                  <a:pt x="24129" y="90643"/>
                </a:lnTo>
                <a:close/>
                <a:moveTo>
                  <a:pt x="31895" y="90643"/>
                </a:moveTo>
                <a:lnTo>
                  <a:pt x="31895" y="94403"/>
                </a:lnTo>
                <a:lnTo>
                  <a:pt x="28104" y="94403"/>
                </a:lnTo>
                <a:lnTo>
                  <a:pt x="28104" y="90643"/>
                </a:lnTo>
                <a:close/>
                <a:moveTo>
                  <a:pt x="35870" y="90643"/>
                </a:moveTo>
                <a:lnTo>
                  <a:pt x="35870" y="94403"/>
                </a:lnTo>
                <a:lnTo>
                  <a:pt x="32079" y="94403"/>
                </a:lnTo>
                <a:lnTo>
                  <a:pt x="32079" y="90643"/>
                </a:lnTo>
                <a:close/>
                <a:moveTo>
                  <a:pt x="39845" y="90643"/>
                </a:moveTo>
                <a:lnTo>
                  <a:pt x="39845" y="94403"/>
                </a:lnTo>
                <a:lnTo>
                  <a:pt x="36054" y="94403"/>
                </a:lnTo>
                <a:lnTo>
                  <a:pt x="36054" y="90643"/>
                </a:lnTo>
                <a:close/>
                <a:moveTo>
                  <a:pt x="43821" y="90643"/>
                </a:moveTo>
                <a:lnTo>
                  <a:pt x="43821" y="94403"/>
                </a:lnTo>
                <a:lnTo>
                  <a:pt x="40029" y="94403"/>
                </a:lnTo>
                <a:lnTo>
                  <a:pt x="40029" y="90643"/>
                </a:lnTo>
                <a:close/>
                <a:moveTo>
                  <a:pt x="47796" y="90643"/>
                </a:moveTo>
                <a:lnTo>
                  <a:pt x="47796" y="94403"/>
                </a:lnTo>
                <a:lnTo>
                  <a:pt x="44005" y="94403"/>
                </a:lnTo>
                <a:lnTo>
                  <a:pt x="44005" y="90643"/>
                </a:lnTo>
                <a:close/>
                <a:moveTo>
                  <a:pt x="51771" y="90643"/>
                </a:moveTo>
                <a:lnTo>
                  <a:pt x="51771" y="94403"/>
                </a:lnTo>
                <a:lnTo>
                  <a:pt x="47980" y="94403"/>
                </a:lnTo>
                <a:lnTo>
                  <a:pt x="47980" y="90643"/>
                </a:lnTo>
                <a:close/>
                <a:moveTo>
                  <a:pt x="55746" y="90643"/>
                </a:moveTo>
                <a:lnTo>
                  <a:pt x="55746" y="94403"/>
                </a:lnTo>
                <a:lnTo>
                  <a:pt x="51955" y="94403"/>
                </a:lnTo>
                <a:lnTo>
                  <a:pt x="51955" y="90643"/>
                </a:lnTo>
                <a:close/>
                <a:moveTo>
                  <a:pt x="59721" y="90643"/>
                </a:moveTo>
                <a:lnTo>
                  <a:pt x="59721" y="94403"/>
                </a:lnTo>
                <a:lnTo>
                  <a:pt x="55931" y="94403"/>
                </a:lnTo>
                <a:lnTo>
                  <a:pt x="55931" y="90643"/>
                </a:lnTo>
                <a:close/>
                <a:moveTo>
                  <a:pt x="63696" y="90643"/>
                </a:moveTo>
                <a:lnTo>
                  <a:pt x="63696" y="94403"/>
                </a:lnTo>
                <a:lnTo>
                  <a:pt x="59906" y="94403"/>
                </a:lnTo>
                <a:lnTo>
                  <a:pt x="59906" y="90643"/>
                </a:lnTo>
                <a:close/>
                <a:moveTo>
                  <a:pt x="67672" y="90643"/>
                </a:moveTo>
                <a:lnTo>
                  <a:pt x="67672" y="94403"/>
                </a:lnTo>
                <a:lnTo>
                  <a:pt x="63881" y="94403"/>
                </a:lnTo>
                <a:lnTo>
                  <a:pt x="63881" y="90643"/>
                </a:lnTo>
                <a:close/>
                <a:moveTo>
                  <a:pt x="71648" y="90643"/>
                </a:moveTo>
                <a:lnTo>
                  <a:pt x="71648" y="94403"/>
                </a:lnTo>
                <a:lnTo>
                  <a:pt x="67857" y="94403"/>
                </a:lnTo>
                <a:lnTo>
                  <a:pt x="67857" y="90643"/>
                </a:lnTo>
                <a:close/>
                <a:moveTo>
                  <a:pt x="75623" y="90643"/>
                </a:moveTo>
                <a:lnTo>
                  <a:pt x="75623" y="94403"/>
                </a:lnTo>
                <a:lnTo>
                  <a:pt x="71832" y="94403"/>
                </a:lnTo>
                <a:lnTo>
                  <a:pt x="71832" y="90643"/>
                </a:lnTo>
                <a:close/>
                <a:moveTo>
                  <a:pt x="79598" y="90643"/>
                </a:moveTo>
                <a:lnTo>
                  <a:pt x="79598" y="94403"/>
                </a:lnTo>
                <a:lnTo>
                  <a:pt x="75807" y="94403"/>
                </a:lnTo>
                <a:lnTo>
                  <a:pt x="75807" y="90643"/>
                </a:lnTo>
                <a:close/>
                <a:moveTo>
                  <a:pt x="83573" y="90643"/>
                </a:moveTo>
                <a:lnTo>
                  <a:pt x="83573" y="94403"/>
                </a:lnTo>
                <a:lnTo>
                  <a:pt x="79782" y="94403"/>
                </a:lnTo>
                <a:lnTo>
                  <a:pt x="79782" y="90643"/>
                </a:lnTo>
                <a:close/>
                <a:moveTo>
                  <a:pt x="87549" y="90643"/>
                </a:moveTo>
                <a:lnTo>
                  <a:pt x="87549" y="94403"/>
                </a:lnTo>
                <a:lnTo>
                  <a:pt x="83757" y="94403"/>
                </a:lnTo>
                <a:lnTo>
                  <a:pt x="83757" y="90643"/>
                </a:lnTo>
                <a:close/>
                <a:moveTo>
                  <a:pt x="91524" y="90643"/>
                </a:moveTo>
                <a:lnTo>
                  <a:pt x="91524" y="94403"/>
                </a:lnTo>
                <a:lnTo>
                  <a:pt x="87733" y="94403"/>
                </a:lnTo>
                <a:lnTo>
                  <a:pt x="87733" y="90643"/>
                </a:lnTo>
                <a:close/>
                <a:moveTo>
                  <a:pt x="95499" y="90643"/>
                </a:moveTo>
                <a:lnTo>
                  <a:pt x="95499" y="94403"/>
                </a:lnTo>
                <a:lnTo>
                  <a:pt x="91708" y="94403"/>
                </a:lnTo>
                <a:lnTo>
                  <a:pt x="91708" y="90643"/>
                </a:lnTo>
                <a:close/>
                <a:moveTo>
                  <a:pt x="99474" y="90643"/>
                </a:moveTo>
                <a:lnTo>
                  <a:pt x="99474" y="94403"/>
                </a:lnTo>
                <a:lnTo>
                  <a:pt x="95684" y="94403"/>
                </a:lnTo>
                <a:lnTo>
                  <a:pt x="95684" y="90643"/>
                </a:lnTo>
                <a:close/>
                <a:moveTo>
                  <a:pt x="103449" y="90643"/>
                </a:moveTo>
                <a:lnTo>
                  <a:pt x="103449" y="94403"/>
                </a:lnTo>
                <a:lnTo>
                  <a:pt x="99659" y="94403"/>
                </a:lnTo>
                <a:lnTo>
                  <a:pt x="99659" y="90643"/>
                </a:lnTo>
                <a:close/>
                <a:moveTo>
                  <a:pt x="107424" y="90643"/>
                </a:moveTo>
                <a:lnTo>
                  <a:pt x="107424" y="94403"/>
                </a:lnTo>
                <a:lnTo>
                  <a:pt x="103634" y="94403"/>
                </a:lnTo>
                <a:lnTo>
                  <a:pt x="103634" y="90643"/>
                </a:lnTo>
                <a:close/>
                <a:moveTo>
                  <a:pt x="111400" y="90643"/>
                </a:moveTo>
                <a:lnTo>
                  <a:pt x="111400" y="94403"/>
                </a:lnTo>
                <a:lnTo>
                  <a:pt x="107609" y="94403"/>
                </a:lnTo>
                <a:lnTo>
                  <a:pt x="107609" y="90643"/>
                </a:lnTo>
                <a:close/>
                <a:moveTo>
                  <a:pt x="115376" y="90643"/>
                </a:moveTo>
                <a:lnTo>
                  <a:pt x="115376" y="94403"/>
                </a:lnTo>
                <a:lnTo>
                  <a:pt x="111585" y="94403"/>
                </a:lnTo>
                <a:lnTo>
                  <a:pt x="111585" y="90643"/>
                </a:lnTo>
                <a:close/>
                <a:moveTo>
                  <a:pt x="119351" y="90643"/>
                </a:moveTo>
                <a:lnTo>
                  <a:pt x="119351" y="94403"/>
                </a:lnTo>
                <a:lnTo>
                  <a:pt x="115560" y="94403"/>
                </a:lnTo>
                <a:lnTo>
                  <a:pt x="115560" y="90643"/>
                </a:lnTo>
                <a:close/>
                <a:moveTo>
                  <a:pt x="123326" y="90643"/>
                </a:moveTo>
                <a:lnTo>
                  <a:pt x="123326" y="94403"/>
                </a:lnTo>
                <a:lnTo>
                  <a:pt x="119535" y="94403"/>
                </a:lnTo>
                <a:lnTo>
                  <a:pt x="119535" y="90643"/>
                </a:lnTo>
                <a:close/>
                <a:moveTo>
                  <a:pt x="127301" y="90643"/>
                </a:moveTo>
                <a:lnTo>
                  <a:pt x="127301" y="94403"/>
                </a:lnTo>
                <a:lnTo>
                  <a:pt x="123510" y="94403"/>
                </a:lnTo>
                <a:lnTo>
                  <a:pt x="123510" y="90643"/>
                </a:lnTo>
                <a:close/>
                <a:moveTo>
                  <a:pt x="131277" y="90643"/>
                </a:moveTo>
                <a:lnTo>
                  <a:pt x="131277" y="94403"/>
                </a:lnTo>
                <a:lnTo>
                  <a:pt x="127485" y="94403"/>
                </a:lnTo>
                <a:lnTo>
                  <a:pt x="127485" y="90643"/>
                </a:lnTo>
                <a:close/>
                <a:moveTo>
                  <a:pt x="135252" y="90643"/>
                </a:moveTo>
                <a:lnTo>
                  <a:pt x="135252" y="94403"/>
                </a:lnTo>
                <a:lnTo>
                  <a:pt x="131461" y="94403"/>
                </a:lnTo>
                <a:lnTo>
                  <a:pt x="131461" y="90643"/>
                </a:lnTo>
                <a:close/>
                <a:moveTo>
                  <a:pt x="139227" y="90643"/>
                </a:moveTo>
                <a:lnTo>
                  <a:pt x="139227" y="94403"/>
                </a:lnTo>
                <a:lnTo>
                  <a:pt x="135436" y="94403"/>
                </a:lnTo>
                <a:lnTo>
                  <a:pt x="135436" y="90643"/>
                </a:lnTo>
                <a:close/>
                <a:moveTo>
                  <a:pt x="143202" y="90643"/>
                </a:moveTo>
                <a:lnTo>
                  <a:pt x="143202" y="94403"/>
                </a:lnTo>
                <a:lnTo>
                  <a:pt x="139411" y="94403"/>
                </a:lnTo>
                <a:lnTo>
                  <a:pt x="139411" y="90643"/>
                </a:lnTo>
                <a:close/>
                <a:moveTo>
                  <a:pt x="147177" y="90643"/>
                </a:moveTo>
                <a:lnTo>
                  <a:pt x="147177" y="94403"/>
                </a:lnTo>
                <a:lnTo>
                  <a:pt x="143387" y="94403"/>
                </a:lnTo>
                <a:lnTo>
                  <a:pt x="143387" y="90643"/>
                </a:lnTo>
                <a:close/>
                <a:moveTo>
                  <a:pt x="151224" y="90643"/>
                </a:moveTo>
                <a:lnTo>
                  <a:pt x="151224" y="94403"/>
                </a:lnTo>
                <a:lnTo>
                  <a:pt x="147362" y="94403"/>
                </a:lnTo>
                <a:lnTo>
                  <a:pt x="147362" y="90643"/>
                </a:lnTo>
                <a:close/>
                <a:moveTo>
                  <a:pt x="4068" y="94586"/>
                </a:moveTo>
                <a:lnTo>
                  <a:pt x="4068" y="98345"/>
                </a:lnTo>
                <a:lnTo>
                  <a:pt x="184" y="98345"/>
                </a:lnTo>
                <a:lnTo>
                  <a:pt x="184" y="94586"/>
                </a:lnTo>
                <a:close/>
                <a:moveTo>
                  <a:pt x="8043" y="94586"/>
                </a:moveTo>
                <a:lnTo>
                  <a:pt x="8043" y="98345"/>
                </a:lnTo>
                <a:lnTo>
                  <a:pt x="4252" y="98345"/>
                </a:lnTo>
                <a:lnTo>
                  <a:pt x="4252" y="94586"/>
                </a:lnTo>
                <a:close/>
                <a:moveTo>
                  <a:pt x="12018" y="94586"/>
                </a:moveTo>
                <a:lnTo>
                  <a:pt x="12018" y="98345"/>
                </a:lnTo>
                <a:lnTo>
                  <a:pt x="8227" y="98345"/>
                </a:lnTo>
                <a:lnTo>
                  <a:pt x="8227" y="94586"/>
                </a:lnTo>
                <a:close/>
                <a:moveTo>
                  <a:pt x="15993" y="94586"/>
                </a:moveTo>
                <a:lnTo>
                  <a:pt x="15993" y="98345"/>
                </a:lnTo>
                <a:lnTo>
                  <a:pt x="12202" y="98345"/>
                </a:lnTo>
                <a:lnTo>
                  <a:pt x="12202" y="94586"/>
                </a:lnTo>
                <a:close/>
                <a:moveTo>
                  <a:pt x="19968" y="94586"/>
                </a:moveTo>
                <a:lnTo>
                  <a:pt x="19968" y="98345"/>
                </a:lnTo>
                <a:lnTo>
                  <a:pt x="16177" y="98345"/>
                </a:lnTo>
                <a:lnTo>
                  <a:pt x="16177" y="94586"/>
                </a:lnTo>
                <a:close/>
                <a:moveTo>
                  <a:pt x="23944" y="94586"/>
                </a:moveTo>
                <a:lnTo>
                  <a:pt x="23944" y="98345"/>
                </a:lnTo>
                <a:lnTo>
                  <a:pt x="20152" y="98345"/>
                </a:lnTo>
                <a:lnTo>
                  <a:pt x="20152" y="94586"/>
                </a:lnTo>
                <a:close/>
                <a:moveTo>
                  <a:pt x="27919" y="94586"/>
                </a:moveTo>
                <a:lnTo>
                  <a:pt x="27919" y="98345"/>
                </a:lnTo>
                <a:lnTo>
                  <a:pt x="24129" y="98345"/>
                </a:lnTo>
                <a:lnTo>
                  <a:pt x="24129" y="94586"/>
                </a:lnTo>
                <a:close/>
                <a:moveTo>
                  <a:pt x="31895" y="94586"/>
                </a:moveTo>
                <a:lnTo>
                  <a:pt x="31895" y="98345"/>
                </a:lnTo>
                <a:lnTo>
                  <a:pt x="28104" y="98345"/>
                </a:lnTo>
                <a:lnTo>
                  <a:pt x="28104" y="94586"/>
                </a:lnTo>
                <a:close/>
                <a:moveTo>
                  <a:pt x="35870" y="94586"/>
                </a:moveTo>
                <a:lnTo>
                  <a:pt x="35870" y="98345"/>
                </a:lnTo>
                <a:lnTo>
                  <a:pt x="32079" y="98345"/>
                </a:lnTo>
                <a:lnTo>
                  <a:pt x="32079" y="94586"/>
                </a:lnTo>
                <a:close/>
                <a:moveTo>
                  <a:pt x="39845" y="94586"/>
                </a:moveTo>
                <a:lnTo>
                  <a:pt x="39845" y="98345"/>
                </a:lnTo>
                <a:lnTo>
                  <a:pt x="36054" y="98345"/>
                </a:lnTo>
                <a:lnTo>
                  <a:pt x="36054" y="94586"/>
                </a:lnTo>
                <a:close/>
                <a:moveTo>
                  <a:pt x="43821" y="94586"/>
                </a:moveTo>
                <a:lnTo>
                  <a:pt x="43821" y="98345"/>
                </a:lnTo>
                <a:lnTo>
                  <a:pt x="40029" y="98345"/>
                </a:lnTo>
                <a:lnTo>
                  <a:pt x="40029" y="94586"/>
                </a:lnTo>
                <a:close/>
                <a:moveTo>
                  <a:pt x="47796" y="94586"/>
                </a:moveTo>
                <a:lnTo>
                  <a:pt x="47796" y="98345"/>
                </a:lnTo>
                <a:lnTo>
                  <a:pt x="44005" y="98345"/>
                </a:lnTo>
                <a:lnTo>
                  <a:pt x="44005" y="94586"/>
                </a:lnTo>
                <a:close/>
                <a:moveTo>
                  <a:pt x="51771" y="94586"/>
                </a:moveTo>
                <a:lnTo>
                  <a:pt x="51771" y="98345"/>
                </a:lnTo>
                <a:lnTo>
                  <a:pt x="47980" y="98345"/>
                </a:lnTo>
                <a:lnTo>
                  <a:pt x="47980" y="94586"/>
                </a:lnTo>
                <a:close/>
                <a:moveTo>
                  <a:pt x="55746" y="94586"/>
                </a:moveTo>
                <a:lnTo>
                  <a:pt x="55746" y="98345"/>
                </a:lnTo>
                <a:lnTo>
                  <a:pt x="51955" y="98345"/>
                </a:lnTo>
                <a:lnTo>
                  <a:pt x="51955" y="94586"/>
                </a:lnTo>
                <a:close/>
                <a:moveTo>
                  <a:pt x="59721" y="94586"/>
                </a:moveTo>
                <a:lnTo>
                  <a:pt x="59721" y="98345"/>
                </a:lnTo>
                <a:lnTo>
                  <a:pt x="55931" y="98345"/>
                </a:lnTo>
                <a:lnTo>
                  <a:pt x="55931" y="94586"/>
                </a:lnTo>
                <a:close/>
                <a:moveTo>
                  <a:pt x="63696" y="94586"/>
                </a:moveTo>
                <a:lnTo>
                  <a:pt x="63696" y="98345"/>
                </a:lnTo>
                <a:lnTo>
                  <a:pt x="59906" y="98345"/>
                </a:lnTo>
                <a:lnTo>
                  <a:pt x="59906" y="94586"/>
                </a:lnTo>
                <a:close/>
                <a:moveTo>
                  <a:pt x="67672" y="94586"/>
                </a:moveTo>
                <a:lnTo>
                  <a:pt x="67672" y="98345"/>
                </a:lnTo>
                <a:lnTo>
                  <a:pt x="63881" y="98345"/>
                </a:lnTo>
                <a:lnTo>
                  <a:pt x="63881" y="94586"/>
                </a:lnTo>
                <a:close/>
                <a:moveTo>
                  <a:pt x="71648" y="94586"/>
                </a:moveTo>
                <a:lnTo>
                  <a:pt x="71648" y="98345"/>
                </a:lnTo>
                <a:lnTo>
                  <a:pt x="67857" y="98345"/>
                </a:lnTo>
                <a:lnTo>
                  <a:pt x="67857" y="94586"/>
                </a:lnTo>
                <a:close/>
                <a:moveTo>
                  <a:pt x="75623" y="94586"/>
                </a:moveTo>
                <a:lnTo>
                  <a:pt x="75623" y="98345"/>
                </a:lnTo>
                <a:lnTo>
                  <a:pt x="71832" y="98345"/>
                </a:lnTo>
                <a:lnTo>
                  <a:pt x="71832" y="94586"/>
                </a:lnTo>
                <a:close/>
                <a:moveTo>
                  <a:pt x="79598" y="94586"/>
                </a:moveTo>
                <a:lnTo>
                  <a:pt x="79598" y="98345"/>
                </a:lnTo>
                <a:lnTo>
                  <a:pt x="75807" y="98345"/>
                </a:lnTo>
                <a:lnTo>
                  <a:pt x="75807" y="94586"/>
                </a:lnTo>
                <a:close/>
                <a:moveTo>
                  <a:pt x="83573" y="94586"/>
                </a:moveTo>
                <a:lnTo>
                  <a:pt x="83573" y="98345"/>
                </a:lnTo>
                <a:lnTo>
                  <a:pt x="79782" y="98345"/>
                </a:lnTo>
                <a:lnTo>
                  <a:pt x="79782" y="94586"/>
                </a:lnTo>
                <a:close/>
                <a:moveTo>
                  <a:pt x="87549" y="94586"/>
                </a:moveTo>
                <a:lnTo>
                  <a:pt x="87549" y="98345"/>
                </a:lnTo>
                <a:lnTo>
                  <a:pt x="83757" y="98345"/>
                </a:lnTo>
                <a:lnTo>
                  <a:pt x="83757" y="94586"/>
                </a:lnTo>
                <a:close/>
                <a:moveTo>
                  <a:pt x="91524" y="94586"/>
                </a:moveTo>
                <a:lnTo>
                  <a:pt x="91524" y="98345"/>
                </a:lnTo>
                <a:lnTo>
                  <a:pt x="87733" y="98345"/>
                </a:lnTo>
                <a:lnTo>
                  <a:pt x="87733" y="94586"/>
                </a:lnTo>
                <a:close/>
                <a:moveTo>
                  <a:pt x="95499" y="94586"/>
                </a:moveTo>
                <a:lnTo>
                  <a:pt x="95499" y="98345"/>
                </a:lnTo>
                <a:lnTo>
                  <a:pt x="91708" y="98345"/>
                </a:lnTo>
                <a:lnTo>
                  <a:pt x="91708" y="94586"/>
                </a:lnTo>
                <a:close/>
                <a:moveTo>
                  <a:pt x="99474" y="94586"/>
                </a:moveTo>
                <a:lnTo>
                  <a:pt x="99474" y="98345"/>
                </a:lnTo>
                <a:lnTo>
                  <a:pt x="95684" y="98345"/>
                </a:lnTo>
                <a:lnTo>
                  <a:pt x="95684" y="94586"/>
                </a:lnTo>
                <a:close/>
                <a:moveTo>
                  <a:pt x="103449" y="94586"/>
                </a:moveTo>
                <a:lnTo>
                  <a:pt x="103449" y="98345"/>
                </a:lnTo>
                <a:lnTo>
                  <a:pt x="99659" y="98345"/>
                </a:lnTo>
                <a:lnTo>
                  <a:pt x="99659" y="94586"/>
                </a:lnTo>
                <a:close/>
                <a:moveTo>
                  <a:pt x="107424" y="94586"/>
                </a:moveTo>
                <a:lnTo>
                  <a:pt x="107424" y="98345"/>
                </a:lnTo>
                <a:lnTo>
                  <a:pt x="103634" y="98345"/>
                </a:lnTo>
                <a:lnTo>
                  <a:pt x="103634" y="94586"/>
                </a:lnTo>
                <a:close/>
                <a:moveTo>
                  <a:pt x="111400" y="94586"/>
                </a:moveTo>
                <a:lnTo>
                  <a:pt x="111400" y="98345"/>
                </a:lnTo>
                <a:lnTo>
                  <a:pt x="107609" y="98345"/>
                </a:lnTo>
                <a:lnTo>
                  <a:pt x="107609" y="94586"/>
                </a:lnTo>
                <a:close/>
                <a:moveTo>
                  <a:pt x="115376" y="94586"/>
                </a:moveTo>
                <a:lnTo>
                  <a:pt x="115376" y="98345"/>
                </a:lnTo>
                <a:lnTo>
                  <a:pt x="111585" y="98345"/>
                </a:lnTo>
                <a:lnTo>
                  <a:pt x="111585" y="94586"/>
                </a:lnTo>
                <a:close/>
                <a:moveTo>
                  <a:pt x="119351" y="94586"/>
                </a:moveTo>
                <a:lnTo>
                  <a:pt x="119351" y="98345"/>
                </a:lnTo>
                <a:lnTo>
                  <a:pt x="115560" y="98345"/>
                </a:lnTo>
                <a:lnTo>
                  <a:pt x="115560" y="94586"/>
                </a:lnTo>
                <a:close/>
                <a:moveTo>
                  <a:pt x="123326" y="94586"/>
                </a:moveTo>
                <a:lnTo>
                  <a:pt x="123326" y="98345"/>
                </a:lnTo>
                <a:lnTo>
                  <a:pt x="119535" y="98345"/>
                </a:lnTo>
                <a:lnTo>
                  <a:pt x="119535" y="94586"/>
                </a:lnTo>
                <a:close/>
                <a:moveTo>
                  <a:pt x="127301" y="94586"/>
                </a:moveTo>
                <a:lnTo>
                  <a:pt x="127301" y="98345"/>
                </a:lnTo>
                <a:lnTo>
                  <a:pt x="123510" y="98345"/>
                </a:lnTo>
                <a:lnTo>
                  <a:pt x="123510" y="94586"/>
                </a:lnTo>
                <a:close/>
                <a:moveTo>
                  <a:pt x="131277" y="94586"/>
                </a:moveTo>
                <a:lnTo>
                  <a:pt x="131277" y="98345"/>
                </a:lnTo>
                <a:lnTo>
                  <a:pt x="127485" y="98345"/>
                </a:lnTo>
                <a:lnTo>
                  <a:pt x="127485" y="94586"/>
                </a:lnTo>
                <a:close/>
                <a:moveTo>
                  <a:pt x="135252" y="94586"/>
                </a:moveTo>
                <a:lnTo>
                  <a:pt x="135252" y="98345"/>
                </a:lnTo>
                <a:lnTo>
                  <a:pt x="131461" y="98345"/>
                </a:lnTo>
                <a:lnTo>
                  <a:pt x="131461" y="94586"/>
                </a:lnTo>
                <a:close/>
                <a:moveTo>
                  <a:pt x="139227" y="94586"/>
                </a:moveTo>
                <a:lnTo>
                  <a:pt x="139227" y="98345"/>
                </a:lnTo>
                <a:lnTo>
                  <a:pt x="135436" y="98345"/>
                </a:lnTo>
                <a:lnTo>
                  <a:pt x="135436" y="94586"/>
                </a:lnTo>
                <a:close/>
                <a:moveTo>
                  <a:pt x="143202" y="94586"/>
                </a:moveTo>
                <a:lnTo>
                  <a:pt x="143202" y="98345"/>
                </a:lnTo>
                <a:lnTo>
                  <a:pt x="139411" y="98345"/>
                </a:lnTo>
                <a:lnTo>
                  <a:pt x="139411" y="94586"/>
                </a:lnTo>
                <a:close/>
                <a:moveTo>
                  <a:pt x="147177" y="94586"/>
                </a:moveTo>
                <a:lnTo>
                  <a:pt x="147177" y="98345"/>
                </a:lnTo>
                <a:lnTo>
                  <a:pt x="143387" y="98345"/>
                </a:lnTo>
                <a:lnTo>
                  <a:pt x="143387" y="94586"/>
                </a:lnTo>
                <a:close/>
                <a:moveTo>
                  <a:pt x="151224" y="94586"/>
                </a:moveTo>
                <a:lnTo>
                  <a:pt x="151224" y="98345"/>
                </a:lnTo>
                <a:lnTo>
                  <a:pt x="147362" y="98345"/>
                </a:lnTo>
                <a:lnTo>
                  <a:pt x="147362" y="94586"/>
                </a:lnTo>
                <a:close/>
                <a:moveTo>
                  <a:pt x="4068" y="98528"/>
                </a:moveTo>
                <a:lnTo>
                  <a:pt x="4068" y="102167"/>
                </a:lnTo>
                <a:lnTo>
                  <a:pt x="184" y="102167"/>
                </a:lnTo>
                <a:lnTo>
                  <a:pt x="184" y="98528"/>
                </a:lnTo>
                <a:close/>
                <a:moveTo>
                  <a:pt x="8043" y="98528"/>
                </a:moveTo>
                <a:lnTo>
                  <a:pt x="8043" y="102167"/>
                </a:lnTo>
                <a:lnTo>
                  <a:pt x="4252" y="102167"/>
                </a:lnTo>
                <a:lnTo>
                  <a:pt x="4252" y="98528"/>
                </a:lnTo>
                <a:close/>
                <a:moveTo>
                  <a:pt x="12018" y="98528"/>
                </a:moveTo>
                <a:lnTo>
                  <a:pt x="12018" y="102167"/>
                </a:lnTo>
                <a:lnTo>
                  <a:pt x="8227" y="102167"/>
                </a:lnTo>
                <a:lnTo>
                  <a:pt x="8227" y="98528"/>
                </a:lnTo>
                <a:close/>
                <a:moveTo>
                  <a:pt x="15993" y="98528"/>
                </a:moveTo>
                <a:lnTo>
                  <a:pt x="15993" y="102167"/>
                </a:lnTo>
                <a:lnTo>
                  <a:pt x="12202" y="102167"/>
                </a:lnTo>
                <a:lnTo>
                  <a:pt x="12202" y="98528"/>
                </a:lnTo>
                <a:close/>
                <a:moveTo>
                  <a:pt x="19968" y="98528"/>
                </a:moveTo>
                <a:lnTo>
                  <a:pt x="19968" y="102167"/>
                </a:lnTo>
                <a:lnTo>
                  <a:pt x="16178" y="102167"/>
                </a:lnTo>
                <a:lnTo>
                  <a:pt x="16178" y="98528"/>
                </a:lnTo>
                <a:close/>
                <a:moveTo>
                  <a:pt x="23944" y="98528"/>
                </a:moveTo>
                <a:lnTo>
                  <a:pt x="23944" y="102167"/>
                </a:lnTo>
                <a:lnTo>
                  <a:pt x="20153" y="102167"/>
                </a:lnTo>
                <a:lnTo>
                  <a:pt x="20153" y="98528"/>
                </a:lnTo>
                <a:close/>
                <a:moveTo>
                  <a:pt x="27919" y="98528"/>
                </a:moveTo>
                <a:lnTo>
                  <a:pt x="27919" y="102167"/>
                </a:lnTo>
                <a:lnTo>
                  <a:pt x="24129" y="102167"/>
                </a:lnTo>
                <a:lnTo>
                  <a:pt x="24129" y="98528"/>
                </a:lnTo>
                <a:close/>
                <a:moveTo>
                  <a:pt x="31895" y="98528"/>
                </a:moveTo>
                <a:lnTo>
                  <a:pt x="31895" y="102167"/>
                </a:lnTo>
                <a:lnTo>
                  <a:pt x="28104" y="102167"/>
                </a:lnTo>
                <a:lnTo>
                  <a:pt x="28104" y="98528"/>
                </a:lnTo>
                <a:close/>
                <a:moveTo>
                  <a:pt x="35870" y="98528"/>
                </a:moveTo>
                <a:lnTo>
                  <a:pt x="35870" y="102167"/>
                </a:lnTo>
                <a:lnTo>
                  <a:pt x="32079" y="102167"/>
                </a:lnTo>
                <a:lnTo>
                  <a:pt x="32079" y="98528"/>
                </a:lnTo>
                <a:close/>
                <a:moveTo>
                  <a:pt x="39845" y="98528"/>
                </a:moveTo>
                <a:lnTo>
                  <a:pt x="39845" y="102167"/>
                </a:lnTo>
                <a:lnTo>
                  <a:pt x="36054" y="102167"/>
                </a:lnTo>
                <a:lnTo>
                  <a:pt x="36054" y="98528"/>
                </a:lnTo>
                <a:close/>
                <a:moveTo>
                  <a:pt x="43821" y="98528"/>
                </a:moveTo>
                <a:lnTo>
                  <a:pt x="43821" y="102167"/>
                </a:lnTo>
                <a:lnTo>
                  <a:pt x="40029" y="102167"/>
                </a:lnTo>
                <a:lnTo>
                  <a:pt x="40029" y="98528"/>
                </a:lnTo>
                <a:close/>
                <a:moveTo>
                  <a:pt x="47796" y="98528"/>
                </a:moveTo>
                <a:lnTo>
                  <a:pt x="47796" y="102167"/>
                </a:lnTo>
                <a:lnTo>
                  <a:pt x="44005" y="102167"/>
                </a:lnTo>
                <a:lnTo>
                  <a:pt x="44005" y="98528"/>
                </a:lnTo>
                <a:close/>
                <a:moveTo>
                  <a:pt x="51771" y="98528"/>
                </a:moveTo>
                <a:lnTo>
                  <a:pt x="51771" y="102167"/>
                </a:lnTo>
                <a:lnTo>
                  <a:pt x="47980" y="102167"/>
                </a:lnTo>
                <a:lnTo>
                  <a:pt x="47980" y="98528"/>
                </a:lnTo>
                <a:close/>
                <a:moveTo>
                  <a:pt x="55746" y="98528"/>
                </a:moveTo>
                <a:lnTo>
                  <a:pt x="55746" y="102167"/>
                </a:lnTo>
                <a:lnTo>
                  <a:pt x="51955" y="102167"/>
                </a:lnTo>
                <a:lnTo>
                  <a:pt x="51955" y="98528"/>
                </a:lnTo>
                <a:close/>
                <a:moveTo>
                  <a:pt x="59721" y="98528"/>
                </a:moveTo>
                <a:lnTo>
                  <a:pt x="59721" y="102167"/>
                </a:lnTo>
                <a:lnTo>
                  <a:pt x="55931" y="102167"/>
                </a:lnTo>
                <a:lnTo>
                  <a:pt x="55931" y="98528"/>
                </a:lnTo>
                <a:close/>
                <a:moveTo>
                  <a:pt x="63696" y="98528"/>
                </a:moveTo>
                <a:lnTo>
                  <a:pt x="63696" y="102167"/>
                </a:lnTo>
                <a:lnTo>
                  <a:pt x="59906" y="102167"/>
                </a:lnTo>
                <a:lnTo>
                  <a:pt x="59906" y="98528"/>
                </a:lnTo>
                <a:close/>
                <a:moveTo>
                  <a:pt x="67672" y="98528"/>
                </a:moveTo>
                <a:lnTo>
                  <a:pt x="67672" y="102167"/>
                </a:lnTo>
                <a:lnTo>
                  <a:pt x="63881" y="102167"/>
                </a:lnTo>
                <a:lnTo>
                  <a:pt x="63881" y="98528"/>
                </a:lnTo>
                <a:close/>
                <a:moveTo>
                  <a:pt x="71648" y="98528"/>
                </a:moveTo>
                <a:lnTo>
                  <a:pt x="71648" y="102167"/>
                </a:lnTo>
                <a:lnTo>
                  <a:pt x="67857" y="102167"/>
                </a:lnTo>
                <a:lnTo>
                  <a:pt x="67857" y="98528"/>
                </a:lnTo>
                <a:close/>
                <a:moveTo>
                  <a:pt x="75623" y="98528"/>
                </a:moveTo>
                <a:lnTo>
                  <a:pt x="75623" y="102167"/>
                </a:lnTo>
                <a:lnTo>
                  <a:pt x="71832" y="102167"/>
                </a:lnTo>
                <a:lnTo>
                  <a:pt x="71832" y="98528"/>
                </a:lnTo>
                <a:close/>
                <a:moveTo>
                  <a:pt x="79598" y="98528"/>
                </a:moveTo>
                <a:lnTo>
                  <a:pt x="79598" y="102167"/>
                </a:lnTo>
                <a:lnTo>
                  <a:pt x="75807" y="102167"/>
                </a:lnTo>
                <a:lnTo>
                  <a:pt x="75807" y="98528"/>
                </a:lnTo>
                <a:close/>
                <a:moveTo>
                  <a:pt x="83573" y="98528"/>
                </a:moveTo>
                <a:lnTo>
                  <a:pt x="83573" y="102167"/>
                </a:lnTo>
                <a:lnTo>
                  <a:pt x="79782" y="102167"/>
                </a:lnTo>
                <a:lnTo>
                  <a:pt x="79782" y="98528"/>
                </a:lnTo>
                <a:close/>
                <a:moveTo>
                  <a:pt x="87549" y="98528"/>
                </a:moveTo>
                <a:lnTo>
                  <a:pt x="87549" y="102167"/>
                </a:lnTo>
                <a:lnTo>
                  <a:pt x="83757" y="102167"/>
                </a:lnTo>
                <a:lnTo>
                  <a:pt x="83757" y="98528"/>
                </a:lnTo>
                <a:close/>
                <a:moveTo>
                  <a:pt x="91524" y="98528"/>
                </a:moveTo>
                <a:lnTo>
                  <a:pt x="91524" y="102167"/>
                </a:lnTo>
                <a:lnTo>
                  <a:pt x="87733" y="102167"/>
                </a:lnTo>
                <a:lnTo>
                  <a:pt x="87733" y="98528"/>
                </a:lnTo>
                <a:close/>
                <a:moveTo>
                  <a:pt x="95499" y="98528"/>
                </a:moveTo>
                <a:lnTo>
                  <a:pt x="95499" y="102167"/>
                </a:lnTo>
                <a:lnTo>
                  <a:pt x="91708" y="102167"/>
                </a:lnTo>
                <a:lnTo>
                  <a:pt x="91708" y="98528"/>
                </a:lnTo>
                <a:close/>
                <a:moveTo>
                  <a:pt x="99474" y="98528"/>
                </a:moveTo>
                <a:lnTo>
                  <a:pt x="99474" y="102167"/>
                </a:lnTo>
                <a:lnTo>
                  <a:pt x="95684" y="102167"/>
                </a:lnTo>
                <a:lnTo>
                  <a:pt x="95684" y="98528"/>
                </a:lnTo>
                <a:close/>
                <a:moveTo>
                  <a:pt x="103449" y="98528"/>
                </a:moveTo>
                <a:lnTo>
                  <a:pt x="103449" y="102167"/>
                </a:lnTo>
                <a:lnTo>
                  <a:pt x="99659" y="102167"/>
                </a:lnTo>
                <a:lnTo>
                  <a:pt x="99659" y="98528"/>
                </a:lnTo>
                <a:close/>
                <a:moveTo>
                  <a:pt x="107424" y="98528"/>
                </a:moveTo>
                <a:lnTo>
                  <a:pt x="107424" y="102167"/>
                </a:lnTo>
                <a:lnTo>
                  <a:pt x="103634" y="102167"/>
                </a:lnTo>
                <a:lnTo>
                  <a:pt x="103634" y="98528"/>
                </a:lnTo>
                <a:close/>
                <a:moveTo>
                  <a:pt x="111400" y="98528"/>
                </a:moveTo>
                <a:lnTo>
                  <a:pt x="111400" y="102167"/>
                </a:lnTo>
                <a:lnTo>
                  <a:pt x="107609" y="102167"/>
                </a:lnTo>
                <a:lnTo>
                  <a:pt x="107609" y="98528"/>
                </a:lnTo>
                <a:close/>
                <a:moveTo>
                  <a:pt x="115376" y="98528"/>
                </a:moveTo>
                <a:lnTo>
                  <a:pt x="115376" y="102167"/>
                </a:lnTo>
                <a:lnTo>
                  <a:pt x="111585" y="102167"/>
                </a:lnTo>
                <a:lnTo>
                  <a:pt x="111585" y="98528"/>
                </a:lnTo>
                <a:close/>
                <a:moveTo>
                  <a:pt x="119351" y="98528"/>
                </a:moveTo>
                <a:lnTo>
                  <a:pt x="119351" y="102167"/>
                </a:lnTo>
                <a:lnTo>
                  <a:pt x="115560" y="102167"/>
                </a:lnTo>
                <a:lnTo>
                  <a:pt x="115560" y="98528"/>
                </a:lnTo>
                <a:close/>
                <a:moveTo>
                  <a:pt x="123326" y="98528"/>
                </a:moveTo>
                <a:lnTo>
                  <a:pt x="123326" y="102167"/>
                </a:lnTo>
                <a:lnTo>
                  <a:pt x="119535" y="102167"/>
                </a:lnTo>
                <a:lnTo>
                  <a:pt x="119535" y="98528"/>
                </a:lnTo>
                <a:close/>
                <a:moveTo>
                  <a:pt x="127301" y="98528"/>
                </a:moveTo>
                <a:lnTo>
                  <a:pt x="127301" y="102167"/>
                </a:lnTo>
                <a:lnTo>
                  <a:pt x="123510" y="102167"/>
                </a:lnTo>
                <a:lnTo>
                  <a:pt x="123510" y="98528"/>
                </a:lnTo>
                <a:close/>
                <a:moveTo>
                  <a:pt x="131277" y="98528"/>
                </a:moveTo>
                <a:lnTo>
                  <a:pt x="131277" y="102167"/>
                </a:lnTo>
                <a:lnTo>
                  <a:pt x="127485" y="102167"/>
                </a:lnTo>
                <a:lnTo>
                  <a:pt x="127485" y="98528"/>
                </a:lnTo>
                <a:close/>
                <a:moveTo>
                  <a:pt x="135252" y="98528"/>
                </a:moveTo>
                <a:lnTo>
                  <a:pt x="135252" y="102167"/>
                </a:lnTo>
                <a:lnTo>
                  <a:pt x="131461" y="102167"/>
                </a:lnTo>
                <a:lnTo>
                  <a:pt x="131461" y="98528"/>
                </a:lnTo>
                <a:close/>
                <a:moveTo>
                  <a:pt x="139227" y="98528"/>
                </a:moveTo>
                <a:lnTo>
                  <a:pt x="139227" y="102167"/>
                </a:lnTo>
                <a:lnTo>
                  <a:pt x="135436" y="102167"/>
                </a:lnTo>
                <a:lnTo>
                  <a:pt x="135436" y="98528"/>
                </a:lnTo>
                <a:close/>
                <a:moveTo>
                  <a:pt x="143202" y="98528"/>
                </a:moveTo>
                <a:lnTo>
                  <a:pt x="143202" y="102167"/>
                </a:lnTo>
                <a:lnTo>
                  <a:pt x="139411" y="102167"/>
                </a:lnTo>
                <a:lnTo>
                  <a:pt x="139411" y="98528"/>
                </a:lnTo>
                <a:close/>
                <a:moveTo>
                  <a:pt x="147177" y="98528"/>
                </a:moveTo>
                <a:lnTo>
                  <a:pt x="147177" y="102167"/>
                </a:lnTo>
                <a:lnTo>
                  <a:pt x="143387" y="102167"/>
                </a:lnTo>
                <a:lnTo>
                  <a:pt x="143387" y="98528"/>
                </a:lnTo>
                <a:close/>
                <a:moveTo>
                  <a:pt x="151224" y="98528"/>
                </a:moveTo>
                <a:lnTo>
                  <a:pt x="151224" y="102167"/>
                </a:lnTo>
                <a:lnTo>
                  <a:pt x="147362" y="102167"/>
                </a:lnTo>
                <a:lnTo>
                  <a:pt x="147362" y="98528"/>
                </a:lnTo>
                <a:close/>
                <a:moveTo>
                  <a:pt x="93" y="0"/>
                </a:moveTo>
                <a:lnTo>
                  <a:pt x="93" y="92"/>
                </a:lnTo>
                <a:lnTo>
                  <a:pt x="0" y="92"/>
                </a:lnTo>
                <a:lnTo>
                  <a:pt x="0" y="102350"/>
                </a:lnTo>
                <a:lnTo>
                  <a:pt x="151408" y="102350"/>
                </a:lnTo>
                <a:lnTo>
                  <a:pt x="151408" y="102167"/>
                </a:lnTo>
                <a:lnTo>
                  <a:pt x="151408" y="98528"/>
                </a:lnTo>
                <a:lnTo>
                  <a:pt x="151408" y="98345"/>
                </a:lnTo>
                <a:lnTo>
                  <a:pt x="151408" y="94586"/>
                </a:lnTo>
                <a:lnTo>
                  <a:pt x="151408" y="94403"/>
                </a:lnTo>
                <a:lnTo>
                  <a:pt x="151408" y="90643"/>
                </a:lnTo>
                <a:lnTo>
                  <a:pt x="151408" y="90460"/>
                </a:lnTo>
                <a:lnTo>
                  <a:pt x="151408" y="86700"/>
                </a:lnTo>
                <a:lnTo>
                  <a:pt x="151408" y="86517"/>
                </a:lnTo>
                <a:lnTo>
                  <a:pt x="151408" y="82757"/>
                </a:lnTo>
                <a:lnTo>
                  <a:pt x="151408" y="82574"/>
                </a:lnTo>
                <a:lnTo>
                  <a:pt x="151408" y="78814"/>
                </a:lnTo>
                <a:lnTo>
                  <a:pt x="151408" y="78631"/>
                </a:lnTo>
                <a:lnTo>
                  <a:pt x="151408" y="74872"/>
                </a:lnTo>
                <a:lnTo>
                  <a:pt x="151408" y="74689"/>
                </a:lnTo>
                <a:lnTo>
                  <a:pt x="151408" y="70928"/>
                </a:lnTo>
                <a:lnTo>
                  <a:pt x="151408" y="70745"/>
                </a:lnTo>
                <a:lnTo>
                  <a:pt x="151408" y="66986"/>
                </a:lnTo>
                <a:lnTo>
                  <a:pt x="151408" y="66803"/>
                </a:lnTo>
                <a:lnTo>
                  <a:pt x="151408" y="63043"/>
                </a:lnTo>
                <a:lnTo>
                  <a:pt x="151408" y="62860"/>
                </a:lnTo>
                <a:lnTo>
                  <a:pt x="151408" y="59101"/>
                </a:lnTo>
                <a:lnTo>
                  <a:pt x="151408" y="58918"/>
                </a:lnTo>
                <a:lnTo>
                  <a:pt x="151408" y="55157"/>
                </a:lnTo>
                <a:lnTo>
                  <a:pt x="151408" y="54974"/>
                </a:lnTo>
                <a:lnTo>
                  <a:pt x="151408" y="51215"/>
                </a:lnTo>
                <a:lnTo>
                  <a:pt x="151408" y="51032"/>
                </a:lnTo>
                <a:lnTo>
                  <a:pt x="151408" y="47272"/>
                </a:lnTo>
                <a:lnTo>
                  <a:pt x="151408" y="47089"/>
                </a:lnTo>
                <a:lnTo>
                  <a:pt x="151408" y="43330"/>
                </a:lnTo>
                <a:lnTo>
                  <a:pt x="151408" y="43147"/>
                </a:lnTo>
                <a:lnTo>
                  <a:pt x="151408" y="39386"/>
                </a:lnTo>
                <a:lnTo>
                  <a:pt x="151408" y="39203"/>
                </a:lnTo>
                <a:lnTo>
                  <a:pt x="151408" y="35444"/>
                </a:lnTo>
                <a:lnTo>
                  <a:pt x="151408" y="35261"/>
                </a:lnTo>
                <a:lnTo>
                  <a:pt x="151408" y="31501"/>
                </a:lnTo>
                <a:lnTo>
                  <a:pt x="151408" y="31318"/>
                </a:lnTo>
                <a:lnTo>
                  <a:pt x="151408" y="27559"/>
                </a:lnTo>
                <a:lnTo>
                  <a:pt x="151408" y="27376"/>
                </a:lnTo>
                <a:lnTo>
                  <a:pt x="151408" y="23615"/>
                </a:lnTo>
                <a:lnTo>
                  <a:pt x="151408" y="23432"/>
                </a:lnTo>
                <a:lnTo>
                  <a:pt x="151408" y="19673"/>
                </a:lnTo>
                <a:lnTo>
                  <a:pt x="151408" y="19490"/>
                </a:lnTo>
                <a:lnTo>
                  <a:pt x="151408" y="15730"/>
                </a:lnTo>
                <a:lnTo>
                  <a:pt x="151408" y="15547"/>
                </a:lnTo>
                <a:lnTo>
                  <a:pt x="151408" y="11788"/>
                </a:lnTo>
                <a:lnTo>
                  <a:pt x="151408" y="11605"/>
                </a:lnTo>
                <a:lnTo>
                  <a:pt x="151408" y="7844"/>
                </a:lnTo>
                <a:lnTo>
                  <a:pt x="151408" y="7661"/>
                </a:lnTo>
                <a:lnTo>
                  <a:pt x="151408" y="3902"/>
                </a:lnTo>
                <a:lnTo>
                  <a:pt x="151408" y="3719"/>
                </a:lnTo>
                <a:lnTo>
                  <a:pt x="151408" y="183"/>
                </a:lnTo>
                <a:lnTo>
                  <a:pt x="151408" y="92"/>
                </a:lnTo>
                <a:lnTo>
                  <a:pt x="151408" y="0"/>
                </a:lnTo>
                <a:close/>
              </a:path>
            </a:pathLst>
          </a:custGeom>
          <a:solidFill>
            <a:schemeClr val="l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nvGrpSpPr>
          <p:cNvPr id="545" name="Google Shape;545;p15"/>
          <p:cNvGrpSpPr/>
          <p:nvPr/>
        </p:nvGrpSpPr>
        <p:grpSpPr>
          <a:xfrm>
            <a:off x="439299" y="1860500"/>
            <a:ext cx="10584279" cy="4645800"/>
            <a:chOff x="719999" y="573225"/>
            <a:chExt cx="7938209" cy="3484350"/>
          </a:xfrm>
        </p:grpSpPr>
        <p:grpSp>
          <p:nvGrpSpPr>
            <p:cNvPr id="546" name="Google Shape;546;p15"/>
            <p:cNvGrpSpPr/>
            <p:nvPr/>
          </p:nvGrpSpPr>
          <p:grpSpPr>
            <a:xfrm>
              <a:off x="719999" y="573225"/>
              <a:ext cx="7938209" cy="3484350"/>
              <a:chOff x="720000" y="573225"/>
              <a:chExt cx="7704007" cy="3484350"/>
            </a:xfrm>
          </p:grpSpPr>
          <p:sp>
            <p:nvSpPr>
              <p:cNvPr id="547" name="Google Shape;547;p15"/>
              <p:cNvSpPr/>
              <p:nvPr/>
            </p:nvSpPr>
            <p:spPr>
              <a:xfrm>
                <a:off x="720000" y="573225"/>
                <a:ext cx="7704000" cy="426900"/>
              </a:xfrm>
              <a:prstGeom prst="roundRect">
                <a:avLst>
                  <a:gd fmla="val 26774" name="adj"/>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548" name="Google Shape;548;p15"/>
              <p:cNvSpPr/>
              <p:nvPr/>
            </p:nvSpPr>
            <p:spPr>
              <a:xfrm>
                <a:off x="723907" y="904875"/>
                <a:ext cx="7700100" cy="31527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grpSp>
          <p:nvGrpSpPr>
            <p:cNvPr id="549" name="Google Shape;549;p15"/>
            <p:cNvGrpSpPr/>
            <p:nvPr/>
          </p:nvGrpSpPr>
          <p:grpSpPr>
            <a:xfrm>
              <a:off x="7842475" y="646225"/>
              <a:ext cx="706369" cy="198722"/>
              <a:chOff x="7438100" y="656825"/>
              <a:chExt cx="706369" cy="198722"/>
            </a:xfrm>
          </p:grpSpPr>
          <p:sp>
            <p:nvSpPr>
              <p:cNvPr id="550" name="Google Shape;550;p15"/>
              <p:cNvSpPr/>
              <p:nvPr/>
            </p:nvSpPr>
            <p:spPr>
              <a:xfrm>
                <a:off x="7950645" y="661703"/>
                <a:ext cx="188947" cy="188947"/>
              </a:xfrm>
              <a:custGeom>
                <a:rect b="b" l="l" r="r" t="t"/>
                <a:pathLst>
                  <a:path extrusionOk="0" h="9877" w="9877">
                    <a:moveTo>
                      <a:pt x="1" y="1"/>
                    </a:moveTo>
                    <a:lnTo>
                      <a:pt x="1" y="9876"/>
                    </a:lnTo>
                    <a:lnTo>
                      <a:pt x="9877" y="9876"/>
                    </a:lnTo>
                    <a:lnTo>
                      <a:pt x="9877"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551" name="Google Shape;551;p15"/>
              <p:cNvSpPr/>
              <p:nvPr/>
            </p:nvSpPr>
            <p:spPr>
              <a:xfrm>
                <a:off x="7945766" y="656825"/>
                <a:ext cx="198703" cy="198722"/>
              </a:xfrm>
              <a:custGeom>
                <a:rect b="b" l="l" r="r" t="t"/>
                <a:pathLst>
                  <a:path extrusionOk="0" h="10388" w="10387">
                    <a:moveTo>
                      <a:pt x="9877" y="511"/>
                    </a:moveTo>
                    <a:lnTo>
                      <a:pt x="9877" y="9876"/>
                    </a:lnTo>
                    <a:lnTo>
                      <a:pt x="511" y="9876"/>
                    </a:lnTo>
                    <a:lnTo>
                      <a:pt x="511" y="511"/>
                    </a:lnTo>
                    <a:close/>
                    <a:moveTo>
                      <a:pt x="256" y="0"/>
                    </a:moveTo>
                    <a:cubicBezTo>
                      <a:pt x="115" y="0"/>
                      <a:pt x="1" y="115"/>
                      <a:pt x="1" y="256"/>
                    </a:cubicBezTo>
                    <a:lnTo>
                      <a:pt x="1" y="10131"/>
                    </a:lnTo>
                    <a:cubicBezTo>
                      <a:pt x="1" y="10273"/>
                      <a:pt x="115" y="10388"/>
                      <a:pt x="256" y="10388"/>
                    </a:cubicBezTo>
                    <a:lnTo>
                      <a:pt x="10132" y="10388"/>
                    </a:lnTo>
                    <a:cubicBezTo>
                      <a:pt x="10273" y="10388"/>
                      <a:pt x="10387" y="10273"/>
                      <a:pt x="10387" y="10131"/>
                    </a:cubicBezTo>
                    <a:lnTo>
                      <a:pt x="10387" y="256"/>
                    </a:lnTo>
                    <a:cubicBezTo>
                      <a:pt x="10387" y="114"/>
                      <a:pt x="10273" y="0"/>
                      <a:pt x="1013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552" name="Google Shape;552;p15"/>
              <p:cNvSpPr/>
              <p:nvPr/>
            </p:nvSpPr>
            <p:spPr>
              <a:xfrm>
                <a:off x="8002201" y="714598"/>
                <a:ext cx="85855" cy="83177"/>
              </a:xfrm>
              <a:custGeom>
                <a:rect b="b" l="l" r="r" t="t"/>
                <a:pathLst>
                  <a:path extrusionOk="0" h="4348" w="4488">
                    <a:moveTo>
                      <a:pt x="0" y="1"/>
                    </a:moveTo>
                    <a:lnTo>
                      <a:pt x="4488" y="4347"/>
                    </a:lnTo>
                  </a:path>
                </a:pathLst>
              </a:custGeom>
              <a:solidFill>
                <a:srgbClr val="F9EC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553" name="Google Shape;553;p15"/>
              <p:cNvSpPr/>
              <p:nvPr/>
            </p:nvSpPr>
            <p:spPr>
              <a:xfrm>
                <a:off x="7996807" y="709720"/>
                <a:ext cx="96645" cy="92934"/>
              </a:xfrm>
              <a:custGeom>
                <a:rect b="b" l="l" r="r" t="t"/>
                <a:pathLst>
                  <a:path extrusionOk="0" h="4858" w="5052">
                    <a:moveTo>
                      <a:pt x="283" y="1"/>
                    </a:moveTo>
                    <a:cubicBezTo>
                      <a:pt x="216" y="1"/>
                      <a:pt x="149" y="27"/>
                      <a:pt x="98" y="78"/>
                    </a:cubicBezTo>
                    <a:cubicBezTo>
                      <a:pt x="0" y="179"/>
                      <a:pt x="3" y="341"/>
                      <a:pt x="104" y="440"/>
                    </a:cubicBezTo>
                    <a:lnTo>
                      <a:pt x="4592" y="4785"/>
                    </a:lnTo>
                    <a:cubicBezTo>
                      <a:pt x="4642" y="4833"/>
                      <a:pt x="4706" y="4857"/>
                      <a:pt x="4770" y="4857"/>
                    </a:cubicBezTo>
                    <a:cubicBezTo>
                      <a:pt x="4837" y="4857"/>
                      <a:pt x="4903" y="4832"/>
                      <a:pt x="4954" y="4780"/>
                    </a:cubicBezTo>
                    <a:cubicBezTo>
                      <a:pt x="5051" y="4678"/>
                      <a:pt x="5048" y="4516"/>
                      <a:pt x="4947" y="4418"/>
                    </a:cubicBezTo>
                    <a:lnTo>
                      <a:pt x="460" y="72"/>
                    </a:lnTo>
                    <a:cubicBezTo>
                      <a:pt x="410" y="24"/>
                      <a:pt x="347" y="1"/>
                      <a:pt x="28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554" name="Google Shape;554;p15"/>
              <p:cNvSpPr/>
              <p:nvPr/>
            </p:nvSpPr>
            <p:spPr>
              <a:xfrm>
                <a:off x="8002201" y="714598"/>
                <a:ext cx="85855" cy="83177"/>
              </a:xfrm>
              <a:custGeom>
                <a:rect b="b" l="l" r="r" t="t"/>
                <a:pathLst>
                  <a:path extrusionOk="0" h="4348" w="4488">
                    <a:moveTo>
                      <a:pt x="4488" y="1"/>
                    </a:moveTo>
                    <a:lnTo>
                      <a:pt x="0" y="4347"/>
                    </a:lnTo>
                  </a:path>
                </a:pathLst>
              </a:custGeom>
              <a:solidFill>
                <a:srgbClr val="F9EC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555" name="Google Shape;555;p15"/>
              <p:cNvSpPr/>
              <p:nvPr/>
            </p:nvSpPr>
            <p:spPr>
              <a:xfrm>
                <a:off x="7996807" y="709720"/>
                <a:ext cx="96645" cy="92934"/>
              </a:xfrm>
              <a:custGeom>
                <a:rect b="b" l="l" r="r" t="t"/>
                <a:pathLst>
                  <a:path extrusionOk="0" h="4858" w="5052">
                    <a:moveTo>
                      <a:pt x="4769" y="1"/>
                    </a:moveTo>
                    <a:cubicBezTo>
                      <a:pt x="4706" y="1"/>
                      <a:pt x="4642" y="24"/>
                      <a:pt x="4592" y="72"/>
                    </a:cubicBezTo>
                    <a:lnTo>
                      <a:pt x="104" y="4418"/>
                    </a:lnTo>
                    <a:cubicBezTo>
                      <a:pt x="3" y="4517"/>
                      <a:pt x="0" y="4679"/>
                      <a:pt x="98" y="4780"/>
                    </a:cubicBezTo>
                    <a:cubicBezTo>
                      <a:pt x="149" y="4832"/>
                      <a:pt x="215" y="4857"/>
                      <a:pt x="282" y="4857"/>
                    </a:cubicBezTo>
                    <a:cubicBezTo>
                      <a:pt x="346" y="4857"/>
                      <a:pt x="411" y="4833"/>
                      <a:pt x="460" y="4785"/>
                    </a:cubicBezTo>
                    <a:lnTo>
                      <a:pt x="4947" y="440"/>
                    </a:lnTo>
                    <a:cubicBezTo>
                      <a:pt x="5048" y="341"/>
                      <a:pt x="5051" y="179"/>
                      <a:pt x="4954" y="78"/>
                    </a:cubicBezTo>
                    <a:cubicBezTo>
                      <a:pt x="4903" y="27"/>
                      <a:pt x="4836" y="1"/>
                      <a:pt x="476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556" name="Google Shape;556;p15"/>
              <p:cNvSpPr/>
              <p:nvPr/>
            </p:nvSpPr>
            <p:spPr>
              <a:xfrm>
                <a:off x="7442978" y="661703"/>
                <a:ext cx="188947" cy="188947"/>
              </a:xfrm>
              <a:custGeom>
                <a:rect b="b" l="l" r="r" t="t"/>
                <a:pathLst>
                  <a:path extrusionOk="0" h="9877" w="9877">
                    <a:moveTo>
                      <a:pt x="0" y="1"/>
                    </a:moveTo>
                    <a:lnTo>
                      <a:pt x="0" y="9876"/>
                    </a:lnTo>
                    <a:lnTo>
                      <a:pt x="9876" y="9876"/>
                    </a:lnTo>
                    <a:lnTo>
                      <a:pt x="9876"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557" name="Google Shape;557;p15"/>
              <p:cNvSpPr/>
              <p:nvPr/>
            </p:nvSpPr>
            <p:spPr>
              <a:xfrm>
                <a:off x="7438100" y="656825"/>
                <a:ext cx="198722" cy="198722"/>
              </a:xfrm>
              <a:custGeom>
                <a:rect b="b" l="l" r="r" t="t"/>
                <a:pathLst>
                  <a:path extrusionOk="0" h="10388" w="10388">
                    <a:moveTo>
                      <a:pt x="9876" y="511"/>
                    </a:moveTo>
                    <a:lnTo>
                      <a:pt x="9876" y="9876"/>
                    </a:lnTo>
                    <a:lnTo>
                      <a:pt x="511" y="9876"/>
                    </a:lnTo>
                    <a:lnTo>
                      <a:pt x="511" y="511"/>
                    </a:lnTo>
                    <a:close/>
                    <a:moveTo>
                      <a:pt x="255" y="0"/>
                    </a:moveTo>
                    <a:cubicBezTo>
                      <a:pt x="115" y="0"/>
                      <a:pt x="0" y="115"/>
                      <a:pt x="0" y="256"/>
                    </a:cubicBezTo>
                    <a:lnTo>
                      <a:pt x="0" y="10131"/>
                    </a:lnTo>
                    <a:cubicBezTo>
                      <a:pt x="0" y="10273"/>
                      <a:pt x="115" y="10388"/>
                      <a:pt x="255" y="10388"/>
                    </a:cubicBezTo>
                    <a:lnTo>
                      <a:pt x="10131" y="10388"/>
                    </a:lnTo>
                    <a:cubicBezTo>
                      <a:pt x="10272" y="10388"/>
                      <a:pt x="10387" y="10273"/>
                      <a:pt x="10387" y="10131"/>
                    </a:cubicBezTo>
                    <a:lnTo>
                      <a:pt x="10387" y="256"/>
                    </a:lnTo>
                    <a:cubicBezTo>
                      <a:pt x="10387" y="114"/>
                      <a:pt x="10272" y="0"/>
                      <a:pt x="101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558" name="Google Shape;558;p15"/>
              <p:cNvSpPr/>
              <p:nvPr/>
            </p:nvSpPr>
            <p:spPr>
              <a:xfrm>
                <a:off x="7473989" y="801010"/>
                <a:ext cx="126908" cy="9775"/>
              </a:xfrm>
              <a:custGeom>
                <a:rect b="b" l="l" r="r" t="t"/>
                <a:pathLst>
                  <a:path extrusionOk="0" h="511" w="6634">
                    <a:moveTo>
                      <a:pt x="257" y="0"/>
                    </a:moveTo>
                    <a:cubicBezTo>
                      <a:pt x="115" y="0"/>
                      <a:pt x="1" y="114"/>
                      <a:pt x="1" y="255"/>
                    </a:cubicBezTo>
                    <a:cubicBezTo>
                      <a:pt x="1" y="397"/>
                      <a:pt x="115" y="511"/>
                      <a:pt x="257" y="511"/>
                    </a:cubicBezTo>
                    <a:lnTo>
                      <a:pt x="6379" y="511"/>
                    </a:lnTo>
                    <a:cubicBezTo>
                      <a:pt x="6519" y="511"/>
                      <a:pt x="6634" y="397"/>
                      <a:pt x="6634" y="255"/>
                    </a:cubicBezTo>
                    <a:cubicBezTo>
                      <a:pt x="6634" y="114"/>
                      <a:pt x="6519" y="0"/>
                      <a:pt x="637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559" name="Google Shape;559;p15"/>
              <p:cNvSpPr/>
              <p:nvPr/>
            </p:nvSpPr>
            <p:spPr>
              <a:xfrm>
                <a:off x="7697701" y="661703"/>
                <a:ext cx="188947" cy="188947"/>
              </a:xfrm>
              <a:custGeom>
                <a:rect b="b" l="l" r="r" t="t"/>
                <a:pathLst>
                  <a:path extrusionOk="0" h="9877" w="9877">
                    <a:moveTo>
                      <a:pt x="0" y="1"/>
                    </a:moveTo>
                    <a:lnTo>
                      <a:pt x="0" y="9876"/>
                    </a:lnTo>
                    <a:lnTo>
                      <a:pt x="9876" y="9876"/>
                    </a:lnTo>
                    <a:lnTo>
                      <a:pt x="9876"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560" name="Google Shape;560;p15"/>
              <p:cNvSpPr/>
              <p:nvPr/>
            </p:nvSpPr>
            <p:spPr>
              <a:xfrm>
                <a:off x="7692823" y="656825"/>
                <a:ext cx="198703" cy="198722"/>
              </a:xfrm>
              <a:custGeom>
                <a:rect b="b" l="l" r="r" t="t"/>
                <a:pathLst>
                  <a:path extrusionOk="0" h="10388" w="10387">
                    <a:moveTo>
                      <a:pt x="9876" y="511"/>
                    </a:moveTo>
                    <a:lnTo>
                      <a:pt x="9876" y="9876"/>
                    </a:lnTo>
                    <a:lnTo>
                      <a:pt x="511" y="9876"/>
                    </a:lnTo>
                    <a:lnTo>
                      <a:pt x="511" y="511"/>
                    </a:lnTo>
                    <a:close/>
                    <a:moveTo>
                      <a:pt x="255" y="0"/>
                    </a:moveTo>
                    <a:cubicBezTo>
                      <a:pt x="114" y="0"/>
                      <a:pt x="0" y="115"/>
                      <a:pt x="0" y="256"/>
                    </a:cubicBezTo>
                    <a:lnTo>
                      <a:pt x="0" y="10131"/>
                    </a:lnTo>
                    <a:cubicBezTo>
                      <a:pt x="0" y="10273"/>
                      <a:pt x="114" y="10388"/>
                      <a:pt x="255" y="10388"/>
                    </a:cubicBezTo>
                    <a:lnTo>
                      <a:pt x="10131" y="10388"/>
                    </a:lnTo>
                    <a:cubicBezTo>
                      <a:pt x="10272" y="10388"/>
                      <a:pt x="10386" y="10273"/>
                      <a:pt x="10386" y="10131"/>
                    </a:cubicBezTo>
                    <a:lnTo>
                      <a:pt x="10386" y="256"/>
                    </a:lnTo>
                    <a:cubicBezTo>
                      <a:pt x="10386" y="114"/>
                      <a:pt x="10272" y="0"/>
                      <a:pt x="101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561" name="Google Shape;561;p15"/>
              <p:cNvSpPr/>
              <p:nvPr/>
            </p:nvSpPr>
            <p:spPr>
              <a:xfrm>
                <a:off x="7733743" y="703790"/>
                <a:ext cx="116865" cy="104794"/>
              </a:xfrm>
              <a:custGeom>
                <a:rect b="b" l="l" r="r" t="t"/>
                <a:pathLst>
                  <a:path extrusionOk="0" h="5478" w="6109">
                    <a:moveTo>
                      <a:pt x="5597" y="511"/>
                    </a:moveTo>
                    <a:lnTo>
                      <a:pt x="5597" y="4966"/>
                    </a:lnTo>
                    <a:lnTo>
                      <a:pt x="512" y="4966"/>
                    </a:lnTo>
                    <a:lnTo>
                      <a:pt x="512" y="511"/>
                    </a:lnTo>
                    <a:close/>
                    <a:moveTo>
                      <a:pt x="257" y="0"/>
                    </a:moveTo>
                    <a:cubicBezTo>
                      <a:pt x="115" y="0"/>
                      <a:pt x="0" y="114"/>
                      <a:pt x="0" y="256"/>
                    </a:cubicBezTo>
                    <a:lnTo>
                      <a:pt x="0" y="5222"/>
                    </a:lnTo>
                    <a:cubicBezTo>
                      <a:pt x="0" y="5363"/>
                      <a:pt x="115" y="5478"/>
                      <a:pt x="257" y="5478"/>
                    </a:cubicBezTo>
                    <a:lnTo>
                      <a:pt x="5853" y="5478"/>
                    </a:lnTo>
                    <a:cubicBezTo>
                      <a:pt x="5993" y="5478"/>
                      <a:pt x="6108" y="5363"/>
                      <a:pt x="6108" y="5222"/>
                    </a:cubicBezTo>
                    <a:lnTo>
                      <a:pt x="6108" y="256"/>
                    </a:lnTo>
                    <a:cubicBezTo>
                      <a:pt x="6108" y="114"/>
                      <a:pt x="5993" y="0"/>
                      <a:pt x="58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562" name="Google Shape;562;p15"/>
              <p:cNvSpPr/>
              <p:nvPr/>
            </p:nvSpPr>
            <p:spPr>
              <a:xfrm>
                <a:off x="7739693" y="709299"/>
                <a:ext cx="102977" cy="15954"/>
              </a:xfrm>
              <a:custGeom>
                <a:rect b="b" l="l" r="r" t="t"/>
                <a:pathLst>
                  <a:path extrusionOk="0" h="834" w="5383">
                    <a:moveTo>
                      <a:pt x="1" y="0"/>
                    </a:moveTo>
                    <a:lnTo>
                      <a:pt x="1" y="834"/>
                    </a:lnTo>
                    <a:lnTo>
                      <a:pt x="5383" y="834"/>
                    </a:lnTo>
                    <a:lnTo>
                      <a:pt x="5330" y="2"/>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sp>
          <p:nvSpPr>
            <p:cNvPr id="563" name="Google Shape;563;p15"/>
            <p:cNvSpPr/>
            <p:nvPr/>
          </p:nvSpPr>
          <p:spPr>
            <a:xfrm>
              <a:off x="8438217" y="904875"/>
              <a:ext cx="219900" cy="31527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564" name="Google Shape;564;p15"/>
            <p:cNvSpPr/>
            <p:nvPr/>
          </p:nvSpPr>
          <p:spPr>
            <a:xfrm>
              <a:off x="8438215" y="904875"/>
              <a:ext cx="219900" cy="6519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grpSp>
        <p:nvGrpSpPr>
          <p:cNvPr id="565" name="Google Shape;565;p15"/>
          <p:cNvGrpSpPr/>
          <p:nvPr/>
        </p:nvGrpSpPr>
        <p:grpSpPr>
          <a:xfrm>
            <a:off x="705999" y="1285033"/>
            <a:ext cx="10584279" cy="4925400"/>
            <a:chOff x="719999" y="573225"/>
            <a:chExt cx="7938209" cy="3694050"/>
          </a:xfrm>
        </p:grpSpPr>
        <p:grpSp>
          <p:nvGrpSpPr>
            <p:cNvPr id="566" name="Google Shape;566;p15"/>
            <p:cNvGrpSpPr/>
            <p:nvPr/>
          </p:nvGrpSpPr>
          <p:grpSpPr>
            <a:xfrm>
              <a:off x="719999" y="573225"/>
              <a:ext cx="7938209" cy="3694050"/>
              <a:chOff x="720000" y="573225"/>
              <a:chExt cx="7704007" cy="3694050"/>
            </a:xfrm>
          </p:grpSpPr>
          <p:sp>
            <p:nvSpPr>
              <p:cNvPr id="567" name="Google Shape;567;p15"/>
              <p:cNvSpPr/>
              <p:nvPr/>
            </p:nvSpPr>
            <p:spPr>
              <a:xfrm>
                <a:off x="720000" y="573225"/>
                <a:ext cx="7704000" cy="426900"/>
              </a:xfrm>
              <a:prstGeom prst="roundRect">
                <a:avLst>
                  <a:gd fmla="val 26774" name="adj"/>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568" name="Google Shape;568;p15"/>
              <p:cNvSpPr/>
              <p:nvPr/>
            </p:nvSpPr>
            <p:spPr>
              <a:xfrm>
                <a:off x="723907" y="904875"/>
                <a:ext cx="7700100" cy="33624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grpSp>
          <p:nvGrpSpPr>
            <p:cNvPr id="569" name="Google Shape;569;p15"/>
            <p:cNvGrpSpPr/>
            <p:nvPr/>
          </p:nvGrpSpPr>
          <p:grpSpPr>
            <a:xfrm>
              <a:off x="7842475" y="646225"/>
              <a:ext cx="706369" cy="198722"/>
              <a:chOff x="7438100" y="656825"/>
              <a:chExt cx="706369" cy="198722"/>
            </a:xfrm>
          </p:grpSpPr>
          <p:sp>
            <p:nvSpPr>
              <p:cNvPr id="570" name="Google Shape;570;p15"/>
              <p:cNvSpPr/>
              <p:nvPr/>
            </p:nvSpPr>
            <p:spPr>
              <a:xfrm>
                <a:off x="7950645" y="661703"/>
                <a:ext cx="188947" cy="188947"/>
              </a:xfrm>
              <a:custGeom>
                <a:rect b="b" l="l" r="r" t="t"/>
                <a:pathLst>
                  <a:path extrusionOk="0" h="9877" w="9877">
                    <a:moveTo>
                      <a:pt x="1" y="1"/>
                    </a:moveTo>
                    <a:lnTo>
                      <a:pt x="1" y="9876"/>
                    </a:lnTo>
                    <a:lnTo>
                      <a:pt x="9877" y="9876"/>
                    </a:lnTo>
                    <a:lnTo>
                      <a:pt x="9877"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571" name="Google Shape;571;p15"/>
              <p:cNvSpPr/>
              <p:nvPr/>
            </p:nvSpPr>
            <p:spPr>
              <a:xfrm>
                <a:off x="7945766" y="656825"/>
                <a:ext cx="198703" cy="198722"/>
              </a:xfrm>
              <a:custGeom>
                <a:rect b="b" l="l" r="r" t="t"/>
                <a:pathLst>
                  <a:path extrusionOk="0" h="10388" w="10387">
                    <a:moveTo>
                      <a:pt x="9877" y="511"/>
                    </a:moveTo>
                    <a:lnTo>
                      <a:pt x="9877" y="9876"/>
                    </a:lnTo>
                    <a:lnTo>
                      <a:pt x="511" y="9876"/>
                    </a:lnTo>
                    <a:lnTo>
                      <a:pt x="511" y="511"/>
                    </a:lnTo>
                    <a:close/>
                    <a:moveTo>
                      <a:pt x="256" y="0"/>
                    </a:moveTo>
                    <a:cubicBezTo>
                      <a:pt x="115" y="0"/>
                      <a:pt x="1" y="115"/>
                      <a:pt x="1" y="256"/>
                    </a:cubicBezTo>
                    <a:lnTo>
                      <a:pt x="1" y="10131"/>
                    </a:lnTo>
                    <a:cubicBezTo>
                      <a:pt x="1" y="10273"/>
                      <a:pt x="115" y="10388"/>
                      <a:pt x="256" y="10388"/>
                    </a:cubicBezTo>
                    <a:lnTo>
                      <a:pt x="10132" y="10388"/>
                    </a:lnTo>
                    <a:cubicBezTo>
                      <a:pt x="10273" y="10388"/>
                      <a:pt x="10387" y="10273"/>
                      <a:pt x="10387" y="10131"/>
                    </a:cubicBezTo>
                    <a:lnTo>
                      <a:pt x="10387" y="256"/>
                    </a:lnTo>
                    <a:cubicBezTo>
                      <a:pt x="10387" y="114"/>
                      <a:pt x="10273" y="0"/>
                      <a:pt x="1013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572" name="Google Shape;572;p15"/>
              <p:cNvSpPr/>
              <p:nvPr/>
            </p:nvSpPr>
            <p:spPr>
              <a:xfrm>
                <a:off x="8002201" y="714598"/>
                <a:ext cx="85855" cy="83177"/>
              </a:xfrm>
              <a:custGeom>
                <a:rect b="b" l="l" r="r" t="t"/>
                <a:pathLst>
                  <a:path extrusionOk="0" h="4348" w="4488">
                    <a:moveTo>
                      <a:pt x="0" y="1"/>
                    </a:moveTo>
                    <a:lnTo>
                      <a:pt x="4488" y="4347"/>
                    </a:lnTo>
                  </a:path>
                </a:pathLst>
              </a:custGeom>
              <a:solidFill>
                <a:srgbClr val="F9EC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573" name="Google Shape;573;p15"/>
              <p:cNvSpPr/>
              <p:nvPr/>
            </p:nvSpPr>
            <p:spPr>
              <a:xfrm>
                <a:off x="7996807" y="709720"/>
                <a:ext cx="96645" cy="92934"/>
              </a:xfrm>
              <a:custGeom>
                <a:rect b="b" l="l" r="r" t="t"/>
                <a:pathLst>
                  <a:path extrusionOk="0" h="4858" w="5052">
                    <a:moveTo>
                      <a:pt x="283" y="1"/>
                    </a:moveTo>
                    <a:cubicBezTo>
                      <a:pt x="216" y="1"/>
                      <a:pt x="149" y="27"/>
                      <a:pt x="98" y="78"/>
                    </a:cubicBezTo>
                    <a:cubicBezTo>
                      <a:pt x="0" y="179"/>
                      <a:pt x="3" y="341"/>
                      <a:pt x="104" y="440"/>
                    </a:cubicBezTo>
                    <a:lnTo>
                      <a:pt x="4592" y="4785"/>
                    </a:lnTo>
                    <a:cubicBezTo>
                      <a:pt x="4642" y="4833"/>
                      <a:pt x="4706" y="4857"/>
                      <a:pt x="4770" y="4857"/>
                    </a:cubicBezTo>
                    <a:cubicBezTo>
                      <a:pt x="4837" y="4857"/>
                      <a:pt x="4903" y="4832"/>
                      <a:pt x="4954" y="4780"/>
                    </a:cubicBezTo>
                    <a:cubicBezTo>
                      <a:pt x="5051" y="4678"/>
                      <a:pt x="5048" y="4516"/>
                      <a:pt x="4947" y="4418"/>
                    </a:cubicBezTo>
                    <a:lnTo>
                      <a:pt x="460" y="72"/>
                    </a:lnTo>
                    <a:cubicBezTo>
                      <a:pt x="410" y="24"/>
                      <a:pt x="347" y="1"/>
                      <a:pt x="28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574" name="Google Shape;574;p15"/>
              <p:cNvSpPr/>
              <p:nvPr/>
            </p:nvSpPr>
            <p:spPr>
              <a:xfrm>
                <a:off x="8002201" y="714598"/>
                <a:ext cx="85855" cy="83177"/>
              </a:xfrm>
              <a:custGeom>
                <a:rect b="b" l="l" r="r" t="t"/>
                <a:pathLst>
                  <a:path extrusionOk="0" h="4348" w="4488">
                    <a:moveTo>
                      <a:pt x="4488" y="1"/>
                    </a:moveTo>
                    <a:lnTo>
                      <a:pt x="0" y="4347"/>
                    </a:lnTo>
                  </a:path>
                </a:pathLst>
              </a:custGeom>
              <a:solidFill>
                <a:srgbClr val="F9EC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575" name="Google Shape;575;p15"/>
              <p:cNvSpPr/>
              <p:nvPr/>
            </p:nvSpPr>
            <p:spPr>
              <a:xfrm>
                <a:off x="7996807" y="709720"/>
                <a:ext cx="96645" cy="92934"/>
              </a:xfrm>
              <a:custGeom>
                <a:rect b="b" l="l" r="r" t="t"/>
                <a:pathLst>
                  <a:path extrusionOk="0" h="4858" w="5052">
                    <a:moveTo>
                      <a:pt x="4769" y="1"/>
                    </a:moveTo>
                    <a:cubicBezTo>
                      <a:pt x="4706" y="1"/>
                      <a:pt x="4642" y="24"/>
                      <a:pt x="4592" y="72"/>
                    </a:cubicBezTo>
                    <a:lnTo>
                      <a:pt x="104" y="4418"/>
                    </a:lnTo>
                    <a:cubicBezTo>
                      <a:pt x="3" y="4517"/>
                      <a:pt x="0" y="4679"/>
                      <a:pt x="98" y="4780"/>
                    </a:cubicBezTo>
                    <a:cubicBezTo>
                      <a:pt x="149" y="4832"/>
                      <a:pt x="215" y="4857"/>
                      <a:pt x="282" y="4857"/>
                    </a:cubicBezTo>
                    <a:cubicBezTo>
                      <a:pt x="346" y="4857"/>
                      <a:pt x="411" y="4833"/>
                      <a:pt x="460" y="4785"/>
                    </a:cubicBezTo>
                    <a:lnTo>
                      <a:pt x="4947" y="440"/>
                    </a:lnTo>
                    <a:cubicBezTo>
                      <a:pt x="5048" y="341"/>
                      <a:pt x="5051" y="179"/>
                      <a:pt x="4954" y="78"/>
                    </a:cubicBezTo>
                    <a:cubicBezTo>
                      <a:pt x="4903" y="27"/>
                      <a:pt x="4836" y="1"/>
                      <a:pt x="476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576" name="Google Shape;576;p15"/>
              <p:cNvSpPr/>
              <p:nvPr/>
            </p:nvSpPr>
            <p:spPr>
              <a:xfrm>
                <a:off x="7442978" y="661703"/>
                <a:ext cx="188947" cy="188947"/>
              </a:xfrm>
              <a:custGeom>
                <a:rect b="b" l="l" r="r" t="t"/>
                <a:pathLst>
                  <a:path extrusionOk="0" h="9877" w="9877">
                    <a:moveTo>
                      <a:pt x="0" y="1"/>
                    </a:moveTo>
                    <a:lnTo>
                      <a:pt x="0" y="9876"/>
                    </a:lnTo>
                    <a:lnTo>
                      <a:pt x="9876" y="9876"/>
                    </a:lnTo>
                    <a:lnTo>
                      <a:pt x="9876"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577" name="Google Shape;577;p15"/>
              <p:cNvSpPr/>
              <p:nvPr/>
            </p:nvSpPr>
            <p:spPr>
              <a:xfrm>
                <a:off x="7438100" y="656825"/>
                <a:ext cx="198722" cy="198722"/>
              </a:xfrm>
              <a:custGeom>
                <a:rect b="b" l="l" r="r" t="t"/>
                <a:pathLst>
                  <a:path extrusionOk="0" h="10388" w="10388">
                    <a:moveTo>
                      <a:pt x="9876" y="511"/>
                    </a:moveTo>
                    <a:lnTo>
                      <a:pt x="9876" y="9876"/>
                    </a:lnTo>
                    <a:lnTo>
                      <a:pt x="511" y="9876"/>
                    </a:lnTo>
                    <a:lnTo>
                      <a:pt x="511" y="511"/>
                    </a:lnTo>
                    <a:close/>
                    <a:moveTo>
                      <a:pt x="255" y="0"/>
                    </a:moveTo>
                    <a:cubicBezTo>
                      <a:pt x="115" y="0"/>
                      <a:pt x="0" y="115"/>
                      <a:pt x="0" y="256"/>
                    </a:cubicBezTo>
                    <a:lnTo>
                      <a:pt x="0" y="10131"/>
                    </a:lnTo>
                    <a:cubicBezTo>
                      <a:pt x="0" y="10273"/>
                      <a:pt x="115" y="10388"/>
                      <a:pt x="255" y="10388"/>
                    </a:cubicBezTo>
                    <a:lnTo>
                      <a:pt x="10131" y="10388"/>
                    </a:lnTo>
                    <a:cubicBezTo>
                      <a:pt x="10272" y="10388"/>
                      <a:pt x="10387" y="10273"/>
                      <a:pt x="10387" y="10131"/>
                    </a:cubicBezTo>
                    <a:lnTo>
                      <a:pt x="10387" y="256"/>
                    </a:lnTo>
                    <a:cubicBezTo>
                      <a:pt x="10387" y="114"/>
                      <a:pt x="10272" y="0"/>
                      <a:pt x="101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578" name="Google Shape;578;p15"/>
              <p:cNvSpPr/>
              <p:nvPr/>
            </p:nvSpPr>
            <p:spPr>
              <a:xfrm>
                <a:off x="7473989" y="801010"/>
                <a:ext cx="126908" cy="9775"/>
              </a:xfrm>
              <a:custGeom>
                <a:rect b="b" l="l" r="r" t="t"/>
                <a:pathLst>
                  <a:path extrusionOk="0" h="511" w="6634">
                    <a:moveTo>
                      <a:pt x="257" y="0"/>
                    </a:moveTo>
                    <a:cubicBezTo>
                      <a:pt x="115" y="0"/>
                      <a:pt x="1" y="114"/>
                      <a:pt x="1" y="255"/>
                    </a:cubicBezTo>
                    <a:cubicBezTo>
                      <a:pt x="1" y="397"/>
                      <a:pt x="115" y="511"/>
                      <a:pt x="257" y="511"/>
                    </a:cubicBezTo>
                    <a:lnTo>
                      <a:pt x="6379" y="511"/>
                    </a:lnTo>
                    <a:cubicBezTo>
                      <a:pt x="6519" y="511"/>
                      <a:pt x="6634" y="397"/>
                      <a:pt x="6634" y="255"/>
                    </a:cubicBezTo>
                    <a:cubicBezTo>
                      <a:pt x="6634" y="114"/>
                      <a:pt x="6519" y="0"/>
                      <a:pt x="637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579" name="Google Shape;579;p15"/>
              <p:cNvSpPr/>
              <p:nvPr/>
            </p:nvSpPr>
            <p:spPr>
              <a:xfrm>
                <a:off x="7697701" y="661703"/>
                <a:ext cx="188947" cy="188947"/>
              </a:xfrm>
              <a:custGeom>
                <a:rect b="b" l="l" r="r" t="t"/>
                <a:pathLst>
                  <a:path extrusionOk="0" h="9877" w="9877">
                    <a:moveTo>
                      <a:pt x="0" y="1"/>
                    </a:moveTo>
                    <a:lnTo>
                      <a:pt x="0" y="9876"/>
                    </a:lnTo>
                    <a:lnTo>
                      <a:pt x="9876" y="9876"/>
                    </a:lnTo>
                    <a:lnTo>
                      <a:pt x="9876"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580" name="Google Shape;580;p15"/>
              <p:cNvSpPr/>
              <p:nvPr/>
            </p:nvSpPr>
            <p:spPr>
              <a:xfrm>
                <a:off x="7692823" y="656825"/>
                <a:ext cx="198703" cy="198722"/>
              </a:xfrm>
              <a:custGeom>
                <a:rect b="b" l="l" r="r" t="t"/>
                <a:pathLst>
                  <a:path extrusionOk="0" h="10388" w="10387">
                    <a:moveTo>
                      <a:pt x="9876" y="511"/>
                    </a:moveTo>
                    <a:lnTo>
                      <a:pt x="9876" y="9876"/>
                    </a:lnTo>
                    <a:lnTo>
                      <a:pt x="511" y="9876"/>
                    </a:lnTo>
                    <a:lnTo>
                      <a:pt x="511" y="511"/>
                    </a:lnTo>
                    <a:close/>
                    <a:moveTo>
                      <a:pt x="255" y="0"/>
                    </a:moveTo>
                    <a:cubicBezTo>
                      <a:pt x="114" y="0"/>
                      <a:pt x="0" y="115"/>
                      <a:pt x="0" y="256"/>
                    </a:cubicBezTo>
                    <a:lnTo>
                      <a:pt x="0" y="10131"/>
                    </a:lnTo>
                    <a:cubicBezTo>
                      <a:pt x="0" y="10273"/>
                      <a:pt x="114" y="10388"/>
                      <a:pt x="255" y="10388"/>
                    </a:cubicBezTo>
                    <a:lnTo>
                      <a:pt x="10131" y="10388"/>
                    </a:lnTo>
                    <a:cubicBezTo>
                      <a:pt x="10272" y="10388"/>
                      <a:pt x="10386" y="10273"/>
                      <a:pt x="10386" y="10131"/>
                    </a:cubicBezTo>
                    <a:lnTo>
                      <a:pt x="10386" y="256"/>
                    </a:lnTo>
                    <a:cubicBezTo>
                      <a:pt x="10386" y="114"/>
                      <a:pt x="10272" y="0"/>
                      <a:pt x="101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581" name="Google Shape;581;p15"/>
              <p:cNvSpPr/>
              <p:nvPr/>
            </p:nvSpPr>
            <p:spPr>
              <a:xfrm>
                <a:off x="7733743" y="703790"/>
                <a:ext cx="116865" cy="104794"/>
              </a:xfrm>
              <a:custGeom>
                <a:rect b="b" l="l" r="r" t="t"/>
                <a:pathLst>
                  <a:path extrusionOk="0" h="5478" w="6109">
                    <a:moveTo>
                      <a:pt x="5597" y="511"/>
                    </a:moveTo>
                    <a:lnTo>
                      <a:pt x="5597" y="4966"/>
                    </a:lnTo>
                    <a:lnTo>
                      <a:pt x="512" y="4966"/>
                    </a:lnTo>
                    <a:lnTo>
                      <a:pt x="512" y="511"/>
                    </a:lnTo>
                    <a:close/>
                    <a:moveTo>
                      <a:pt x="257" y="0"/>
                    </a:moveTo>
                    <a:cubicBezTo>
                      <a:pt x="115" y="0"/>
                      <a:pt x="0" y="114"/>
                      <a:pt x="0" y="256"/>
                    </a:cubicBezTo>
                    <a:lnTo>
                      <a:pt x="0" y="5222"/>
                    </a:lnTo>
                    <a:cubicBezTo>
                      <a:pt x="0" y="5363"/>
                      <a:pt x="115" y="5478"/>
                      <a:pt x="257" y="5478"/>
                    </a:cubicBezTo>
                    <a:lnTo>
                      <a:pt x="5853" y="5478"/>
                    </a:lnTo>
                    <a:cubicBezTo>
                      <a:pt x="5993" y="5478"/>
                      <a:pt x="6108" y="5363"/>
                      <a:pt x="6108" y="5222"/>
                    </a:cubicBezTo>
                    <a:lnTo>
                      <a:pt x="6108" y="256"/>
                    </a:lnTo>
                    <a:cubicBezTo>
                      <a:pt x="6108" y="114"/>
                      <a:pt x="5993" y="0"/>
                      <a:pt x="58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582" name="Google Shape;582;p15"/>
              <p:cNvSpPr/>
              <p:nvPr/>
            </p:nvSpPr>
            <p:spPr>
              <a:xfrm>
                <a:off x="7739693" y="709299"/>
                <a:ext cx="102977" cy="15954"/>
              </a:xfrm>
              <a:custGeom>
                <a:rect b="b" l="l" r="r" t="t"/>
                <a:pathLst>
                  <a:path extrusionOk="0" h="834" w="5383">
                    <a:moveTo>
                      <a:pt x="1" y="0"/>
                    </a:moveTo>
                    <a:lnTo>
                      <a:pt x="1" y="834"/>
                    </a:lnTo>
                    <a:lnTo>
                      <a:pt x="5383" y="834"/>
                    </a:lnTo>
                    <a:lnTo>
                      <a:pt x="5330" y="2"/>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sp>
          <p:nvSpPr>
            <p:cNvPr id="583" name="Google Shape;583;p15"/>
            <p:cNvSpPr/>
            <p:nvPr/>
          </p:nvSpPr>
          <p:spPr>
            <a:xfrm>
              <a:off x="8438209" y="904875"/>
              <a:ext cx="219900" cy="33624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584" name="Google Shape;584;p15"/>
            <p:cNvSpPr/>
            <p:nvPr/>
          </p:nvSpPr>
          <p:spPr>
            <a:xfrm>
              <a:off x="8438215" y="904875"/>
              <a:ext cx="219900" cy="6519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grpSp>
        <p:nvGrpSpPr>
          <p:cNvPr id="585" name="Google Shape;585;p15"/>
          <p:cNvGrpSpPr/>
          <p:nvPr/>
        </p:nvGrpSpPr>
        <p:grpSpPr>
          <a:xfrm>
            <a:off x="924665" y="542219"/>
            <a:ext cx="10635091" cy="5388615"/>
            <a:chOff x="719999" y="573225"/>
            <a:chExt cx="7938215" cy="4041461"/>
          </a:xfrm>
        </p:grpSpPr>
        <p:grpSp>
          <p:nvGrpSpPr>
            <p:cNvPr id="586" name="Google Shape;586;p15"/>
            <p:cNvGrpSpPr/>
            <p:nvPr/>
          </p:nvGrpSpPr>
          <p:grpSpPr>
            <a:xfrm>
              <a:off x="719999" y="573225"/>
              <a:ext cx="7938215" cy="4041461"/>
              <a:chOff x="720000" y="573225"/>
              <a:chExt cx="7704013" cy="4041461"/>
            </a:xfrm>
          </p:grpSpPr>
          <p:sp>
            <p:nvSpPr>
              <p:cNvPr id="587" name="Google Shape;587;p15"/>
              <p:cNvSpPr/>
              <p:nvPr/>
            </p:nvSpPr>
            <p:spPr>
              <a:xfrm>
                <a:off x="720000" y="573225"/>
                <a:ext cx="7704000" cy="426900"/>
              </a:xfrm>
              <a:prstGeom prst="roundRect">
                <a:avLst>
                  <a:gd fmla="val 26774" name="adj"/>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588" name="Google Shape;588;p15"/>
              <p:cNvSpPr/>
              <p:nvPr/>
            </p:nvSpPr>
            <p:spPr>
              <a:xfrm>
                <a:off x="723913" y="904886"/>
                <a:ext cx="7700100" cy="37098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grpSp>
        <p:grpSp>
          <p:nvGrpSpPr>
            <p:cNvPr id="589" name="Google Shape;589;p15"/>
            <p:cNvGrpSpPr/>
            <p:nvPr/>
          </p:nvGrpSpPr>
          <p:grpSpPr>
            <a:xfrm>
              <a:off x="7842475" y="646225"/>
              <a:ext cx="706369" cy="198722"/>
              <a:chOff x="7438100" y="656825"/>
              <a:chExt cx="706369" cy="198722"/>
            </a:xfrm>
          </p:grpSpPr>
          <p:sp>
            <p:nvSpPr>
              <p:cNvPr id="590" name="Google Shape;590;p15"/>
              <p:cNvSpPr/>
              <p:nvPr/>
            </p:nvSpPr>
            <p:spPr>
              <a:xfrm>
                <a:off x="7950645" y="661703"/>
                <a:ext cx="188947" cy="188947"/>
              </a:xfrm>
              <a:custGeom>
                <a:rect b="b" l="l" r="r" t="t"/>
                <a:pathLst>
                  <a:path extrusionOk="0" h="9877" w="9877">
                    <a:moveTo>
                      <a:pt x="1" y="1"/>
                    </a:moveTo>
                    <a:lnTo>
                      <a:pt x="1" y="9876"/>
                    </a:lnTo>
                    <a:lnTo>
                      <a:pt x="9877" y="9876"/>
                    </a:lnTo>
                    <a:lnTo>
                      <a:pt x="9877"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591" name="Google Shape;591;p15"/>
              <p:cNvSpPr/>
              <p:nvPr/>
            </p:nvSpPr>
            <p:spPr>
              <a:xfrm>
                <a:off x="7945766" y="656825"/>
                <a:ext cx="198703" cy="198722"/>
              </a:xfrm>
              <a:custGeom>
                <a:rect b="b" l="l" r="r" t="t"/>
                <a:pathLst>
                  <a:path extrusionOk="0" h="10388" w="10387">
                    <a:moveTo>
                      <a:pt x="9877" y="511"/>
                    </a:moveTo>
                    <a:lnTo>
                      <a:pt x="9877" y="9876"/>
                    </a:lnTo>
                    <a:lnTo>
                      <a:pt x="511" y="9876"/>
                    </a:lnTo>
                    <a:lnTo>
                      <a:pt x="511" y="511"/>
                    </a:lnTo>
                    <a:close/>
                    <a:moveTo>
                      <a:pt x="256" y="0"/>
                    </a:moveTo>
                    <a:cubicBezTo>
                      <a:pt x="115" y="0"/>
                      <a:pt x="1" y="115"/>
                      <a:pt x="1" y="256"/>
                    </a:cubicBezTo>
                    <a:lnTo>
                      <a:pt x="1" y="10131"/>
                    </a:lnTo>
                    <a:cubicBezTo>
                      <a:pt x="1" y="10273"/>
                      <a:pt x="115" y="10388"/>
                      <a:pt x="256" y="10388"/>
                    </a:cubicBezTo>
                    <a:lnTo>
                      <a:pt x="10132" y="10388"/>
                    </a:lnTo>
                    <a:cubicBezTo>
                      <a:pt x="10273" y="10388"/>
                      <a:pt x="10387" y="10273"/>
                      <a:pt x="10387" y="10131"/>
                    </a:cubicBezTo>
                    <a:lnTo>
                      <a:pt x="10387" y="256"/>
                    </a:lnTo>
                    <a:cubicBezTo>
                      <a:pt x="10387" y="114"/>
                      <a:pt x="10273" y="0"/>
                      <a:pt x="1013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592" name="Google Shape;592;p15"/>
              <p:cNvSpPr/>
              <p:nvPr/>
            </p:nvSpPr>
            <p:spPr>
              <a:xfrm>
                <a:off x="8002201" y="714598"/>
                <a:ext cx="85855" cy="83177"/>
              </a:xfrm>
              <a:custGeom>
                <a:rect b="b" l="l" r="r" t="t"/>
                <a:pathLst>
                  <a:path extrusionOk="0" h="4348" w="4488">
                    <a:moveTo>
                      <a:pt x="0" y="1"/>
                    </a:moveTo>
                    <a:lnTo>
                      <a:pt x="4488" y="4347"/>
                    </a:lnTo>
                  </a:path>
                </a:pathLst>
              </a:custGeom>
              <a:solidFill>
                <a:srgbClr val="F9EC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593" name="Google Shape;593;p15"/>
              <p:cNvSpPr/>
              <p:nvPr/>
            </p:nvSpPr>
            <p:spPr>
              <a:xfrm>
                <a:off x="7996807" y="709720"/>
                <a:ext cx="96645" cy="92934"/>
              </a:xfrm>
              <a:custGeom>
                <a:rect b="b" l="l" r="r" t="t"/>
                <a:pathLst>
                  <a:path extrusionOk="0" h="4858" w="5052">
                    <a:moveTo>
                      <a:pt x="283" y="1"/>
                    </a:moveTo>
                    <a:cubicBezTo>
                      <a:pt x="216" y="1"/>
                      <a:pt x="149" y="27"/>
                      <a:pt x="98" y="78"/>
                    </a:cubicBezTo>
                    <a:cubicBezTo>
                      <a:pt x="0" y="179"/>
                      <a:pt x="3" y="341"/>
                      <a:pt x="104" y="440"/>
                    </a:cubicBezTo>
                    <a:lnTo>
                      <a:pt x="4592" y="4785"/>
                    </a:lnTo>
                    <a:cubicBezTo>
                      <a:pt x="4642" y="4833"/>
                      <a:pt x="4706" y="4857"/>
                      <a:pt x="4770" y="4857"/>
                    </a:cubicBezTo>
                    <a:cubicBezTo>
                      <a:pt x="4837" y="4857"/>
                      <a:pt x="4903" y="4832"/>
                      <a:pt x="4954" y="4780"/>
                    </a:cubicBezTo>
                    <a:cubicBezTo>
                      <a:pt x="5051" y="4678"/>
                      <a:pt x="5048" y="4516"/>
                      <a:pt x="4947" y="4418"/>
                    </a:cubicBezTo>
                    <a:lnTo>
                      <a:pt x="460" y="72"/>
                    </a:lnTo>
                    <a:cubicBezTo>
                      <a:pt x="410" y="24"/>
                      <a:pt x="347" y="1"/>
                      <a:pt x="28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594" name="Google Shape;594;p15"/>
              <p:cNvSpPr/>
              <p:nvPr/>
            </p:nvSpPr>
            <p:spPr>
              <a:xfrm>
                <a:off x="8002201" y="714598"/>
                <a:ext cx="85855" cy="83177"/>
              </a:xfrm>
              <a:custGeom>
                <a:rect b="b" l="l" r="r" t="t"/>
                <a:pathLst>
                  <a:path extrusionOk="0" h="4348" w="4488">
                    <a:moveTo>
                      <a:pt x="4488" y="1"/>
                    </a:moveTo>
                    <a:lnTo>
                      <a:pt x="0" y="4347"/>
                    </a:lnTo>
                  </a:path>
                </a:pathLst>
              </a:custGeom>
              <a:solidFill>
                <a:srgbClr val="F9EC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595" name="Google Shape;595;p15"/>
              <p:cNvSpPr/>
              <p:nvPr/>
            </p:nvSpPr>
            <p:spPr>
              <a:xfrm>
                <a:off x="7996807" y="709720"/>
                <a:ext cx="96645" cy="92934"/>
              </a:xfrm>
              <a:custGeom>
                <a:rect b="b" l="l" r="r" t="t"/>
                <a:pathLst>
                  <a:path extrusionOk="0" h="4858" w="5052">
                    <a:moveTo>
                      <a:pt x="4769" y="1"/>
                    </a:moveTo>
                    <a:cubicBezTo>
                      <a:pt x="4706" y="1"/>
                      <a:pt x="4642" y="24"/>
                      <a:pt x="4592" y="72"/>
                    </a:cubicBezTo>
                    <a:lnTo>
                      <a:pt x="104" y="4418"/>
                    </a:lnTo>
                    <a:cubicBezTo>
                      <a:pt x="3" y="4517"/>
                      <a:pt x="0" y="4679"/>
                      <a:pt x="98" y="4780"/>
                    </a:cubicBezTo>
                    <a:cubicBezTo>
                      <a:pt x="149" y="4832"/>
                      <a:pt x="215" y="4857"/>
                      <a:pt x="282" y="4857"/>
                    </a:cubicBezTo>
                    <a:cubicBezTo>
                      <a:pt x="346" y="4857"/>
                      <a:pt x="411" y="4833"/>
                      <a:pt x="460" y="4785"/>
                    </a:cubicBezTo>
                    <a:lnTo>
                      <a:pt x="4947" y="440"/>
                    </a:lnTo>
                    <a:cubicBezTo>
                      <a:pt x="5048" y="341"/>
                      <a:pt x="5051" y="179"/>
                      <a:pt x="4954" y="78"/>
                    </a:cubicBezTo>
                    <a:cubicBezTo>
                      <a:pt x="4903" y="27"/>
                      <a:pt x="4836" y="1"/>
                      <a:pt x="476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596" name="Google Shape;596;p15"/>
              <p:cNvSpPr/>
              <p:nvPr/>
            </p:nvSpPr>
            <p:spPr>
              <a:xfrm>
                <a:off x="7442978" y="661703"/>
                <a:ext cx="188947" cy="188947"/>
              </a:xfrm>
              <a:custGeom>
                <a:rect b="b" l="l" r="r" t="t"/>
                <a:pathLst>
                  <a:path extrusionOk="0" h="9877" w="9877">
                    <a:moveTo>
                      <a:pt x="0" y="1"/>
                    </a:moveTo>
                    <a:lnTo>
                      <a:pt x="0" y="9876"/>
                    </a:lnTo>
                    <a:lnTo>
                      <a:pt x="9876" y="9876"/>
                    </a:lnTo>
                    <a:lnTo>
                      <a:pt x="987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597" name="Google Shape;597;p15"/>
              <p:cNvSpPr/>
              <p:nvPr/>
            </p:nvSpPr>
            <p:spPr>
              <a:xfrm>
                <a:off x="7438100" y="656825"/>
                <a:ext cx="198722" cy="198722"/>
              </a:xfrm>
              <a:custGeom>
                <a:rect b="b" l="l" r="r" t="t"/>
                <a:pathLst>
                  <a:path extrusionOk="0" h="10388" w="10388">
                    <a:moveTo>
                      <a:pt x="9876" y="511"/>
                    </a:moveTo>
                    <a:lnTo>
                      <a:pt x="9876" y="9876"/>
                    </a:lnTo>
                    <a:lnTo>
                      <a:pt x="511" y="9876"/>
                    </a:lnTo>
                    <a:lnTo>
                      <a:pt x="511" y="511"/>
                    </a:lnTo>
                    <a:close/>
                    <a:moveTo>
                      <a:pt x="255" y="0"/>
                    </a:moveTo>
                    <a:cubicBezTo>
                      <a:pt x="115" y="0"/>
                      <a:pt x="0" y="115"/>
                      <a:pt x="0" y="256"/>
                    </a:cubicBezTo>
                    <a:lnTo>
                      <a:pt x="0" y="10131"/>
                    </a:lnTo>
                    <a:cubicBezTo>
                      <a:pt x="0" y="10273"/>
                      <a:pt x="115" y="10388"/>
                      <a:pt x="255" y="10388"/>
                    </a:cubicBezTo>
                    <a:lnTo>
                      <a:pt x="10131" y="10388"/>
                    </a:lnTo>
                    <a:cubicBezTo>
                      <a:pt x="10272" y="10388"/>
                      <a:pt x="10387" y="10273"/>
                      <a:pt x="10387" y="10131"/>
                    </a:cubicBezTo>
                    <a:lnTo>
                      <a:pt x="10387" y="256"/>
                    </a:lnTo>
                    <a:cubicBezTo>
                      <a:pt x="10387" y="114"/>
                      <a:pt x="10272" y="0"/>
                      <a:pt x="101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598" name="Google Shape;598;p15"/>
              <p:cNvSpPr/>
              <p:nvPr/>
            </p:nvSpPr>
            <p:spPr>
              <a:xfrm>
                <a:off x="7473989" y="801010"/>
                <a:ext cx="126908" cy="9775"/>
              </a:xfrm>
              <a:custGeom>
                <a:rect b="b" l="l" r="r" t="t"/>
                <a:pathLst>
                  <a:path extrusionOk="0" h="511" w="6634">
                    <a:moveTo>
                      <a:pt x="257" y="0"/>
                    </a:moveTo>
                    <a:cubicBezTo>
                      <a:pt x="115" y="0"/>
                      <a:pt x="1" y="114"/>
                      <a:pt x="1" y="255"/>
                    </a:cubicBezTo>
                    <a:cubicBezTo>
                      <a:pt x="1" y="397"/>
                      <a:pt x="115" y="511"/>
                      <a:pt x="257" y="511"/>
                    </a:cubicBezTo>
                    <a:lnTo>
                      <a:pt x="6379" y="511"/>
                    </a:lnTo>
                    <a:cubicBezTo>
                      <a:pt x="6519" y="511"/>
                      <a:pt x="6634" y="397"/>
                      <a:pt x="6634" y="255"/>
                    </a:cubicBezTo>
                    <a:cubicBezTo>
                      <a:pt x="6634" y="114"/>
                      <a:pt x="6519" y="0"/>
                      <a:pt x="637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599" name="Google Shape;599;p15"/>
              <p:cNvSpPr/>
              <p:nvPr/>
            </p:nvSpPr>
            <p:spPr>
              <a:xfrm>
                <a:off x="7697701" y="661703"/>
                <a:ext cx="188947" cy="188947"/>
              </a:xfrm>
              <a:custGeom>
                <a:rect b="b" l="l" r="r" t="t"/>
                <a:pathLst>
                  <a:path extrusionOk="0" h="9877" w="9877">
                    <a:moveTo>
                      <a:pt x="0" y="1"/>
                    </a:moveTo>
                    <a:lnTo>
                      <a:pt x="0" y="9876"/>
                    </a:lnTo>
                    <a:lnTo>
                      <a:pt x="9876" y="9876"/>
                    </a:lnTo>
                    <a:lnTo>
                      <a:pt x="987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600" name="Google Shape;600;p15"/>
              <p:cNvSpPr/>
              <p:nvPr/>
            </p:nvSpPr>
            <p:spPr>
              <a:xfrm>
                <a:off x="7692823" y="656825"/>
                <a:ext cx="198703" cy="198722"/>
              </a:xfrm>
              <a:custGeom>
                <a:rect b="b" l="l" r="r" t="t"/>
                <a:pathLst>
                  <a:path extrusionOk="0" h="10388" w="10387">
                    <a:moveTo>
                      <a:pt x="9876" y="511"/>
                    </a:moveTo>
                    <a:lnTo>
                      <a:pt x="9876" y="9876"/>
                    </a:lnTo>
                    <a:lnTo>
                      <a:pt x="511" y="9876"/>
                    </a:lnTo>
                    <a:lnTo>
                      <a:pt x="511" y="511"/>
                    </a:lnTo>
                    <a:close/>
                    <a:moveTo>
                      <a:pt x="255" y="0"/>
                    </a:moveTo>
                    <a:cubicBezTo>
                      <a:pt x="114" y="0"/>
                      <a:pt x="0" y="115"/>
                      <a:pt x="0" y="256"/>
                    </a:cubicBezTo>
                    <a:lnTo>
                      <a:pt x="0" y="10131"/>
                    </a:lnTo>
                    <a:cubicBezTo>
                      <a:pt x="0" y="10273"/>
                      <a:pt x="114" y="10388"/>
                      <a:pt x="255" y="10388"/>
                    </a:cubicBezTo>
                    <a:lnTo>
                      <a:pt x="10131" y="10388"/>
                    </a:lnTo>
                    <a:cubicBezTo>
                      <a:pt x="10272" y="10388"/>
                      <a:pt x="10386" y="10273"/>
                      <a:pt x="10386" y="10131"/>
                    </a:cubicBezTo>
                    <a:lnTo>
                      <a:pt x="10386" y="256"/>
                    </a:lnTo>
                    <a:cubicBezTo>
                      <a:pt x="10386" y="114"/>
                      <a:pt x="10272" y="0"/>
                      <a:pt x="101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601" name="Google Shape;601;p15"/>
              <p:cNvSpPr/>
              <p:nvPr/>
            </p:nvSpPr>
            <p:spPr>
              <a:xfrm>
                <a:off x="7733743" y="703790"/>
                <a:ext cx="116865" cy="104794"/>
              </a:xfrm>
              <a:custGeom>
                <a:rect b="b" l="l" r="r" t="t"/>
                <a:pathLst>
                  <a:path extrusionOk="0" h="5478" w="6109">
                    <a:moveTo>
                      <a:pt x="5597" y="511"/>
                    </a:moveTo>
                    <a:lnTo>
                      <a:pt x="5597" y="4966"/>
                    </a:lnTo>
                    <a:lnTo>
                      <a:pt x="512" y="4966"/>
                    </a:lnTo>
                    <a:lnTo>
                      <a:pt x="512" y="511"/>
                    </a:lnTo>
                    <a:close/>
                    <a:moveTo>
                      <a:pt x="257" y="0"/>
                    </a:moveTo>
                    <a:cubicBezTo>
                      <a:pt x="115" y="0"/>
                      <a:pt x="0" y="114"/>
                      <a:pt x="0" y="256"/>
                    </a:cubicBezTo>
                    <a:lnTo>
                      <a:pt x="0" y="5222"/>
                    </a:lnTo>
                    <a:cubicBezTo>
                      <a:pt x="0" y="5363"/>
                      <a:pt x="115" y="5478"/>
                      <a:pt x="257" y="5478"/>
                    </a:cubicBezTo>
                    <a:lnTo>
                      <a:pt x="5853" y="5478"/>
                    </a:lnTo>
                    <a:cubicBezTo>
                      <a:pt x="5993" y="5478"/>
                      <a:pt x="6108" y="5363"/>
                      <a:pt x="6108" y="5222"/>
                    </a:cubicBezTo>
                    <a:lnTo>
                      <a:pt x="6108" y="256"/>
                    </a:lnTo>
                    <a:cubicBezTo>
                      <a:pt x="6108" y="114"/>
                      <a:pt x="5993" y="0"/>
                      <a:pt x="58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602" name="Google Shape;602;p15"/>
              <p:cNvSpPr/>
              <p:nvPr/>
            </p:nvSpPr>
            <p:spPr>
              <a:xfrm>
                <a:off x="7739693" y="709299"/>
                <a:ext cx="102977" cy="15954"/>
              </a:xfrm>
              <a:custGeom>
                <a:rect b="b" l="l" r="r" t="t"/>
                <a:pathLst>
                  <a:path extrusionOk="0" h="834" w="5383">
                    <a:moveTo>
                      <a:pt x="1" y="0"/>
                    </a:moveTo>
                    <a:lnTo>
                      <a:pt x="1" y="834"/>
                    </a:lnTo>
                    <a:lnTo>
                      <a:pt x="5383" y="834"/>
                    </a:lnTo>
                    <a:lnTo>
                      <a:pt x="5330" y="2"/>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grpSp>
        <p:sp>
          <p:nvSpPr>
            <p:cNvPr id="603" name="Google Shape;603;p15"/>
            <p:cNvSpPr/>
            <p:nvPr/>
          </p:nvSpPr>
          <p:spPr>
            <a:xfrm>
              <a:off x="8438191" y="904886"/>
              <a:ext cx="219900" cy="37098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604" name="Google Shape;604;p15"/>
            <p:cNvSpPr/>
            <p:nvPr/>
          </p:nvSpPr>
          <p:spPr>
            <a:xfrm>
              <a:off x="8438215" y="904875"/>
              <a:ext cx="219900" cy="6519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grpSp>
      <p:sp>
        <p:nvSpPr>
          <p:cNvPr id="605" name="Google Shape;605;p15"/>
          <p:cNvSpPr txBox="1"/>
          <p:nvPr>
            <p:ph type="title"/>
          </p:nvPr>
        </p:nvSpPr>
        <p:spPr>
          <a:xfrm>
            <a:off x="960000" y="1063700"/>
            <a:ext cx="10272000" cy="752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100"/>
              <a:buNone/>
              <a:defRPr/>
            </a:lvl1pPr>
            <a:lvl2pPr lvl="1" algn="l">
              <a:lnSpc>
                <a:spcPct val="100000"/>
              </a:lnSpc>
              <a:spcBef>
                <a:spcPts val="0"/>
              </a:spcBef>
              <a:spcAft>
                <a:spcPts val="0"/>
              </a:spcAft>
              <a:buSzPts val="3100"/>
              <a:buNone/>
              <a:defRPr/>
            </a:lvl2pPr>
            <a:lvl3pPr lvl="2" algn="l">
              <a:lnSpc>
                <a:spcPct val="100000"/>
              </a:lnSpc>
              <a:spcBef>
                <a:spcPts val="0"/>
              </a:spcBef>
              <a:spcAft>
                <a:spcPts val="0"/>
              </a:spcAft>
              <a:buSzPts val="3100"/>
              <a:buNone/>
              <a:defRPr/>
            </a:lvl3pPr>
            <a:lvl4pPr lvl="3" algn="l">
              <a:lnSpc>
                <a:spcPct val="100000"/>
              </a:lnSpc>
              <a:spcBef>
                <a:spcPts val="0"/>
              </a:spcBef>
              <a:spcAft>
                <a:spcPts val="0"/>
              </a:spcAft>
              <a:buSzPts val="3100"/>
              <a:buNone/>
              <a:defRPr/>
            </a:lvl4pPr>
            <a:lvl5pPr lvl="4" algn="l">
              <a:lnSpc>
                <a:spcPct val="100000"/>
              </a:lnSpc>
              <a:spcBef>
                <a:spcPts val="0"/>
              </a:spcBef>
              <a:spcAft>
                <a:spcPts val="0"/>
              </a:spcAft>
              <a:buSzPts val="3100"/>
              <a:buNone/>
              <a:defRPr/>
            </a:lvl5pPr>
            <a:lvl6pPr lvl="5" algn="l">
              <a:lnSpc>
                <a:spcPct val="100000"/>
              </a:lnSpc>
              <a:spcBef>
                <a:spcPts val="0"/>
              </a:spcBef>
              <a:spcAft>
                <a:spcPts val="0"/>
              </a:spcAft>
              <a:buSzPts val="3100"/>
              <a:buNone/>
              <a:defRPr/>
            </a:lvl6pPr>
            <a:lvl7pPr lvl="6" algn="l">
              <a:lnSpc>
                <a:spcPct val="100000"/>
              </a:lnSpc>
              <a:spcBef>
                <a:spcPts val="0"/>
              </a:spcBef>
              <a:spcAft>
                <a:spcPts val="0"/>
              </a:spcAft>
              <a:buSzPts val="3100"/>
              <a:buNone/>
              <a:defRPr/>
            </a:lvl7pPr>
            <a:lvl8pPr lvl="7" algn="l">
              <a:lnSpc>
                <a:spcPct val="100000"/>
              </a:lnSpc>
              <a:spcBef>
                <a:spcPts val="0"/>
              </a:spcBef>
              <a:spcAft>
                <a:spcPts val="0"/>
              </a:spcAft>
              <a:buSzPts val="3100"/>
              <a:buNone/>
              <a:defRPr/>
            </a:lvl8pPr>
            <a:lvl9pPr lvl="8" algn="l">
              <a:lnSpc>
                <a:spcPct val="100000"/>
              </a:lnSpc>
              <a:spcBef>
                <a:spcPts val="0"/>
              </a:spcBef>
              <a:spcAft>
                <a:spcPts val="0"/>
              </a:spcAft>
              <a:buSzPts val="31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 header 1">
    <p:bg>
      <p:bgPr>
        <a:solidFill>
          <a:schemeClr val="accent4"/>
        </a:solidFill>
      </p:bgPr>
    </p:bg>
    <p:spTree>
      <p:nvGrpSpPr>
        <p:cNvPr id="606" name="Shape 606"/>
        <p:cNvGrpSpPr/>
        <p:nvPr/>
      </p:nvGrpSpPr>
      <p:grpSpPr>
        <a:xfrm>
          <a:off x="0" y="0"/>
          <a:ext cx="0" cy="0"/>
          <a:chOff x="0" y="0"/>
          <a:chExt cx="0" cy="0"/>
        </a:xfrm>
      </p:grpSpPr>
      <p:sp>
        <p:nvSpPr>
          <p:cNvPr id="607" name="Google Shape;607;p16"/>
          <p:cNvSpPr/>
          <p:nvPr/>
        </p:nvSpPr>
        <p:spPr>
          <a:xfrm>
            <a:off x="-45833" y="-723549"/>
            <a:ext cx="12285749" cy="8305101"/>
          </a:xfrm>
          <a:custGeom>
            <a:rect b="b" l="l" r="r" t="t"/>
            <a:pathLst>
              <a:path extrusionOk="0" h="102351" w="151408">
                <a:moveTo>
                  <a:pt x="4068" y="183"/>
                </a:moveTo>
                <a:lnTo>
                  <a:pt x="4068" y="3719"/>
                </a:lnTo>
                <a:lnTo>
                  <a:pt x="184" y="3719"/>
                </a:lnTo>
                <a:lnTo>
                  <a:pt x="184" y="183"/>
                </a:lnTo>
                <a:close/>
                <a:moveTo>
                  <a:pt x="8043" y="183"/>
                </a:moveTo>
                <a:lnTo>
                  <a:pt x="8043" y="3719"/>
                </a:lnTo>
                <a:lnTo>
                  <a:pt x="4252" y="3719"/>
                </a:lnTo>
                <a:lnTo>
                  <a:pt x="4252" y="183"/>
                </a:lnTo>
                <a:close/>
                <a:moveTo>
                  <a:pt x="12018" y="183"/>
                </a:moveTo>
                <a:lnTo>
                  <a:pt x="12018" y="3719"/>
                </a:lnTo>
                <a:lnTo>
                  <a:pt x="8227" y="3719"/>
                </a:lnTo>
                <a:lnTo>
                  <a:pt x="8227" y="183"/>
                </a:lnTo>
                <a:close/>
                <a:moveTo>
                  <a:pt x="15993" y="183"/>
                </a:moveTo>
                <a:lnTo>
                  <a:pt x="15993" y="3719"/>
                </a:lnTo>
                <a:lnTo>
                  <a:pt x="12202" y="3719"/>
                </a:lnTo>
                <a:lnTo>
                  <a:pt x="12202" y="183"/>
                </a:lnTo>
                <a:close/>
                <a:moveTo>
                  <a:pt x="19968" y="183"/>
                </a:moveTo>
                <a:lnTo>
                  <a:pt x="19968" y="3719"/>
                </a:lnTo>
                <a:lnTo>
                  <a:pt x="16177" y="3719"/>
                </a:lnTo>
                <a:lnTo>
                  <a:pt x="16177" y="183"/>
                </a:lnTo>
                <a:close/>
                <a:moveTo>
                  <a:pt x="23944" y="183"/>
                </a:moveTo>
                <a:lnTo>
                  <a:pt x="23944" y="3719"/>
                </a:lnTo>
                <a:lnTo>
                  <a:pt x="20153" y="3719"/>
                </a:lnTo>
                <a:lnTo>
                  <a:pt x="20153" y="183"/>
                </a:lnTo>
                <a:close/>
                <a:moveTo>
                  <a:pt x="27919" y="183"/>
                </a:moveTo>
                <a:lnTo>
                  <a:pt x="27919" y="3719"/>
                </a:lnTo>
                <a:lnTo>
                  <a:pt x="24129" y="3719"/>
                </a:lnTo>
                <a:lnTo>
                  <a:pt x="24129" y="183"/>
                </a:lnTo>
                <a:close/>
                <a:moveTo>
                  <a:pt x="31895" y="183"/>
                </a:moveTo>
                <a:lnTo>
                  <a:pt x="31895" y="3719"/>
                </a:lnTo>
                <a:lnTo>
                  <a:pt x="28104" y="3719"/>
                </a:lnTo>
                <a:lnTo>
                  <a:pt x="28104" y="183"/>
                </a:lnTo>
                <a:close/>
                <a:moveTo>
                  <a:pt x="35870" y="183"/>
                </a:moveTo>
                <a:lnTo>
                  <a:pt x="35870" y="3719"/>
                </a:lnTo>
                <a:lnTo>
                  <a:pt x="32079" y="3719"/>
                </a:lnTo>
                <a:lnTo>
                  <a:pt x="32079" y="183"/>
                </a:lnTo>
                <a:close/>
                <a:moveTo>
                  <a:pt x="39845" y="183"/>
                </a:moveTo>
                <a:lnTo>
                  <a:pt x="39845" y="3719"/>
                </a:lnTo>
                <a:lnTo>
                  <a:pt x="36054" y="3719"/>
                </a:lnTo>
                <a:lnTo>
                  <a:pt x="36054" y="183"/>
                </a:lnTo>
                <a:close/>
                <a:moveTo>
                  <a:pt x="43821" y="183"/>
                </a:moveTo>
                <a:lnTo>
                  <a:pt x="43821" y="3719"/>
                </a:lnTo>
                <a:lnTo>
                  <a:pt x="40029" y="3719"/>
                </a:lnTo>
                <a:lnTo>
                  <a:pt x="40029" y="183"/>
                </a:lnTo>
                <a:close/>
                <a:moveTo>
                  <a:pt x="47796" y="183"/>
                </a:moveTo>
                <a:lnTo>
                  <a:pt x="47796" y="3719"/>
                </a:lnTo>
                <a:lnTo>
                  <a:pt x="44005" y="3719"/>
                </a:lnTo>
                <a:lnTo>
                  <a:pt x="44005" y="183"/>
                </a:lnTo>
                <a:close/>
                <a:moveTo>
                  <a:pt x="51771" y="183"/>
                </a:moveTo>
                <a:lnTo>
                  <a:pt x="51771" y="3719"/>
                </a:lnTo>
                <a:lnTo>
                  <a:pt x="47980" y="3719"/>
                </a:lnTo>
                <a:lnTo>
                  <a:pt x="47980" y="183"/>
                </a:lnTo>
                <a:close/>
                <a:moveTo>
                  <a:pt x="55746" y="183"/>
                </a:moveTo>
                <a:lnTo>
                  <a:pt x="55746" y="3719"/>
                </a:lnTo>
                <a:lnTo>
                  <a:pt x="51956" y="3719"/>
                </a:lnTo>
                <a:lnTo>
                  <a:pt x="51956" y="183"/>
                </a:lnTo>
                <a:close/>
                <a:moveTo>
                  <a:pt x="59721" y="183"/>
                </a:moveTo>
                <a:lnTo>
                  <a:pt x="59721" y="3719"/>
                </a:lnTo>
                <a:lnTo>
                  <a:pt x="55931" y="3719"/>
                </a:lnTo>
                <a:lnTo>
                  <a:pt x="55931" y="183"/>
                </a:lnTo>
                <a:close/>
                <a:moveTo>
                  <a:pt x="63696" y="183"/>
                </a:moveTo>
                <a:lnTo>
                  <a:pt x="63696" y="3719"/>
                </a:lnTo>
                <a:lnTo>
                  <a:pt x="59906" y="3719"/>
                </a:lnTo>
                <a:lnTo>
                  <a:pt x="59906" y="183"/>
                </a:lnTo>
                <a:close/>
                <a:moveTo>
                  <a:pt x="67672" y="183"/>
                </a:moveTo>
                <a:lnTo>
                  <a:pt x="67672" y="3719"/>
                </a:lnTo>
                <a:lnTo>
                  <a:pt x="63881" y="3719"/>
                </a:lnTo>
                <a:lnTo>
                  <a:pt x="63881" y="183"/>
                </a:lnTo>
                <a:close/>
                <a:moveTo>
                  <a:pt x="71648" y="183"/>
                </a:moveTo>
                <a:lnTo>
                  <a:pt x="71648" y="3719"/>
                </a:lnTo>
                <a:lnTo>
                  <a:pt x="67857" y="3719"/>
                </a:lnTo>
                <a:lnTo>
                  <a:pt x="67857" y="183"/>
                </a:lnTo>
                <a:close/>
                <a:moveTo>
                  <a:pt x="75623" y="183"/>
                </a:moveTo>
                <a:lnTo>
                  <a:pt x="75623" y="3719"/>
                </a:lnTo>
                <a:lnTo>
                  <a:pt x="71832" y="3719"/>
                </a:lnTo>
                <a:lnTo>
                  <a:pt x="71832" y="183"/>
                </a:lnTo>
                <a:close/>
                <a:moveTo>
                  <a:pt x="79598" y="183"/>
                </a:moveTo>
                <a:lnTo>
                  <a:pt x="79598" y="3719"/>
                </a:lnTo>
                <a:lnTo>
                  <a:pt x="75807" y="3719"/>
                </a:lnTo>
                <a:lnTo>
                  <a:pt x="75807" y="183"/>
                </a:lnTo>
                <a:close/>
                <a:moveTo>
                  <a:pt x="83573" y="183"/>
                </a:moveTo>
                <a:lnTo>
                  <a:pt x="83573" y="3719"/>
                </a:lnTo>
                <a:lnTo>
                  <a:pt x="79782" y="3719"/>
                </a:lnTo>
                <a:lnTo>
                  <a:pt x="79782" y="183"/>
                </a:lnTo>
                <a:close/>
                <a:moveTo>
                  <a:pt x="87549" y="183"/>
                </a:moveTo>
                <a:lnTo>
                  <a:pt x="87549" y="3719"/>
                </a:lnTo>
                <a:lnTo>
                  <a:pt x="83757" y="3719"/>
                </a:lnTo>
                <a:lnTo>
                  <a:pt x="83757" y="183"/>
                </a:lnTo>
                <a:close/>
                <a:moveTo>
                  <a:pt x="91524" y="183"/>
                </a:moveTo>
                <a:lnTo>
                  <a:pt x="91524" y="3719"/>
                </a:lnTo>
                <a:lnTo>
                  <a:pt x="87733" y="3719"/>
                </a:lnTo>
                <a:lnTo>
                  <a:pt x="87733" y="183"/>
                </a:lnTo>
                <a:close/>
                <a:moveTo>
                  <a:pt x="95499" y="183"/>
                </a:moveTo>
                <a:lnTo>
                  <a:pt x="95499" y="3719"/>
                </a:lnTo>
                <a:lnTo>
                  <a:pt x="91708" y="3719"/>
                </a:lnTo>
                <a:lnTo>
                  <a:pt x="91708" y="183"/>
                </a:lnTo>
                <a:close/>
                <a:moveTo>
                  <a:pt x="99474" y="183"/>
                </a:moveTo>
                <a:lnTo>
                  <a:pt x="99474" y="3719"/>
                </a:lnTo>
                <a:lnTo>
                  <a:pt x="95684" y="3719"/>
                </a:lnTo>
                <a:lnTo>
                  <a:pt x="95684" y="183"/>
                </a:lnTo>
                <a:close/>
                <a:moveTo>
                  <a:pt x="103449" y="183"/>
                </a:moveTo>
                <a:lnTo>
                  <a:pt x="103449" y="3719"/>
                </a:lnTo>
                <a:lnTo>
                  <a:pt x="99659" y="3719"/>
                </a:lnTo>
                <a:lnTo>
                  <a:pt x="99659" y="183"/>
                </a:lnTo>
                <a:close/>
                <a:moveTo>
                  <a:pt x="107424" y="183"/>
                </a:moveTo>
                <a:lnTo>
                  <a:pt x="107424" y="3719"/>
                </a:lnTo>
                <a:lnTo>
                  <a:pt x="103634" y="3719"/>
                </a:lnTo>
                <a:lnTo>
                  <a:pt x="103634" y="183"/>
                </a:lnTo>
                <a:close/>
                <a:moveTo>
                  <a:pt x="111400" y="183"/>
                </a:moveTo>
                <a:lnTo>
                  <a:pt x="111400" y="3719"/>
                </a:lnTo>
                <a:lnTo>
                  <a:pt x="107609" y="3719"/>
                </a:lnTo>
                <a:lnTo>
                  <a:pt x="107609" y="183"/>
                </a:lnTo>
                <a:close/>
                <a:moveTo>
                  <a:pt x="115376" y="183"/>
                </a:moveTo>
                <a:lnTo>
                  <a:pt x="115376" y="3719"/>
                </a:lnTo>
                <a:lnTo>
                  <a:pt x="111585" y="3719"/>
                </a:lnTo>
                <a:lnTo>
                  <a:pt x="111585" y="183"/>
                </a:lnTo>
                <a:close/>
                <a:moveTo>
                  <a:pt x="119351" y="183"/>
                </a:moveTo>
                <a:lnTo>
                  <a:pt x="119351" y="3719"/>
                </a:lnTo>
                <a:lnTo>
                  <a:pt x="115560" y="3719"/>
                </a:lnTo>
                <a:lnTo>
                  <a:pt x="115560" y="183"/>
                </a:lnTo>
                <a:close/>
                <a:moveTo>
                  <a:pt x="123326" y="183"/>
                </a:moveTo>
                <a:lnTo>
                  <a:pt x="123326" y="3719"/>
                </a:lnTo>
                <a:lnTo>
                  <a:pt x="119535" y="3719"/>
                </a:lnTo>
                <a:lnTo>
                  <a:pt x="119535" y="183"/>
                </a:lnTo>
                <a:close/>
                <a:moveTo>
                  <a:pt x="127301" y="183"/>
                </a:moveTo>
                <a:lnTo>
                  <a:pt x="127301" y="3719"/>
                </a:lnTo>
                <a:lnTo>
                  <a:pt x="123510" y="3719"/>
                </a:lnTo>
                <a:lnTo>
                  <a:pt x="123510" y="183"/>
                </a:lnTo>
                <a:close/>
                <a:moveTo>
                  <a:pt x="131277" y="183"/>
                </a:moveTo>
                <a:lnTo>
                  <a:pt x="131277" y="3719"/>
                </a:lnTo>
                <a:lnTo>
                  <a:pt x="127485" y="3719"/>
                </a:lnTo>
                <a:lnTo>
                  <a:pt x="127485" y="183"/>
                </a:lnTo>
                <a:close/>
                <a:moveTo>
                  <a:pt x="135252" y="183"/>
                </a:moveTo>
                <a:lnTo>
                  <a:pt x="135252" y="3719"/>
                </a:lnTo>
                <a:lnTo>
                  <a:pt x="131461" y="3719"/>
                </a:lnTo>
                <a:lnTo>
                  <a:pt x="131461" y="183"/>
                </a:lnTo>
                <a:close/>
                <a:moveTo>
                  <a:pt x="139227" y="183"/>
                </a:moveTo>
                <a:lnTo>
                  <a:pt x="139227" y="3719"/>
                </a:lnTo>
                <a:lnTo>
                  <a:pt x="135436" y="3719"/>
                </a:lnTo>
                <a:lnTo>
                  <a:pt x="135436" y="183"/>
                </a:lnTo>
                <a:close/>
                <a:moveTo>
                  <a:pt x="143202" y="183"/>
                </a:moveTo>
                <a:lnTo>
                  <a:pt x="143202" y="3719"/>
                </a:lnTo>
                <a:lnTo>
                  <a:pt x="139411" y="3719"/>
                </a:lnTo>
                <a:lnTo>
                  <a:pt x="139411" y="183"/>
                </a:lnTo>
                <a:close/>
                <a:moveTo>
                  <a:pt x="147177" y="183"/>
                </a:moveTo>
                <a:lnTo>
                  <a:pt x="147177" y="3719"/>
                </a:lnTo>
                <a:lnTo>
                  <a:pt x="143387" y="3719"/>
                </a:lnTo>
                <a:lnTo>
                  <a:pt x="143387" y="183"/>
                </a:lnTo>
                <a:close/>
                <a:moveTo>
                  <a:pt x="151224" y="183"/>
                </a:moveTo>
                <a:lnTo>
                  <a:pt x="151224" y="3719"/>
                </a:lnTo>
                <a:lnTo>
                  <a:pt x="147362" y="3719"/>
                </a:lnTo>
                <a:lnTo>
                  <a:pt x="147362" y="183"/>
                </a:lnTo>
                <a:close/>
                <a:moveTo>
                  <a:pt x="4068" y="3902"/>
                </a:moveTo>
                <a:lnTo>
                  <a:pt x="4068" y="7661"/>
                </a:lnTo>
                <a:lnTo>
                  <a:pt x="184" y="7661"/>
                </a:lnTo>
                <a:lnTo>
                  <a:pt x="184" y="3902"/>
                </a:lnTo>
                <a:close/>
                <a:moveTo>
                  <a:pt x="8043" y="3902"/>
                </a:moveTo>
                <a:lnTo>
                  <a:pt x="8043" y="7661"/>
                </a:lnTo>
                <a:lnTo>
                  <a:pt x="4252" y="7661"/>
                </a:lnTo>
                <a:lnTo>
                  <a:pt x="4252" y="3902"/>
                </a:lnTo>
                <a:close/>
                <a:moveTo>
                  <a:pt x="12018" y="3902"/>
                </a:moveTo>
                <a:lnTo>
                  <a:pt x="12018" y="7661"/>
                </a:lnTo>
                <a:lnTo>
                  <a:pt x="8227" y="7661"/>
                </a:lnTo>
                <a:lnTo>
                  <a:pt x="8227" y="3902"/>
                </a:lnTo>
                <a:close/>
                <a:moveTo>
                  <a:pt x="15993" y="3902"/>
                </a:moveTo>
                <a:lnTo>
                  <a:pt x="15993" y="7661"/>
                </a:lnTo>
                <a:lnTo>
                  <a:pt x="12202" y="7661"/>
                </a:lnTo>
                <a:lnTo>
                  <a:pt x="12202" y="3902"/>
                </a:lnTo>
                <a:close/>
                <a:moveTo>
                  <a:pt x="19968" y="3902"/>
                </a:moveTo>
                <a:lnTo>
                  <a:pt x="19968" y="7661"/>
                </a:lnTo>
                <a:lnTo>
                  <a:pt x="16177" y="7661"/>
                </a:lnTo>
                <a:lnTo>
                  <a:pt x="16177" y="3902"/>
                </a:lnTo>
                <a:close/>
                <a:moveTo>
                  <a:pt x="23944" y="3902"/>
                </a:moveTo>
                <a:lnTo>
                  <a:pt x="23944" y="7661"/>
                </a:lnTo>
                <a:lnTo>
                  <a:pt x="20153" y="7661"/>
                </a:lnTo>
                <a:lnTo>
                  <a:pt x="20153" y="3902"/>
                </a:lnTo>
                <a:close/>
                <a:moveTo>
                  <a:pt x="27919" y="3902"/>
                </a:moveTo>
                <a:lnTo>
                  <a:pt x="27919" y="7661"/>
                </a:lnTo>
                <a:lnTo>
                  <a:pt x="24129" y="7661"/>
                </a:lnTo>
                <a:lnTo>
                  <a:pt x="24129" y="3902"/>
                </a:lnTo>
                <a:close/>
                <a:moveTo>
                  <a:pt x="31895" y="3902"/>
                </a:moveTo>
                <a:lnTo>
                  <a:pt x="31895" y="7661"/>
                </a:lnTo>
                <a:lnTo>
                  <a:pt x="28104" y="7661"/>
                </a:lnTo>
                <a:lnTo>
                  <a:pt x="28104" y="3902"/>
                </a:lnTo>
                <a:close/>
                <a:moveTo>
                  <a:pt x="35870" y="3902"/>
                </a:moveTo>
                <a:lnTo>
                  <a:pt x="35870" y="7661"/>
                </a:lnTo>
                <a:lnTo>
                  <a:pt x="32079" y="7661"/>
                </a:lnTo>
                <a:lnTo>
                  <a:pt x="32079" y="3902"/>
                </a:lnTo>
                <a:close/>
                <a:moveTo>
                  <a:pt x="39845" y="3902"/>
                </a:moveTo>
                <a:lnTo>
                  <a:pt x="39845" y="7661"/>
                </a:lnTo>
                <a:lnTo>
                  <a:pt x="36054" y="7661"/>
                </a:lnTo>
                <a:lnTo>
                  <a:pt x="36054" y="3902"/>
                </a:lnTo>
                <a:close/>
                <a:moveTo>
                  <a:pt x="43821" y="3902"/>
                </a:moveTo>
                <a:lnTo>
                  <a:pt x="43821" y="7661"/>
                </a:lnTo>
                <a:lnTo>
                  <a:pt x="40029" y="7661"/>
                </a:lnTo>
                <a:lnTo>
                  <a:pt x="40029" y="3902"/>
                </a:lnTo>
                <a:close/>
                <a:moveTo>
                  <a:pt x="47796" y="3902"/>
                </a:moveTo>
                <a:lnTo>
                  <a:pt x="47796" y="7661"/>
                </a:lnTo>
                <a:lnTo>
                  <a:pt x="44005" y="7661"/>
                </a:lnTo>
                <a:lnTo>
                  <a:pt x="44005" y="3902"/>
                </a:lnTo>
                <a:close/>
                <a:moveTo>
                  <a:pt x="51771" y="3902"/>
                </a:moveTo>
                <a:lnTo>
                  <a:pt x="51771" y="7661"/>
                </a:lnTo>
                <a:lnTo>
                  <a:pt x="47980" y="7661"/>
                </a:lnTo>
                <a:lnTo>
                  <a:pt x="47980" y="3902"/>
                </a:lnTo>
                <a:close/>
                <a:moveTo>
                  <a:pt x="55746" y="3902"/>
                </a:moveTo>
                <a:lnTo>
                  <a:pt x="55746" y="7661"/>
                </a:lnTo>
                <a:lnTo>
                  <a:pt x="51956" y="7661"/>
                </a:lnTo>
                <a:lnTo>
                  <a:pt x="51956" y="3902"/>
                </a:lnTo>
                <a:close/>
                <a:moveTo>
                  <a:pt x="59721" y="3902"/>
                </a:moveTo>
                <a:lnTo>
                  <a:pt x="59721" y="7661"/>
                </a:lnTo>
                <a:lnTo>
                  <a:pt x="55931" y="7661"/>
                </a:lnTo>
                <a:lnTo>
                  <a:pt x="55931" y="3902"/>
                </a:lnTo>
                <a:close/>
                <a:moveTo>
                  <a:pt x="63696" y="3902"/>
                </a:moveTo>
                <a:lnTo>
                  <a:pt x="63696" y="7661"/>
                </a:lnTo>
                <a:lnTo>
                  <a:pt x="59906" y="7661"/>
                </a:lnTo>
                <a:lnTo>
                  <a:pt x="59906" y="3902"/>
                </a:lnTo>
                <a:close/>
                <a:moveTo>
                  <a:pt x="67672" y="3902"/>
                </a:moveTo>
                <a:lnTo>
                  <a:pt x="67672" y="7661"/>
                </a:lnTo>
                <a:lnTo>
                  <a:pt x="63881" y="7661"/>
                </a:lnTo>
                <a:lnTo>
                  <a:pt x="63881" y="3902"/>
                </a:lnTo>
                <a:close/>
                <a:moveTo>
                  <a:pt x="71648" y="3902"/>
                </a:moveTo>
                <a:lnTo>
                  <a:pt x="71648" y="7661"/>
                </a:lnTo>
                <a:lnTo>
                  <a:pt x="67857" y="7661"/>
                </a:lnTo>
                <a:lnTo>
                  <a:pt x="67857" y="3902"/>
                </a:lnTo>
                <a:close/>
                <a:moveTo>
                  <a:pt x="75623" y="3902"/>
                </a:moveTo>
                <a:lnTo>
                  <a:pt x="75623" y="7661"/>
                </a:lnTo>
                <a:lnTo>
                  <a:pt x="71832" y="7661"/>
                </a:lnTo>
                <a:lnTo>
                  <a:pt x="71832" y="3902"/>
                </a:lnTo>
                <a:close/>
                <a:moveTo>
                  <a:pt x="79598" y="3902"/>
                </a:moveTo>
                <a:lnTo>
                  <a:pt x="79598" y="7661"/>
                </a:lnTo>
                <a:lnTo>
                  <a:pt x="75807" y="7661"/>
                </a:lnTo>
                <a:lnTo>
                  <a:pt x="75807" y="3902"/>
                </a:lnTo>
                <a:close/>
                <a:moveTo>
                  <a:pt x="83573" y="3902"/>
                </a:moveTo>
                <a:lnTo>
                  <a:pt x="83573" y="7661"/>
                </a:lnTo>
                <a:lnTo>
                  <a:pt x="79782" y="7661"/>
                </a:lnTo>
                <a:lnTo>
                  <a:pt x="79782" y="3902"/>
                </a:lnTo>
                <a:close/>
                <a:moveTo>
                  <a:pt x="87549" y="3902"/>
                </a:moveTo>
                <a:lnTo>
                  <a:pt x="87549" y="7661"/>
                </a:lnTo>
                <a:lnTo>
                  <a:pt x="83757" y="7661"/>
                </a:lnTo>
                <a:lnTo>
                  <a:pt x="83757" y="3902"/>
                </a:lnTo>
                <a:close/>
                <a:moveTo>
                  <a:pt x="91524" y="3902"/>
                </a:moveTo>
                <a:lnTo>
                  <a:pt x="91524" y="7661"/>
                </a:lnTo>
                <a:lnTo>
                  <a:pt x="87733" y="7661"/>
                </a:lnTo>
                <a:lnTo>
                  <a:pt x="87733" y="3902"/>
                </a:lnTo>
                <a:close/>
                <a:moveTo>
                  <a:pt x="95499" y="3902"/>
                </a:moveTo>
                <a:lnTo>
                  <a:pt x="95499" y="7661"/>
                </a:lnTo>
                <a:lnTo>
                  <a:pt x="91708" y="7661"/>
                </a:lnTo>
                <a:lnTo>
                  <a:pt x="91708" y="3902"/>
                </a:lnTo>
                <a:close/>
                <a:moveTo>
                  <a:pt x="99474" y="3902"/>
                </a:moveTo>
                <a:lnTo>
                  <a:pt x="99474" y="7661"/>
                </a:lnTo>
                <a:lnTo>
                  <a:pt x="95684" y="7661"/>
                </a:lnTo>
                <a:lnTo>
                  <a:pt x="95684" y="3902"/>
                </a:lnTo>
                <a:close/>
                <a:moveTo>
                  <a:pt x="103449" y="3902"/>
                </a:moveTo>
                <a:lnTo>
                  <a:pt x="103449" y="7661"/>
                </a:lnTo>
                <a:lnTo>
                  <a:pt x="99659" y="7661"/>
                </a:lnTo>
                <a:lnTo>
                  <a:pt x="99659" y="3902"/>
                </a:lnTo>
                <a:close/>
                <a:moveTo>
                  <a:pt x="107424" y="3902"/>
                </a:moveTo>
                <a:lnTo>
                  <a:pt x="107424" y="7661"/>
                </a:lnTo>
                <a:lnTo>
                  <a:pt x="103634" y="7661"/>
                </a:lnTo>
                <a:lnTo>
                  <a:pt x="103634" y="3902"/>
                </a:lnTo>
                <a:close/>
                <a:moveTo>
                  <a:pt x="111400" y="3902"/>
                </a:moveTo>
                <a:lnTo>
                  <a:pt x="111400" y="7661"/>
                </a:lnTo>
                <a:lnTo>
                  <a:pt x="107609" y="7661"/>
                </a:lnTo>
                <a:lnTo>
                  <a:pt x="107609" y="3902"/>
                </a:lnTo>
                <a:close/>
                <a:moveTo>
                  <a:pt x="115376" y="3902"/>
                </a:moveTo>
                <a:lnTo>
                  <a:pt x="115376" y="7661"/>
                </a:lnTo>
                <a:lnTo>
                  <a:pt x="111585" y="7661"/>
                </a:lnTo>
                <a:lnTo>
                  <a:pt x="111585" y="3902"/>
                </a:lnTo>
                <a:close/>
                <a:moveTo>
                  <a:pt x="119351" y="3902"/>
                </a:moveTo>
                <a:lnTo>
                  <a:pt x="119351" y="7661"/>
                </a:lnTo>
                <a:lnTo>
                  <a:pt x="115560" y="7661"/>
                </a:lnTo>
                <a:lnTo>
                  <a:pt x="115560" y="3902"/>
                </a:lnTo>
                <a:close/>
                <a:moveTo>
                  <a:pt x="123326" y="3902"/>
                </a:moveTo>
                <a:lnTo>
                  <a:pt x="123326" y="7661"/>
                </a:lnTo>
                <a:lnTo>
                  <a:pt x="119535" y="7661"/>
                </a:lnTo>
                <a:lnTo>
                  <a:pt x="119535" y="3902"/>
                </a:lnTo>
                <a:close/>
                <a:moveTo>
                  <a:pt x="127301" y="3902"/>
                </a:moveTo>
                <a:lnTo>
                  <a:pt x="127301" y="7661"/>
                </a:lnTo>
                <a:lnTo>
                  <a:pt x="123510" y="7661"/>
                </a:lnTo>
                <a:lnTo>
                  <a:pt x="123510" y="3902"/>
                </a:lnTo>
                <a:close/>
                <a:moveTo>
                  <a:pt x="131277" y="3902"/>
                </a:moveTo>
                <a:lnTo>
                  <a:pt x="131277" y="7661"/>
                </a:lnTo>
                <a:lnTo>
                  <a:pt x="127485" y="7661"/>
                </a:lnTo>
                <a:lnTo>
                  <a:pt x="127485" y="3902"/>
                </a:lnTo>
                <a:close/>
                <a:moveTo>
                  <a:pt x="135252" y="3902"/>
                </a:moveTo>
                <a:lnTo>
                  <a:pt x="135252" y="7661"/>
                </a:lnTo>
                <a:lnTo>
                  <a:pt x="131461" y="7661"/>
                </a:lnTo>
                <a:lnTo>
                  <a:pt x="131461" y="3902"/>
                </a:lnTo>
                <a:close/>
                <a:moveTo>
                  <a:pt x="139227" y="3902"/>
                </a:moveTo>
                <a:lnTo>
                  <a:pt x="139227" y="7661"/>
                </a:lnTo>
                <a:lnTo>
                  <a:pt x="135436" y="7661"/>
                </a:lnTo>
                <a:lnTo>
                  <a:pt x="135436" y="3902"/>
                </a:lnTo>
                <a:close/>
                <a:moveTo>
                  <a:pt x="143202" y="3902"/>
                </a:moveTo>
                <a:lnTo>
                  <a:pt x="143202" y="7661"/>
                </a:lnTo>
                <a:lnTo>
                  <a:pt x="139411" y="7661"/>
                </a:lnTo>
                <a:lnTo>
                  <a:pt x="139411" y="3902"/>
                </a:lnTo>
                <a:close/>
                <a:moveTo>
                  <a:pt x="147177" y="3902"/>
                </a:moveTo>
                <a:lnTo>
                  <a:pt x="147177" y="7661"/>
                </a:lnTo>
                <a:lnTo>
                  <a:pt x="143387" y="7661"/>
                </a:lnTo>
                <a:lnTo>
                  <a:pt x="143387" y="3902"/>
                </a:lnTo>
                <a:close/>
                <a:moveTo>
                  <a:pt x="151224" y="3902"/>
                </a:moveTo>
                <a:lnTo>
                  <a:pt x="151224" y="7661"/>
                </a:lnTo>
                <a:lnTo>
                  <a:pt x="147362" y="7661"/>
                </a:lnTo>
                <a:lnTo>
                  <a:pt x="147362" y="3902"/>
                </a:lnTo>
                <a:close/>
                <a:moveTo>
                  <a:pt x="4068" y="7844"/>
                </a:moveTo>
                <a:lnTo>
                  <a:pt x="4068" y="11605"/>
                </a:lnTo>
                <a:lnTo>
                  <a:pt x="184" y="11605"/>
                </a:lnTo>
                <a:lnTo>
                  <a:pt x="184" y="7844"/>
                </a:lnTo>
                <a:close/>
                <a:moveTo>
                  <a:pt x="8043" y="7844"/>
                </a:moveTo>
                <a:lnTo>
                  <a:pt x="8043" y="11605"/>
                </a:lnTo>
                <a:lnTo>
                  <a:pt x="4252" y="11605"/>
                </a:lnTo>
                <a:lnTo>
                  <a:pt x="4252" y="7844"/>
                </a:lnTo>
                <a:close/>
                <a:moveTo>
                  <a:pt x="12018" y="7844"/>
                </a:moveTo>
                <a:lnTo>
                  <a:pt x="12018" y="11605"/>
                </a:lnTo>
                <a:lnTo>
                  <a:pt x="8227" y="11605"/>
                </a:lnTo>
                <a:lnTo>
                  <a:pt x="8227" y="7844"/>
                </a:lnTo>
                <a:close/>
                <a:moveTo>
                  <a:pt x="15993" y="7844"/>
                </a:moveTo>
                <a:lnTo>
                  <a:pt x="15993" y="11605"/>
                </a:lnTo>
                <a:lnTo>
                  <a:pt x="12202" y="11605"/>
                </a:lnTo>
                <a:lnTo>
                  <a:pt x="12202" y="7844"/>
                </a:lnTo>
                <a:close/>
                <a:moveTo>
                  <a:pt x="19968" y="7844"/>
                </a:moveTo>
                <a:lnTo>
                  <a:pt x="19968" y="11605"/>
                </a:lnTo>
                <a:lnTo>
                  <a:pt x="16177" y="11605"/>
                </a:lnTo>
                <a:lnTo>
                  <a:pt x="16177" y="7844"/>
                </a:lnTo>
                <a:close/>
                <a:moveTo>
                  <a:pt x="23944" y="7844"/>
                </a:moveTo>
                <a:lnTo>
                  <a:pt x="23944" y="11605"/>
                </a:lnTo>
                <a:lnTo>
                  <a:pt x="20153" y="11605"/>
                </a:lnTo>
                <a:lnTo>
                  <a:pt x="20153" y="7844"/>
                </a:lnTo>
                <a:close/>
                <a:moveTo>
                  <a:pt x="27919" y="7844"/>
                </a:moveTo>
                <a:lnTo>
                  <a:pt x="27919" y="11605"/>
                </a:lnTo>
                <a:lnTo>
                  <a:pt x="24129" y="11605"/>
                </a:lnTo>
                <a:lnTo>
                  <a:pt x="24129" y="7844"/>
                </a:lnTo>
                <a:close/>
                <a:moveTo>
                  <a:pt x="31895" y="7844"/>
                </a:moveTo>
                <a:lnTo>
                  <a:pt x="31895" y="11605"/>
                </a:lnTo>
                <a:lnTo>
                  <a:pt x="28104" y="11605"/>
                </a:lnTo>
                <a:lnTo>
                  <a:pt x="28104" y="7844"/>
                </a:lnTo>
                <a:close/>
                <a:moveTo>
                  <a:pt x="35870" y="7844"/>
                </a:moveTo>
                <a:lnTo>
                  <a:pt x="35870" y="11605"/>
                </a:lnTo>
                <a:lnTo>
                  <a:pt x="32079" y="11605"/>
                </a:lnTo>
                <a:lnTo>
                  <a:pt x="32079" y="7844"/>
                </a:lnTo>
                <a:close/>
                <a:moveTo>
                  <a:pt x="39845" y="7844"/>
                </a:moveTo>
                <a:lnTo>
                  <a:pt x="39845" y="11605"/>
                </a:lnTo>
                <a:lnTo>
                  <a:pt x="36054" y="11605"/>
                </a:lnTo>
                <a:lnTo>
                  <a:pt x="36054" y="7844"/>
                </a:lnTo>
                <a:close/>
                <a:moveTo>
                  <a:pt x="43821" y="7844"/>
                </a:moveTo>
                <a:lnTo>
                  <a:pt x="43821" y="11605"/>
                </a:lnTo>
                <a:lnTo>
                  <a:pt x="40029" y="11605"/>
                </a:lnTo>
                <a:lnTo>
                  <a:pt x="40029" y="7844"/>
                </a:lnTo>
                <a:close/>
                <a:moveTo>
                  <a:pt x="47796" y="7844"/>
                </a:moveTo>
                <a:lnTo>
                  <a:pt x="47796" y="11605"/>
                </a:lnTo>
                <a:lnTo>
                  <a:pt x="44005" y="11605"/>
                </a:lnTo>
                <a:lnTo>
                  <a:pt x="44005" y="7844"/>
                </a:lnTo>
                <a:close/>
                <a:moveTo>
                  <a:pt x="51771" y="7844"/>
                </a:moveTo>
                <a:lnTo>
                  <a:pt x="51771" y="11605"/>
                </a:lnTo>
                <a:lnTo>
                  <a:pt x="47980" y="11605"/>
                </a:lnTo>
                <a:lnTo>
                  <a:pt x="47980" y="7844"/>
                </a:lnTo>
                <a:close/>
                <a:moveTo>
                  <a:pt x="55746" y="7844"/>
                </a:moveTo>
                <a:lnTo>
                  <a:pt x="55746" y="11605"/>
                </a:lnTo>
                <a:lnTo>
                  <a:pt x="51956" y="11605"/>
                </a:lnTo>
                <a:lnTo>
                  <a:pt x="51956" y="7844"/>
                </a:lnTo>
                <a:close/>
                <a:moveTo>
                  <a:pt x="59721" y="7844"/>
                </a:moveTo>
                <a:lnTo>
                  <a:pt x="59721" y="11605"/>
                </a:lnTo>
                <a:lnTo>
                  <a:pt x="55931" y="11605"/>
                </a:lnTo>
                <a:lnTo>
                  <a:pt x="55931" y="7844"/>
                </a:lnTo>
                <a:close/>
                <a:moveTo>
                  <a:pt x="63696" y="7844"/>
                </a:moveTo>
                <a:lnTo>
                  <a:pt x="63696" y="11605"/>
                </a:lnTo>
                <a:lnTo>
                  <a:pt x="59906" y="11605"/>
                </a:lnTo>
                <a:lnTo>
                  <a:pt x="59906" y="7844"/>
                </a:lnTo>
                <a:close/>
                <a:moveTo>
                  <a:pt x="67672" y="7844"/>
                </a:moveTo>
                <a:lnTo>
                  <a:pt x="67672" y="11605"/>
                </a:lnTo>
                <a:lnTo>
                  <a:pt x="63881" y="11605"/>
                </a:lnTo>
                <a:lnTo>
                  <a:pt x="63881" y="7844"/>
                </a:lnTo>
                <a:close/>
                <a:moveTo>
                  <a:pt x="71648" y="7844"/>
                </a:moveTo>
                <a:lnTo>
                  <a:pt x="71648" y="11605"/>
                </a:lnTo>
                <a:lnTo>
                  <a:pt x="67857" y="11605"/>
                </a:lnTo>
                <a:lnTo>
                  <a:pt x="67857" y="7844"/>
                </a:lnTo>
                <a:close/>
                <a:moveTo>
                  <a:pt x="75623" y="7844"/>
                </a:moveTo>
                <a:lnTo>
                  <a:pt x="75623" y="11605"/>
                </a:lnTo>
                <a:lnTo>
                  <a:pt x="71832" y="11605"/>
                </a:lnTo>
                <a:lnTo>
                  <a:pt x="71832" y="7844"/>
                </a:lnTo>
                <a:close/>
                <a:moveTo>
                  <a:pt x="79598" y="7844"/>
                </a:moveTo>
                <a:lnTo>
                  <a:pt x="79598" y="11605"/>
                </a:lnTo>
                <a:lnTo>
                  <a:pt x="75807" y="11605"/>
                </a:lnTo>
                <a:lnTo>
                  <a:pt x="75807" y="7844"/>
                </a:lnTo>
                <a:close/>
                <a:moveTo>
                  <a:pt x="83573" y="7844"/>
                </a:moveTo>
                <a:lnTo>
                  <a:pt x="83573" y="11605"/>
                </a:lnTo>
                <a:lnTo>
                  <a:pt x="79782" y="11605"/>
                </a:lnTo>
                <a:lnTo>
                  <a:pt x="79782" y="7844"/>
                </a:lnTo>
                <a:close/>
                <a:moveTo>
                  <a:pt x="87549" y="7844"/>
                </a:moveTo>
                <a:lnTo>
                  <a:pt x="87549" y="11605"/>
                </a:lnTo>
                <a:lnTo>
                  <a:pt x="83757" y="11605"/>
                </a:lnTo>
                <a:lnTo>
                  <a:pt x="83757" y="7844"/>
                </a:lnTo>
                <a:close/>
                <a:moveTo>
                  <a:pt x="91524" y="7844"/>
                </a:moveTo>
                <a:lnTo>
                  <a:pt x="91524" y="11605"/>
                </a:lnTo>
                <a:lnTo>
                  <a:pt x="87733" y="11605"/>
                </a:lnTo>
                <a:lnTo>
                  <a:pt x="87733" y="7844"/>
                </a:lnTo>
                <a:close/>
                <a:moveTo>
                  <a:pt x="95499" y="7844"/>
                </a:moveTo>
                <a:lnTo>
                  <a:pt x="95499" y="11605"/>
                </a:lnTo>
                <a:lnTo>
                  <a:pt x="91708" y="11605"/>
                </a:lnTo>
                <a:lnTo>
                  <a:pt x="91708" y="7844"/>
                </a:lnTo>
                <a:close/>
                <a:moveTo>
                  <a:pt x="99474" y="7844"/>
                </a:moveTo>
                <a:lnTo>
                  <a:pt x="99474" y="11605"/>
                </a:lnTo>
                <a:lnTo>
                  <a:pt x="95684" y="11605"/>
                </a:lnTo>
                <a:lnTo>
                  <a:pt x="95684" y="7844"/>
                </a:lnTo>
                <a:close/>
                <a:moveTo>
                  <a:pt x="103449" y="7844"/>
                </a:moveTo>
                <a:lnTo>
                  <a:pt x="103449" y="11605"/>
                </a:lnTo>
                <a:lnTo>
                  <a:pt x="99659" y="11605"/>
                </a:lnTo>
                <a:lnTo>
                  <a:pt x="99659" y="7844"/>
                </a:lnTo>
                <a:close/>
                <a:moveTo>
                  <a:pt x="107424" y="7844"/>
                </a:moveTo>
                <a:lnTo>
                  <a:pt x="107424" y="11605"/>
                </a:lnTo>
                <a:lnTo>
                  <a:pt x="103634" y="11605"/>
                </a:lnTo>
                <a:lnTo>
                  <a:pt x="103634" y="7844"/>
                </a:lnTo>
                <a:close/>
                <a:moveTo>
                  <a:pt x="111400" y="7844"/>
                </a:moveTo>
                <a:lnTo>
                  <a:pt x="111400" y="11605"/>
                </a:lnTo>
                <a:lnTo>
                  <a:pt x="107609" y="11605"/>
                </a:lnTo>
                <a:lnTo>
                  <a:pt x="107609" y="7844"/>
                </a:lnTo>
                <a:close/>
                <a:moveTo>
                  <a:pt x="115376" y="7844"/>
                </a:moveTo>
                <a:lnTo>
                  <a:pt x="115376" y="11605"/>
                </a:lnTo>
                <a:lnTo>
                  <a:pt x="111585" y="11605"/>
                </a:lnTo>
                <a:lnTo>
                  <a:pt x="111585" y="7844"/>
                </a:lnTo>
                <a:close/>
                <a:moveTo>
                  <a:pt x="119351" y="7844"/>
                </a:moveTo>
                <a:lnTo>
                  <a:pt x="119351" y="11605"/>
                </a:lnTo>
                <a:lnTo>
                  <a:pt x="115560" y="11605"/>
                </a:lnTo>
                <a:lnTo>
                  <a:pt x="115560" y="7844"/>
                </a:lnTo>
                <a:close/>
                <a:moveTo>
                  <a:pt x="123326" y="7844"/>
                </a:moveTo>
                <a:lnTo>
                  <a:pt x="123326" y="11605"/>
                </a:lnTo>
                <a:lnTo>
                  <a:pt x="119535" y="11605"/>
                </a:lnTo>
                <a:lnTo>
                  <a:pt x="119535" y="7844"/>
                </a:lnTo>
                <a:close/>
                <a:moveTo>
                  <a:pt x="127301" y="7844"/>
                </a:moveTo>
                <a:lnTo>
                  <a:pt x="127301" y="11605"/>
                </a:lnTo>
                <a:lnTo>
                  <a:pt x="123510" y="11605"/>
                </a:lnTo>
                <a:lnTo>
                  <a:pt x="123510" y="7844"/>
                </a:lnTo>
                <a:close/>
                <a:moveTo>
                  <a:pt x="131277" y="7844"/>
                </a:moveTo>
                <a:lnTo>
                  <a:pt x="131277" y="11605"/>
                </a:lnTo>
                <a:lnTo>
                  <a:pt x="127485" y="11605"/>
                </a:lnTo>
                <a:lnTo>
                  <a:pt x="127485" y="7844"/>
                </a:lnTo>
                <a:close/>
                <a:moveTo>
                  <a:pt x="135252" y="7844"/>
                </a:moveTo>
                <a:lnTo>
                  <a:pt x="135252" y="11605"/>
                </a:lnTo>
                <a:lnTo>
                  <a:pt x="131461" y="11605"/>
                </a:lnTo>
                <a:lnTo>
                  <a:pt x="131461" y="7844"/>
                </a:lnTo>
                <a:close/>
                <a:moveTo>
                  <a:pt x="139227" y="7844"/>
                </a:moveTo>
                <a:lnTo>
                  <a:pt x="139227" y="11605"/>
                </a:lnTo>
                <a:lnTo>
                  <a:pt x="135436" y="11605"/>
                </a:lnTo>
                <a:lnTo>
                  <a:pt x="135436" y="7844"/>
                </a:lnTo>
                <a:close/>
                <a:moveTo>
                  <a:pt x="143202" y="7844"/>
                </a:moveTo>
                <a:lnTo>
                  <a:pt x="143202" y="11605"/>
                </a:lnTo>
                <a:lnTo>
                  <a:pt x="139411" y="11605"/>
                </a:lnTo>
                <a:lnTo>
                  <a:pt x="139411" y="7844"/>
                </a:lnTo>
                <a:close/>
                <a:moveTo>
                  <a:pt x="147177" y="7844"/>
                </a:moveTo>
                <a:lnTo>
                  <a:pt x="147177" y="11605"/>
                </a:lnTo>
                <a:lnTo>
                  <a:pt x="143387" y="11605"/>
                </a:lnTo>
                <a:lnTo>
                  <a:pt x="143387" y="7844"/>
                </a:lnTo>
                <a:close/>
                <a:moveTo>
                  <a:pt x="151224" y="7844"/>
                </a:moveTo>
                <a:lnTo>
                  <a:pt x="151224" y="11605"/>
                </a:lnTo>
                <a:lnTo>
                  <a:pt x="147362" y="11605"/>
                </a:lnTo>
                <a:lnTo>
                  <a:pt x="147362" y="7844"/>
                </a:lnTo>
                <a:close/>
                <a:moveTo>
                  <a:pt x="4068" y="11788"/>
                </a:moveTo>
                <a:lnTo>
                  <a:pt x="4068" y="15547"/>
                </a:lnTo>
                <a:lnTo>
                  <a:pt x="184" y="15547"/>
                </a:lnTo>
                <a:lnTo>
                  <a:pt x="184" y="11788"/>
                </a:lnTo>
                <a:close/>
                <a:moveTo>
                  <a:pt x="8043" y="11788"/>
                </a:moveTo>
                <a:lnTo>
                  <a:pt x="8043" y="15547"/>
                </a:lnTo>
                <a:lnTo>
                  <a:pt x="4252" y="15547"/>
                </a:lnTo>
                <a:lnTo>
                  <a:pt x="4252" y="11788"/>
                </a:lnTo>
                <a:close/>
                <a:moveTo>
                  <a:pt x="12018" y="11788"/>
                </a:moveTo>
                <a:lnTo>
                  <a:pt x="12018" y="15547"/>
                </a:lnTo>
                <a:lnTo>
                  <a:pt x="8227" y="15547"/>
                </a:lnTo>
                <a:lnTo>
                  <a:pt x="8227" y="11788"/>
                </a:lnTo>
                <a:close/>
                <a:moveTo>
                  <a:pt x="15993" y="11788"/>
                </a:moveTo>
                <a:lnTo>
                  <a:pt x="15993" y="15547"/>
                </a:lnTo>
                <a:lnTo>
                  <a:pt x="12202" y="15547"/>
                </a:lnTo>
                <a:lnTo>
                  <a:pt x="12202" y="11788"/>
                </a:lnTo>
                <a:close/>
                <a:moveTo>
                  <a:pt x="19968" y="11788"/>
                </a:moveTo>
                <a:lnTo>
                  <a:pt x="19968" y="15547"/>
                </a:lnTo>
                <a:lnTo>
                  <a:pt x="16177" y="15547"/>
                </a:lnTo>
                <a:lnTo>
                  <a:pt x="16177" y="11788"/>
                </a:lnTo>
                <a:close/>
                <a:moveTo>
                  <a:pt x="23944" y="11788"/>
                </a:moveTo>
                <a:lnTo>
                  <a:pt x="23944" y="15547"/>
                </a:lnTo>
                <a:lnTo>
                  <a:pt x="20153" y="15547"/>
                </a:lnTo>
                <a:lnTo>
                  <a:pt x="20153" y="11788"/>
                </a:lnTo>
                <a:close/>
                <a:moveTo>
                  <a:pt x="27919" y="11788"/>
                </a:moveTo>
                <a:lnTo>
                  <a:pt x="27919" y="15547"/>
                </a:lnTo>
                <a:lnTo>
                  <a:pt x="24129" y="15547"/>
                </a:lnTo>
                <a:lnTo>
                  <a:pt x="24129" y="11788"/>
                </a:lnTo>
                <a:close/>
                <a:moveTo>
                  <a:pt x="31895" y="11788"/>
                </a:moveTo>
                <a:lnTo>
                  <a:pt x="31895" y="15547"/>
                </a:lnTo>
                <a:lnTo>
                  <a:pt x="28104" y="15547"/>
                </a:lnTo>
                <a:lnTo>
                  <a:pt x="28104" y="11788"/>
                </a:lnTo>
                <a:close/>
                <a:moveTo>
                  <a:pt x="35870" y="11788"/>
                </a:moveTo>
                <a:lnTo>
                  <a:pt x="35870" y="15547"/>
                </a:lnTo>
                <a:lnTo>
                  <a:pt x="32079" y="15547"/>
                </a:lnTo>
                <a:lnTo>
                  <a:pt x="32079" y="11788"/>
                </a:lnTo>
                <a:close/>
                <a:moveTo>
                  <a:pt x="39845" y="11788"/>
                </a:moveTo>
                <a:lnTo>
                  <a:pt x="39845" y="15547"/>
                </a:lnTo>
                <a:lnTo>
                  <a:pt x="36054" y="15547"/>
                </a:lnTo>
                <a:lnTo>
                  <a:pt x="36054" y="11788"/>
                </a:lnTo>
                <a:close/>
                <a:moveTo>
                  <a:pt x="43821" y="11788"/>
                </a:moveTo>
                <a:lnTo>
                  <a:pt x="43821" y="15547"/>
                </a:lnTo>
                <a:lnTo>
                  <a:pt x="40029" y="15547"/>
                </a:lnTo>
                <a:lnTo>
                  <a:pt x="40029" y="11788"/>
                </a:lnTo>
                <a:close/>
                <a:moveTo>
                  <a:pt x="47796" y="11788"/>
                </a:moveTo>
                <a:lnTo>
                  <a:pt x="47796" y="15547"/>
                </a:lnTo>
                <a:lnTo>
                  <a:pt x="44005" y="15547"/>
                </a:lnTo>
                <a:lnTo>
                  <a:pt x="44005" y="11788"/>
                </a:lnTo>
                <a:close/>
                <a:moveTo>
                  <a:pt x="51771" y="11788"/>
                </a:moveTo>
                <a:lnTo>
                  <a:pt x="51771" y="15547"/>
                </a:lnTo>
                <a:lnTo>
                  <a:pt x="47980" y="15547"/>
                </a:lnTo>
                <a:lnTo>
                  <a:pt x="47980" y="11788"/>
                </a:lnTo>
                <a:close/>
                <a:moveTo>
                  <a:pt x="55746" y="11788"/>
                </a:moveTo>
                <a:lnTo>
                  <a:pt x="55746" y="15547"/>
                </a:lnTo>
                <a:lnTo>
                  <a:pt x="51956" y="15547"/>
                </a:lnTo>
                <a:lnTo>
                  <a:pt x="51956" y="11788"/>
                </a:lnTo>
                <a:close/>
                <a:moveTo>
                  <a:pt x="59721" y="11788"/>
                </a:moveTo>
                <a:lnTo>
                  <a:pt x="59721" y="15547"/>
                </a:lnTo>
                <a:lnTo>
                  <a:pt x="55931" y="15547"/>
                </a:lnTo>
                <a:lnTo>
                  <a:pt x="55931" y="11788"/>
                </a:lnTo>
                <a:close/>
                <a:moveTo>
                  <a:pt x="63696" y="11788"/>
                </a:moveTo>
                <a:lnTo>
                  <a:pt x="63696" y="15547"/>
                </a:lnTo>
                <a:lnTo>
                  <a:pt x="59906" y="15547"/>
                </a:lnTo>
                <a:lnTo>
                  <a:pt x="59906" y="11788"/>
                </a:lnTo>
                <a:close/>
                <a:moveTo>
                  <a:pt x="67672" y="11788"/>
                </a:moveTo>
                <a:lnTo>
                  <a:pt x="67672" y="15547"/>
                </a:lnTo>
                <a:lnTo>
                  <a:pt x="63881" y="15547"/>
                </a:lnTo>
                <a:lnTo>
                  <a:pt x="63881" y="11788"/>
                </a:lnTo>
                <a:close/>
                <a:moveTo>
                  <a:pt x="71648" y="11788"/>
                </a:moveTo>
                <a:lnTo>
                  <a:pt x="71648" y="15547"/>
                </a:lnTo>
                <a:lnTo>
                  <a:pt x="67857" y="15547"/>
                </a:lnTo>
                <a:lnTo>
                  <a:pt x="67857" y="11788"/>
                </a:lnTo>
                <a:close/>
                <a:moveTo>
                  <a:pt x="75623" y="11788"/>
                </a:moveTo>
                <a:lnTo>
                  <a:pt x="75623" y="15547"/>
                </a:lnTo>
                <a:lnTo>
                  <a:pt x="71832" y="15547"/>
                </a:lnTo>
                <a:lnTo>
                  <a:pt x="71832" y="11788"/>
                </a:lnTo>
                <a:close/>
                <a:moveTo>
                  <a:pt x="79598" y="11788"/>
                </a:moveTo>
                <a:lnTo>
                  <a:pt x="79598" y="15547"/>
                </a:lnTo>
                <a:lnTo>
                  <a:pt x="75807" y="15547"/>
                </a:lnTo>
                <a:lnTo>
                  <a:pt x="75807" y="11788"/>
                </a:lnTo>
                <a:close/>
                <a:moveTo>
                  <a:pt x="83573" y="11788"/>
                </a:moveTo>
                <a:lnTo>
                  <a:pt x="83573" y="15547"/>
                </a:lnTo>
                <a:lnTo>
                  <a:pt x="79782" y="15547"/>
                </a:lnTo>
                <a:lnTo>
                  <a:pt x="79782" y="11788"/>
                </a:lnTo>
                <a:close/>
                <a:moveTo>
                  <a:pt x="87549" y="11788"/>
                </a:moveTo>
                <a:lnTo>
                  <a:pt x="87549" y="15547"/>
                </a:lnTo>
                <a:lnTo>
                  <a:pt x="83757" y="15547"/>
                </a:lnTo>
                <a:lnTo>
                  <a:pt x="83757" y="11788"/>
                </a:lnTo>
                <a:close/>
                <a:moveTo>
                  <a:pt x="91524" y="11788"/>
                </a:moveTo>
                <a:lnTo>
                  <a:pt x="91524" y="15547"/>
                </a:lnTo>
                <a:lnTo>
                  <a:pt x="87733" y="15547"/>
                </a:lnTo>
                <a:lnTo>
                  <a:pt x="87733" y="11788"/>
                </a:lnTo>
                <a:close/>
                <a:moveTo>
                  <a:pt x="95499" y="11788"/>
                </a:moveTo>
                <a:lnTo>
                  <a:pt x="95499" y="15547"/>
                </a:lnTo>
                <a:lnTo>
                  <a:pt x="91708" y="15547"/>
                </a:lnTo>
                <a:lnTo>
                  <a:pt x="91708" y="11788"/>
                </a:lnTo>
                <a:close/>
                <a:moveTo>
                  <a:pt x="99474" y="11788"/>
                </a:moveTo>
                <a:lnTo>
                  <a:pt x="99474" y="15547"/>
                </a:lnTo>
                <a:lnTo>
                  <a:pt x="95684" y="15547"/>
                </a:lnTo>
                <a:lnTo>
                  <a:pt x="95684" y="11788"/>
                </a:lnTo>
                <a:close/>
                <a:moveTo>
                  <a:pt x="103449" y="11788"/>
                </a:moveTo>
                <a:lnTo>
                  <a:pt x="103449" y="15547"/>
                </a:lnTo>
                <a:lnTo>
                  <a:pt x="99659" y="15547"/>
                </a:lnTo>
                <a:lnTo>
                  <a:pt x="99659" y="11788"/>
                </a:lnTo>
                <a:close/>
                <a:moveTo>
                  <a:pt x="107424" y="11788"/>
                </a:moveTo>
                <a:lnTo>
                  <a:pt x="107424" y="15547"/>
                </a:lnTo>
                <a:lnTo>
                  <a:pt x="103634" y="15547"/>
                </a:lnTo>
                <a:lnTo>
                  <a:pt x="103634" y="11788"/>
                </a:lnTo>
                <a:close/>
                <a:moveTo>
                  <a:pt x="111400" y="11788"/>
                </a:moveTo>
                <a:lnTo>
                  <a:pt x="111400" y="15547"/>
                </a:lnTo>
                <a:lnTo>
                  <a:pt x="107609" y="15547"/>
                </a:lnTo>
                <a:lnTo>
                  <a:pt x="107609" y="11788"/>
                </a:lnTo>
                <a:close/>
                <a:moveTo>
                  <a:pt x="115376" y="11788"/>
                </a:moveTo>
                <a:lnTo>
                  <a:pt x="115376" y="15547"/>
                </a:lnTo>
                <a:lnTo>
                  <a:pt x="111585" y="15547"/>
                </a:lnTo>
                <a:lnTo>
                  <a:pt x="111585" y="11788"/>
                </a:lnTo>
                <a:close/>
                <a:moveTo>
                  <a:pt x="119351" y="11788"/>
                </a:moveTo>
                <a:lnTo>
                  <a:pt x="119351" y="15547"/>
                </a:lnTo>
                <a:lnTo>
                  <a:pt x="115560" y="15547"/>
                </a:lnTo>
                <a:lnTo>
                  <a:pt x="115560" y="11788"/>
                </a:lnTo>
                <a:close/>
                <a:moveTo>
                  <a:pt x="123326" y="11788"/>
                </a:moveTo>
                <a:lnTo>
                  <a:pt x="123326" y="15547"/>
                </a:lnTo>
                <a:lnTo>
                  <a:pt x="119535" y="15547"/>
                </a:lnTo>
                <a:lnTo>
                  <a:pt x="119535" y="11788"/>
                </a:lnTo>
                <a:close/>
                <a:moveTo>
                  <a:pt x="127301" y="11788"/>
                </a:moveTo>
                <a:lnTo>
                  <a:pt x="127301" y="15547"/>
                </a:lnTo>
                <a:lnTo>
                  <a:pt x="123510" y="15547"/>
                </a:lnTo>
                <a:lnTo>
                  <a:pt x="123510" y="11788"/>
                </a:lnTo>
                <a:close/>
                <a:moveTo>
                  <a:pt x="131277" y="11788"/>
                </a:moveTo>
                <a:lnTo>
                  <a:pt x="131277" y="15547"/>
                </a:lnTo>
                <a:lnTo>
                  <a:pt x="127485" y="15547"/>
                </a:lnTo>
                <a:lnTo>
                  <a:pt x="127485" y="11788"/>
                </a:lnTo>
                <a:close/>
                <a:moveTo>
                  <a:pt x="135252" y="11788"/>
                </a:moveTo>
                <a:lnTo>
                  <a:pt x="135252" y="15547"/>
                </a:lnTo>
                <a:lnTo>
                  <a:pt x="131461" y="15547"/>
                </a:lnTo>
                <a:lnTo>
                  <a:pt x="131461" y="11788"/>
                </a:lnTo>
                <a:close/>
                <a:moveTo>
                  <a:pt x="139227" y="11788"/>
                </a:moveTo>
                <a:lnTo>
                  <a:pt x="139227" y="15547"/>
                </a:lnTo>
                <a:lnTo>
                  <a:pt x="135436" y="15547"/>
                </a:lnTo>
                <a:lnTo>
                  <a:pt x="135436" y="11788"/>
                </a:lnTo>
                <a:close/>
                <a:moveTo>
                  <a:pt x="143202" y="11788"/>
                </a:moveTo>
                <a:lnTo>
                  <a:pt x="143202" y="15547"/>
                </a:lnTo>
                <a:lnTo>
                  <a:pt x="139411" y="15547"/>
                </a:lnTo>
                <a:lnTo>
                  <a:pt x="139411" y="11788"/>
                </a:lnTo>
                <a:close/>
                <a:moveTo>
                  <a:pt x="147177" y="11788"/>
                </a:moveTo>
                <a:lnTo>
                  <a:pt x="147177" y="15547"/>
                </a:lnTo>
                <a:lnTo>
                  <a:pt x="143387" y="15547"/>
                </a:lnTo>
                <a:lnTo>
                  <a:pt x="143387" y="11788"/>
                </a:lnTo>
                <a:close/>
                <a:moveTo>
                  <a:pt x="151224" y="11788"/>
                </a:moveTo>
                <a:lnTo>
                  <a:pt x="151224" y="15547"/>
                </a:lnTo>
                <a:lnTo>
                  <a:pt x="147362" y="15547"/>
                </a:lnTo>
                <a:lnTo>
                  <a:pt x="147362" y="11788"/>
                </a:lnTo>
                <a:close/>
                <a:moveTo>
                  <a:pt x="4068" y="15730"/>
                </a:moveTo>
                <a:lnTo>
                  <a:pt x="4068" y="19490"/>
                </a:lnTo>
                <a:lnTo>
                  <a:pt x="184" y="19490"/>
                </a:lnTo>
                <a:lnTo>
                  <a:pt x="184" y="15730"/>
                </a:lnTo>
                <a:close/>
                <a:moveTo>
                  <a:pt x="8043" y="15730"/>
                </a:moveTo>
                <a:lnTo>
                  <a:pt x="8043" y="19490"/>
                </a:lnTo>
                <a:lnTo>
                  <a:pt x="4252" y="19490"/>
                </a:lnTo>
                <a:lnTo>
                  <a:pt x="4252" y="15730"/>
                </a:lnTo>
                <a:close/>
                <a:moveTo>
                  <a:pt x="12018" y="15730"/>
                </a:moveTo>
                <a:lnTo>
                  <a:pt x="12018" y="19490"/>
                </a:lnTo>
                <a:lnTo>
                  <a:pt x="8227" y="19490"/>
                </a:lnTo>
                <a:lnTo>
                  <a:pt x="8227" y="15730"/>
                </a:lnTo>
                <a:close/>
                <a:moveTo>
                  <a:pt x="15993" y="15730"/>
                </a:moveTo>
                <a:lnTo>
                  <a:pt x="15993" y="19490"/>
                </a:lnTo>
                <a:lnTo>
                  <a:pt x="12202" y="19490"/>
                </a:lnTo>
                <a:lnTo>
                  <a:pt x="12202" y="15730"/>
                </a:lnTo>
                <a:close/>
                <a:moveTo>
                  <a:pt x="19968" y="15730"/>
                </a:moveTo>
                <a:lnTo>
                  <a:pt x="19968" y="19490"/>
                </a:lnTo>
                <a:lnTo>
                  <a:pt x="16177" y="19490"/>
                </a:lnTo>
                <a:lnTo>
                  <a:pt x="16177" y="15730"/>
                </a:lnTo>
                <a:close/>
                <a:moveTo>
                  <a:pt x="23944" y="15730"/>
                </a:moveTo>
                <a:lnTo>
                  <a:pt x="23944" y="19490"/>
                </a:lnTo>
                <a:lnTo>
                  <a:pt x="20153" y="19490"/>
                </a:lnTo>
                <a:lnTo>
                  <a:pt x="20153" y="15730"/>
                </a:lnTo>
                <a:close/>
                <a:moveTo>
                  <a:pt x="27919" y="15730"/>
                </a:moveTo>
                <a:lnTo>
                  <a:pt x="27919" y="19490"/>
                </a:lnTo>
                <a:lnTo>
                  <a:pt x="24129" y="19490"/>
                </a:lnTo>
                <a:lnTo>
                  <a:pt x="24129" y="15730"/>
                </a:lnTo>
                <a:close/>
                <a:moveTo>
                  <a:pt x="31895" y="15730"/>
                </a:moveTo>
                <a:lnTo>
                  <a:pt x="31895" y="19490"/>
                </a:lnTo>
                <a:lnTo>
                  <a:pt x="28104" y="19490"/>
                </a:lnTo>
                <a:lnTo>
                  <a:pt x="28104" y="15730"/>
                </a:lnTo>
                <a:close/>
                <a:moveTo>
                  <a:pt x="35870" y="15730"/>
                </a:moveTo>
                <a:lnTo>
                  <a:pt x="35870" y="19490"/>
                </a:lnTo>
                <a:lnTo>
                  <a:pt x="32079" y="19490"/>
                </a:lnTo>
                <a:lnTo>
                  <a:pt x="32079" y="15730"/>
                </a:lnTo>
                <a:close/>
                <a:moveTo>
                  <a:pt x="39845" y="15730"/>
                </a:moveTo>
                <a:lnTo>
                  <a:pt x="39845" y="19490"/>
                </a:lnTo>
                <a:lnTo>
                  <a:pt x="36054" y="19490"/>
                </a:lnTo>
                <a:lnTo>
                  <a:pt x="36054" y="15730"/>
                </a:lnTo>
                <a:close/>
                <a:moveTo>
                  <a:pt x="43821" y="15730"/>
                </a:moveTo>
                <a:lnTo>
                  <a:pt x="43821" y="19490"/>
                </a:lnTo>
                <a:lnTo>
                  <a:pt x="40029" y="19490"/>
                </a:lnTo>
                <a:lnTo>
                  <a:pt x="40029" y="15730"/>
                </a:lnTo>
                <a:close/>
                <a:moveTo>
                  <a:pt x="47796" y="15730"/>
                </a:moveTo>
                <a:lnTo>
                  <a:pt x="47796" y="19490"/>
                </a:lnTo>
                <a:lnTo>
                  <a:pt x="44005" y="19490"/>
                </a:lnTo>
                <a:lnTo>
                  <a:pt x="44005" y="15730"/>
                </a:lnTo>
                <a:close/>
                <a:moveTo>
                  <a:pt x="51771" y="15730"/>
                </a:moveTo>
                <a:lnTo>
                  <a:pt x="51771" y="19490"/>
                </a:lnTo>
                <a:lnTo>
                  <a:pt x="47980" y="19490"/>
                </a:lnTo>
                <a:lnTo>
                  <a:pt x="47980" y="15730"/>
                </a:lnTo>
                <a:close/>
                <a:moveTo>
                  <a:pt x="55746" y="15730"/>
                </a:moveTo>
                <a:lnTo>
                  <a:pt x="55746" y="19490"/>
                </a:lnTo>
                <a:lnTo>
                  <a:pt x="51956" y="19490"/>
                </a:lnTo>
                <a:lnTo>
                  <a:pt x="51956" y="15730"/>
                </a:lnTo>
                <a:close/>
                <a:moveTo>
                  <a:pt x="59721" y="15730"/>
                </a:moveTo>
                <a:lnTo>
                  <a:pt x="59721" y="19490"/>
                </a:lnTo>
                <a:lnTo>
                  <a:pt x="55931" y="19490"/>
                </a:lnTo>
                <a:lnTo>
                  <a:pt x="55931" y="15730"/>
                </a:lnTo>
                <a:close/>
                <a:moveTo>
                  <a:pt x="63696" y="15730"/>
                </a:moveTo>
                <a:lnTo>
                  <a:pt x="63696" y="19490"/>
                </a:lnTo>
                <a:lnTo>
                  <a:pt x="59906" y="19490"/>
                </a:lnTo>
                <a:lnTo>
                  <a:pt x="59906" y="15730"/>
                </a:lnTo>
                <a:close/>
                <a:moveTo>
                  <a:pt x="67672" y="15730"/>
                </a:moveTo>
                <a:lnTo>
                  <a:pt x="67672" y="19490"/>
                </a:lnTo>
                <a:lnTo>
                  <a:pt x="63881" y="19490"/>
                </a:lnTo>
                <a:lnTo>
                  <a:pt x="63881" y="15730"/>
                </a:lnTo>
                <a:close/>
                <a:moveTo>
                  <a:pt x="71648" y="15730"/>
                </a:moveTo>
                <a:lnTo>
                  <a:pt x="71648" y="19490"/>
                </a:lnTo>
                <a:lnTo>
                  <a:pt x="67857" y="19490"/>
                </a:lnTo>
                <a:lnTo>
                  <a:pt x="67857" y="15730"/>
                </a:lnTo>
                <a:close/>
                <a:moveTo>
                  <a:pt x="75623" y="15730"/>
                </a:moveTo>
                <a:lnTo>
                  <a:pt x="75623" y="19490"/>
                </a:lnTo>
                <a:lnTo>
                  <a:pt x="71832" y="19490"/>
                </a:lnTo>
                <a:lnTo>
                  <a:pt x="71832" y="15730"/>
                </a:lnTo>
                <a:close/>
                <a:moveTo>
                  <a:pt x="79598" y="15730"/>
                </a:moveTo>
                <a:lnTo>
                  <a:pt x="79598" y="19490"/>
                </a:lnTo>
                <a:lnTo>
                  <a:pt x="75807" y="19490"/>
                </a:lnTo>
                <a:lnTo>
                  <a:pt x="75807" y="15730"/>
                </a:lnTo>
                <a:close/>
                <a:moveTo>
                  <a:pt x="83573" y="15730"/>
                </a:moveTo>
                <a:lnTo>
                  <a:pt x="83573" y="19490"/>
                </a:lnTo>
                <a:lnTo>
                  <a:pt x="79782" y="19490"/>
                </a:lnTo>
                <a:lnTo>
                  <a:pt x="79782" y="15730"/>
                </a:lnTo>
                <a:close/>
                <a:moveTo>
                  <a:pt x="87549" y="15730"/>
                </a:moveTo>
                <a:lnTo>
                  <a:pt x="87549" y="19490"/>
                </a:lnTo>
                <a:lnTo>
                  <a:pt x="83757" y="19490"/>
                </a:lnTo>
                <a:lnTo>
                  <a:pt x="83757" y="15730"/>
                </a:lnTo>
                <a:close/>
                <a:moveTo>
                  <a:pt x="91524" y="15730"/>
                </a:moveTo>
                <a:lnTo>
                  <a:pt x="91524" y="19490"/>
                </a:lnTo>
                <a:lnTo>
                  <a:pt x="87733" y="19490"/>
                </a:lnTo>
                <a:lnTo>
                  <a:pt x="87733" y="15730"/>
                </a:lnTo>
                <a:close/>
                <a:moveTo>
                  <a:pt x="95499" y="15730"/>
                </a:moveTo>
                <a:lnTo>
                  <a:pt x="95499" y="19490"/>
                </a:lnTo>
                <a:lnTo>
                  <a:pt x="91708" y="19490"/>
                </a:lnTo>
                <a:lnTo>
                  <a:pt x="91708" y="15730"/>
                </a:lnTo>
                <a:close/>
                <a:moveTo>
                  <a:pt x="99474" y="15730"/>
                </a:moveTo>
                <a:lnTo>
                  <a:pt x="99474" y="19490"/>
                </a:lnTo>
                <a:lnTo>
                  <a:pt x="95684" y="19490"/>
                </a:lnTo>
                <a:lnTo>
                  <a:pt x="95684" y="15730"/>
                </a:lnTo>
                <a:close/>
                <a:moveTo>
                  <a:pt x="103449" y="15730"/>
                </a:moveTo>
                <a:lnTo>
                  <a:pt x="103449" y="19490"/>
                </a:lnTo>
                <a:lnTo>
                  <a:pt x="99659" y="19490"/>
                </a:lnTo>
                <a:lnTo>
                  <a:pt x="99659" y="15730"/>
                </a:lnTo>
                <a:close/>
                <a:moveTo>
                  <a:pt x="107424" y="15730"/>
                </a:moveTo>
                <a:lnTo>
                  <a:pt x="107424" y="19490"/>
                </a:lnTo>
                <a:lnTo>
                  <a:pt x="103634" y="19490"/>
                </a:lnTo>
                <a:lnTo>
                  <a:pt x="103634" y="15730"/>
                </a:lnTo>
                <a:close/>
                <a:moveTo>
                  <a:pt x="111400" y="15730"/>
                </a:moveTo>
                <a:lnTo>
                  <a:pt x="111400" y="19490"/>
                </a:lnTo>
                <a:lnTo>
                  <a:pt x="107609" y="19490"/>
                </a:lnTo>
                <a:lnTo>
                  <a:pt x="107609" y="15730"/>
                </a:lnTo>
                <a:close/>
                <a:moveTo>
                  <a:pt x="115376" y="15730"/>
                </a:moveTo>
                <a:lnTo>
                  <a:pt x="115376" y="19490"/>
                </a:lnTo>
                <a:lnTo>
                  <a:pt x="111585" y="19490"/>
                </a:lnTo>
                <a:lnTo>
                  <a:pt x="111585" y="15730"/>
                </a:lnTo>
                <a:close/>
                <a:moveTo>
                  <a:pt x="119351" y="15730"/>
                </a:moveTo>
                <a:lnTo>
                  <a:pt x="119351" y="19490"/>
                </a:lnTo>
                <a:lnTo>
                  <a:pt x="115560" y="19490"/>
                </a:lnTo>
                <a:lnTo>
                  <a:pt x="115560" y="15730"/>
                </a:lnTo>
                <a:close/>
                <a:moveTo>
                  <a:pt x="123326" y="15730"/>
                </a:moveTo>
                <a:lnTo>
                  <a:pt x="123326" y="19490"/>
                </a:lnTo>
                <a:lnTo>
                  <a:pt x="119535" y="19490"/>
                </a:lnTo>
                <a:lnTo>
                  <a:pt x="119535" y="15730"/>
                </a:lnTo>
                <a:close/>
                <a:moveTo>
                  <a:pt x="127301" y="15730"/>
                </a:moveTo>
                <a:lnTo>
                  <a:pt x="127301" y="19490"/>
                </a:lnTo>
                <a:lnTo>
                  <a:pt x="123510" y="19490"/>
                </a:lnTo>
                <a:lnTo>
                  <a:pt x="123510" y="15730"/>
                </a:lnTo>
                <a:close/>
                <a:moveTo>
                  <a:pt x="131277" y="15730"/>
                </a:moveTo>
                <a:lnTo>
                  <a:pt x="131277" y="19490"/>
                </a:lnTo>
                <a:lnTo>
                  <a:pt x="127485" y="19490"/>
                </a:lnTo>
                <a:lnTo>
                  <a:pt x="127485" y="15730"/>
                </a:lnTo>
                <a:close/>
                <a:moveTo>
                  <a:pt x="135252" y="15730"/>
                </a:moveTo>
                <a:lnTo>
                  <a:pt x="135252" y="19490"/>
                </a:lnTo>
                <a:lnTo>
                  <a:pt x="131461" y="19490"/>
                </a:lnTo>
                <a:lnTo>
                  <a:pt x="131461" y="15730"/>
                </a:lnTo>
                <a:close/>
                <a:moveTo>
                  <a:pt x="139227" y="15730"/>
                </a:moveTo>
                <a:lnTo>
                  <a:pt x="139227" y="19490"/>
                </a:lnTo>
                <a:lnTo>
                  <a:pt x="135436" y="19490"/>
                </a:lnTo>
                <a:lnTo>
                  <a:pt x="135436" y="15730"/>
                </a:lnTo>
                <a:close/>
                <a:moveTo>
                  <a:pt x="143202" y="15730"/>
                </a:moveTo>
                <a:lnTo>
                  <a:pt x="143202" y="19490"/>
                </a:lnTo>
                <a:lnTo>
                  <a:pt x="139411" y="19490"/>
                </a:lnTo>
                <a:lnTo>
                  <a:pt x="139411" y="15730"/>
                </a:lnTo>
                <a:close/>
                <a:moveTo>
                  <a:pt x="147177" y="15730"/>
                </a:moveTo>
                <a:lnTo>
                  <a:pt x="147177" y="19490"/>
                </a:lnTo>
                <a:lnTo>
                  <a:pt x="143387" y="19490"/>
                </a:lnTo>
                <a:lnTo>
                  <a:pt x="143387" y="15730"/>
                </a:lnTo>
                <a:close/>
                <a:moveTo>
                  <a:pt x="151224" y="15730"/>
                </a:moveTo>
                <a:lnTo>
                  <a:pt x="151224" y="19490"/>
                </a:lnTo>
                <a:lnTo>
                  <a:pt x="147362" y="19490"/>
                </a:lnTo>
                <a:lnTo>
                  <a:pt x="147362" y="15730"/>
                </a:lnTo>
                <a:close/>
                <a:moveTo>
                  <a:pt x="4068" y="19673"/>
                </a:moveTo>
                <a:lnTo>
                  <a:pt x="4068" y="23432"/>
                </a:lnTo>
                <a:lnTo>
                  <a:pt x="184" y="23432"/>
                </a:lnTo>
                <a:lnTo>
                  <a:pt x="184" y="19673"/>
                </a:lnTo>
                <a:close/>
                <a:moveTo>
                  <a:pt x="8043" y="19673"/>
                </a:moveTo>
                <a:lnTo>
                  <a:pt x="8043" y="23432"/>
                </a:lnTo>
                <a:lnTo>
                  <a:pt x="4252" y="23432"/>
                </a:lnTo>
                <a:lnTo>
                  <a:pt x="4252" y="19673"/>
                </a:lnTo>
                <a:close/>
                <a:moveTo>
                  <a:pt x="12018" y="19673"/>
                </a:moveTo>
                <a:lnTo>
                  <a:pt x="12018" y="23432"/>
                </a:lnTo>
                <a:lnTo>
                  <a:pt x="8227" y="23432"/>
                </a:lnTo>
                <a:lnTo>
                  <a:pt x="8227" y="19673"/>
                </a:lnTo>
                <a:close/>
                <a:moveTo>
                  <a:pt x="15993" y="19673"/>
                </a:moveTo>
                <a:lnTo>
                  <a:pt x="15993" y="23432"/>
                </a:lnTo>
                <a:lnTo>
                  <a:pt x="12202" y="23432"/>
                </a:lnTo>
                <a:lnTo>
                  <a:pt x="12202" y="19673"/>
                </a:lnTo>
                <a:close/>
                <a:moveTo>
                  <a:pt x="19968" y="19673"/>
                </a:moveTo>
                <a:lnTo>
                  <a:pt x="19968" y="23432"/>
                </a:lnTo>
                <a:lnTo>
                  <a:pt x="16177" y="23432"/>
                </a:lnTo>
                <a:lnTo>
                  <a:pt x="16177" y="19673"/>
                </a:lnTo>
                <a:close/>
                <a:moveTo>
                  <a:pt x="23944" y="19673"/>
                </a:moveTo>
                <a:lnTo>
                  <a:pt x="23944" y="23432"/>
                </a:lnTo>
                <a:lnTo>
                  <a:pt x="20153" y="23432"/>
                </a:lnTo>
                <a:lnTo>
                  <a:pt x="20153" y="19673"/>
                </a:lnTo>
                <a:close/>
                <a:moveTo>
                  <a:pt x="27919" y="19673"/>
                </a:moveTo>
                <a:lnTo>
                  <a:pt x="27919" y="23432"/>
                </a:lnTo>
                <a:lnTo>
                  <a:pt x="24129" y="23432"/>
                </a:lnTo>
                <a:lnTo>
                  <a:pt x="24129" y="19673"/>
                </a:lnTo>
                <a:close/>
                <a:moveTo>
                  <a:pt x="31895" y="19673"/>
                </a:moveTo>
                <a:lnTo>
                  <a:pt x="31895" y="23432"/>
                </a:lnTo>
                <a:lnTo>
                  <a:pt x="28104" y="23432"/>
                </a:lnTo>
                <a:lnTo>
                  <a:pt x="28104" y="19673"/>
                </a:lnTo>
                <a:close/>
                <a:moveTo>
                  <a:pt x="35870" y="19673"/>
                </a:moveTo>
                <a:lnTo>
                  <a:pt x="35870" y="23432"/>
                </a:lnTo>
                <a:lnTo>
                  <a:pt x="32079" y="23432"/>
                </a:lnTo>
                <a:lnTo>
                  <a:pt x="32079" y="19673"/>
                </a:lnTo>
                <a:close/>
                <a:moveTo>
                  <a:pt x="39845" y="19673"/>
                </a:moveTo>
                <a:lnTo>
                  <a:pt x="39845" y="23432"/>
                </a:lnTo>
                <a:lnTo>
                  <a:pt x="36054" y="23432"/>
                </a:lnTo>
                <a:lnTo>
                  <a:pt x="36054" y="19673"/>
                </a:lnTo>
                <a:close/>
                <a:moveTo>
                  <a:pt x="43821" y="19673"/>
                </a:moveTo>
                <a:lnTo>
                  <a:pt x="43821" y="23432"/>
                </a:lnTo>
                <a:lnTo>
                  <a:pt x="40029" y="23432"/>
                </a:lnTo>
                <a:lnTo>
                  <a:pt x="40029" y="19673"/>
                </a:lnTo>
                <a:close/>
                <a:moveTo>
                  <a:pt x="47796" y="19673"/>
                </a:moveTo>
                <a:lnTo>
                  <a:pt x="47796" y="23432"/>
                </a:lnTo>
                <a:lnTo>
                  <a:pt x="44005" y="23432"/>
                </a:lnTo>
                <a:lnTo>
                  <a:pt x="44005" y="19673"/>
                </a:lnTo>
                <a:close/>
                <a:moveTo>
                  <a:pt x="51771" y="19673"/>
                </a:moveTo>
                <a:lnTo>
                  <a:pt x="51771" y="23432"/>
                </a:lnTo>
                <a:lnTo>
                  <a:pt x="47980" y="23432"/>
                </a:lnTo>
                <a:lnTo>
                  <a:pt x="47980" y="19673"/>
                </a:lnTo>
                <a:close/>
                <a:moveTo>
                  <a:pt x="55746" y="19673"/>
                </a:moveTo>
                <a:lnTo>
                  <a:pt x="55746" y="23432"/>
                </a:lnTo>
                <a:lnTo>
                  <a:pt x="51956" y="23432"/>
                </a:lnTo>
                <a:lnTo>
                  <a:pt x="51956" y="19673"/>
                </a:lnTo>
                <a:close/>
                <a:moveTo>
                  <a:pt x="59721" y="19673"/>
                </a:moveTo>
                <a:lnTo>
                  <a:pt x="59721" y="23432"/>
                </a:lnTo>
                <a:lnTo>
                  <a:pt x="55931" y="23432"/>
                </a:lnTo>
                <a:lnTo>
                  <a:pt x="55931" y="19673"/>
                </a:lnTo>
                <a:close/>
                <a:moveTo>
                  <a:pt x="63696" y="19673"/>
                </a:moveTo>
                <a:lnTo>
                  <a:pt x="63696" y="23432"/>
                </a:lnTo>
                <a:lnTo>
                  <a:pt x="59906" y="23432"/>
                </a:lnTo>
                <a:lnTo>
                  <a:pt x="59906" y="19673"/>
                </a:lnTo>
                <a:close/>
                <a:moveTo>
                  <a:pt x="67672" y="19673"/>
                </a:moveTo>
                <a:lnTo>
                  <a:pt x="67672" y="23432"/>
                </a:lnTo>
                <a:lnTo>
                  <a:pt x="63881" y="23432"/>
                </a:lnTo>
                <a:lnTo>
                  <a:pt x="63881" y="19673"/>
                </a:lnTo>
                <a:close/>
                <a:moveTo>
                  <a:pt x="71648" y="19673"/>
                </a:moveTo>
                <a:lnTo>
                  <a:pt x="71648" y="23432"/>
                </a:lnTo>
                <a:lnTo>
                  <a:pt x="67857" y="23432"/>
                </a:lnTo>
                <a:lnTo>
                  <a:pt x="67857" y="19673"/>
                </a:lnTo>
                <a:close/>
                <a:moveTo>
                  <a:pt x="75623" y="19673"/>
                </a:moveTo>
                <a:lnTo>
                  <a:pt x="75623" y="23432"/>
                </a:lnTo>
                <a:lnTo>
                  <a:pt x="71832" y="23432"/>
                </a:lnTo>
                <a:lnTo>
                  <a:pt x="71832" y="19673"/>
                </a:lnTo>
                <a:close/>
                <a:moveTo>
                  <a:pt x="79598" y="19673"/>
                </a:moveTo>
                <a:lnTo>
                  <a:pt x="79598" y="23432"/>
                </a:lnTo>
                <a:lnTo>
                  <a:pt x="75807" y="23432"/>
                </a:lnTo>
                <a:lnTo>
                  <a:pt x="75807" y="19673"/>
                </a:lnTo>
                <a:close/>
                <a:moveTo>
                  <a:pt x="83573" y="19673"/>
                </a:moveTo>
                <a:lnTo>
                  <a:pt x="83573" y="23432"/>
                </a:lnTo>
                <a:lnTo>
                  <a:pt x="79782" y="23432"/>
                </a:lnTo>
                <a:lnTo>
                  <a:pt x="79782" y="19673"/>
                </a:lnTo>
                <a:close/>
                <a:moveTo>
                  <a:pt x="87549" y="19673"/>
                </a:moveTo>
                <a:lnTo>
                  <a:pt x="87549" y="23432"/>
                </a:lnTo>
                <a:lnTo>
                  <a:pt x="83757" y="23432"/>
                </a:lnTo>
                <a:lnTo>
                  <a:pt x="83757" y="19673"/>
                </a:lnTo>
                <a:close/>
                <a:moveTo>
                  <a:pt x="91524" y="19673"/>
                </a:moveTo>
                <a:lnTo>
                  <a:pt x="91524" y="23432"/>
                </a:lnTo>
                <a:lnTo>
                  <a:pt x="87733" y="23432"/>
                </a:lnTo>
                <a:lnTo>
                  <a:pt x="87733" y="19673"/>
                </a:lnTo>
                <a:close/>
                <a:moveTo>
                  <a:pt x="95499" y="19673"/>
                </a:moveTo>
                <a:lnTo>
                  <a:pt x="95499" y="23432"/>
                </a:lnTo>
                <a:lnTo>
                  <a:pt x="91708" y="23432"/>
                </a:lnTo>
                <a:lnTo>
                  <a:pt x="91708" y="19673"/>
                </a:lnTo>
                <a:close/>
                <a:moveTo>
                  <a:pt x="99474" y="19673"/>
                </a:moveTo>
                <a:lnTo>
                  <a:pt x="99474" y="23432"/>
                </a:lnTo>
                <a:lnTo>
                  <a:pt x="95684" y="23432"/>
                </a:lnTo>
                <a:lnTo>
                  <a:pt x="95684" y="19673"/>
                </a:lnTo>
                <a:close/>
                <a:moveTo>
                  <a:pt x="103449" y="19673"/>
                </a:moveTo>
                <a:lnTo>
                  <a:pt x="103449" y="23432"/>
                </a:lnTo>
                <a:lnTo>
                  <a:pt x="99659" y="23432"/>
                </a:lnTo>
                <a:lnTo>
                  <a:pt x="99659" y="19673"/>
                </a:lnTo>
                <a:close/>
                <a:moveTo>
                  <a:pt x="107424" y="19673"/>
                </a:moveTo>
                <a:lnTo>
                  <a:pt x="107424" y="23432"/>
                </a:lnTo>
                <a:lnTo>
                  <a:pt x="103634" y="23432"/>
                </a:lnTo>
                <a:lnTo>
                  <a:pt x="103634" y="19673"/>
                </a:lnTo>
                <a:close/>
                <a:moveTo>
                  <a:pt x="111400" y="19673"/>
                </a:moveTo>
                <a:lnTo>
                  <a:pt x="111400" y="23432"/>
                </a:lnTo>
                <a:lnTo>
                  <a:pt x="107609" y="23432"/>
                </a:lnTo>
                <a:lnTo>
                  <a:pt x="107609" y="19673"/>
                </a:lnTo>
                <a:close/>
                <a:moveTo>
                  <a:pt x="115376" y="19673"/>
                </a:moveTo>
                <a:lnTo>
                  <a:pt x="115376" y="23432"/>
                </a:lnTo>
                <a:lnTo>
                  <a:pt x="111585" y="23432"/>
                </a:lnTo>
                <a:lnTo>
                  <a:pt x="111585" y="19673"/>
                </a:lnTo>
                <a:close/>
                <a:moveTo>
                  <a:pt x="119351" y="19673"/>
                </a:moveTo>
                <a:lnTo>
                  <a:pt x="119351" y="23432"/>
                </a:lnTo>
                <a:lnTo>
                  <a:pt x="115560" y="23432"/>
                </a:lnTo>
                <a:lnTo>
                  <a:pt x="115560" y="19673"/>
                </a:lnTo>
                <a:close/>
                <a:moveTo>
                  <a:pt x="123326" y="19673"/>
                </a:moveTo>
                <a:lnTo>
                  <a:pt x="123326" y="23432"/>
                </a:lnTo>
                <a:lnTo>
                  <a:pt x="119535" y="23432"/>
                </a:lnTo>
                <a:lnTo>
                  <a:pt x="119535" y="19673"/>
                </a:lnTo>
                <a:close/>
                <a:moveTo>
                  <a:pt x="127301" y="19673"/>
                </a:moveTo>
                <a:lnTo>
                  <a:pt x="127301" y="23432"/>
                </a:lnTo>
                <a:lnTo>
                  <a:pt x="123510" y="23432"/>
                </a:lnTo>
                <a:lnTo>
                  <a:pt x="123510" y="19673"/>
                </a:lnTo>
                <a:close/>
                <a:moveTo>
                  <a:pt x="131277" y="19673"/>
                </a:moveTo>
                <a:lnTo>
                  <a:pt x="131277" y="23432"/>
                </a:lnTo>
                <a:lnTo>
                  <a:pt x="127485" y="23432"/>
                </a:lnTo>
                <a:lnTo>
                  <a:pt x="127485" y="19673"/>
                </a:lnTo>
                <a:close/>
                <a:moveTo>
                  <a:pt x="135252" y="19673"/>
                </a:moveTo>
                <a:lnTo>
                  <a:pt x="135252" y="23432"/>
                </a:lnTo>
                <a:lnTo>
                  <a:pt x="131461" y="23432"/>
                </a:lnTo>
                <a:lnTo>
                  <a:pt x="131461" y="19673"/>
                </a:lnTo>
                <a:close/>
                <a:moveTo>
                  <a:pt x="139227" y="19673"/>
                </a:moveTo>
                <a:lnTo>
                  <a:pt x="139227" y="23432"/>
                </a:lnTo>
                <a:lnTo>
                  <a:pt x="135436" y="23432"/>
                </a:lnTo>
                <a:lnTo>
                  <a:pt x="135436" y="19673"/>
                </a:lnTo>
                <a:close/>
                <a:moveTo>
                  <a:pt x="143202" y="19673"/>
                </a:moveTo>
                <a:lnTo>
                  <a:pt x="143202" y="23432"/>
                </a:lnTo>
                <a:lnTo>
                  <a:pt x="139411" y="23432"/>
                </a:lnTo>
                <a:lnTo>
                  <a:pt x="139411" y="19673"/>
                </a:lnTo>
                <a:close/>
                <a:moveTo>
                  <a:pt x="147177" y="19673"/>
                </a:moveTo>
                <a:lnTo>
                  <a:pt x="147177" y="23432"/>
                </a:lnTo>
                <a:lnTo>
                  <a:pt x="143387" y="23432"/>
                </a:lnTo>
                <a:lnTo>
                  <a:pt x="143387" y="19673"/>
                </a:lnTo>
                <a:close/>
                <a:moveTo>
                  <a:pt x="151224" y="19673"/>
                </a:moveTo>
                <a:lnTo>
                  <a:pt x="151224" y="23432"/>
                </a:lnTo>
                <a:lnTo>
                  <a:pt x="147362" y="23432"/>
                </a:lnTo>
                <a:lnTo>
                  <a:pt x="147362" y="19673"/>
                </a:lnTo>
                <a:close/>
                <a:moveTo>
                  <a:pt x="4068" y="23615"/>
                </a:moveTo>
                <a:lnTo>
                  <a:pt x="4068" y="27376"/>
                </a:lnTo>
                <a:lnTo>
                  <a:pt x="184" y="27376"/>
                </a:lnTo>
                <a:lnTo>
                  <a:pt x="184" y="23615"/>
                </a:lnTo>
                <a:close/>
                <a:moveTo>
                  <a:pt x="8043" y="23615"/>
                </a:moveTo>
                <a:lnTo>
                  <a:pt x="8043" y="27376"/>
                </a:lnTo>
                <a:lnTo>
                  <a:pt x="4252" y="27376"/>
                </a:lnTo>
                <a:lnTo>
                  <a:pt x="4252" y="23615"/>
                </a:lnTo>
                <a:close/>
                <a:moveTo>
                  <a:pt x="12018" y="23615"/>
                </a:moveTo>
                <a:lnTo>
                  <a:pt x="12018" y="27376"/>
                </a:lnTo>
                <a:lnTo>
                  <a:pt x="8227" y="27376"/>
                </a:lnTo>
                <a:lnTo>
                  <a:pt x="8227" y="23615"/>
                </a:lnTo>
                <a:close/>
                <a:moveTo>
                  <a:pt x="15993" y="23615"/>
                </a:moveTo>
                <a:lnTo>
                  <a:pt x="15993" y="27376"/>
                </a:lnTo>
                <a:lnTo>
                  <a:pt x="12202" y="27376"/>
                </a:lnTo>
                <a:lnTo>
                  <a:pt x="12202" y="23615"/>
                </a:lnTo>
                <a:close/>
                <a:moveTo>
                  <a:pt x="19968" y="23615"/>
                </a:moveTo>
                <a:lnTo>
                  <a:pt x="19968" y="27376"/>
                </a:lnTo>
                <a:lnTo>
                  <a:pt x="16177" y="27376"/>
                </a:lnTo>
                <a:lnTo>
                  <a:pt x="16177" y="23615"/>
                </a:lnTo>
                <a:close/>
                <a:moveTo>
                  <a:pt x="23944" y="23615"/>
                </a:moveTo>
                <a:lnTo>
                  <a:pt x="23944" y="27376"/>
                </a:lnTo>
                <a:lnTo>
                  <a:pt x="20153" y="27376"/>
                </a:lnTo>
                <a:lnTo>
                  <a:pt x="20153" y="23615"/>
                </a:lnTo>
                <a:close/>
                <a:moveTo>
                  <a:pt x="27919" y="23615"/>
                </a:moveTo>
                <a:lnTo>
                  <a:pt x="27919" y="27376"/>
                </a:lnTo>
                <a:lnTo>
                  <a:pt x="24129" y="27376"/>
                </a:lnTo>
                <a:lnTo>
                  <a:pt x="24129" y="23615"/>
                </a:lnTo>
                <a:close/>
                <a:moveTo>
                  <a:pt x="31895" y="23615"/>
                </a:moveTo>
                <a:lnTo>
                  <a:pt x="31895" y="27376"/>
                </a:lnTo>
                <a:lnTo>
                  <a:pt x="28104" y="27376"/>
                </a:lnTo>
                <a:lnTo>
                  <a:pt x="28104" y="23615"/>
                </a:lnTo>
                <a:close/>
                <a:moveTo>
                  <a:pt x="35870" y="23615"/>
                </a:moveTo>
                <a:lnTo>
                  <a:pt x="35870" y="27376"/>
                </a:lnTo>
                <a:lnTo>
                  <a:pt x="32079" y="27376"/>
                </a:lnTo>
                <a:lnTo>
                  <a:pt x="32079" y="23615"/>
                </a:lnTo>
                <a:close/>
                <a:moveTo>
                  <a:pt x="39845" y="23615"/>
                </a:moveTo>
                <a:lnTo>
                  <a:pt x="39845" y="27376"/>
                </a:lnTo>
                <a:lnTo>
                  <a:pt x="36054" y="27376"/>
                </a:lnTo>
                <a:lnTo>
                  <a:pt x="36054" y="23615"/>
                </a:lnTo>
                <a:close/>
                <a:moveTo>
                  <a:pt x="43821" y="23615"/>
                </a:moveTo>
                <a:lnTo>
                  <a:pt x="43821" y="27376"/>
                </a:lnTo>
                <a:lnTo>
                  <a:pt x="40029" y="27376"/>
                </a:lnTo>
                <a:lnTo>
                  <a:pt x="40029" y="23615"/>
                </a:lnTo>
                <a:close/>
                <a:moveTo>
                  <a:pt x="47796" y="23615"/>
                </a:moveTo>
                <a:lnTo>
                  <a:pt x="47796" y="27376"/>
                </a:lnTo>
                <a:lnTo>
                  <a:pt x="44005" y="27376"/>
                </a:lnTo>
                <a:lnTo>
                  <a:pt x="44005" y="23615"/>
                </a:lnTo>
                <a:close/>
                <a:moveTo>
                  <a:pt x="51771" y="23615"/>
                </a:moveTo>
                <a:lnTo>
                  <a:pt x="51771" y="27376"/>
                </a:lnTo>
                <a:lnTo>
                  <a:pt x="47980" y="27376"/>
                </a:lnTo>
                <a:lnTo>
                  <a:pt x="47980" y="23615"/>
                </a:lnTo>
                <a:close/>
                <a:moveTo>
                  <a:pt x="55746" y="23615"/>
                </a:moveTo>
                <a:lnTo>
                  <a:pt x="55746" y="27376"/>
                </a:lnTo>
                <a:lnTo>
                  <a:pt x="51956" y="27376"/>
                </a:lnTo>
                <a:lnTo>
                  <a:pt x="51956" y="23615"/>
                </a:lnTo>
                <a:close/>
                <a:moveTo>
                  <a:pt x="59721" y="23615"/>
                </a:moveTo>
                <a:lnTo>
                  <a:pt x="59721" y="27376"/>
                </a:lnTo>
                <a:lnTo>
                  <a:pt x="55931" y="27376"/>
                </a:lnTo>
                <a:lnTo>
                  <a:pt x="55931" y="23615"/>
                </a:lnTo>
                <a:close/>
                <a:moveTo>
                  <a:pt x="63696" y="23615"/>
                </a:moveTo>
                <a:lnTo>
                  <a:pt x="63696" y="27376"/>
                </a:lnTo>
                <a:lnTo>
                  <a:pt x="59906" y="27376"/>
                </a:lnTo>
                <a:lnTo>
                  <a:pt x="59906" y="23615"/>
                </a:lnTo>
                <a:close/>
                <a:moveTo>
                  <a:pt x="67672" y="23615"/>
                </a:moveTo>
                <a:lnTo>
                  <a:pt x="67672" y="27376"/>
                </a:lnTo>
                <a:lnTo>
                  <a:pt x="63881" y="27376"/>
                </a:lnTo>
                <a:lnTo>
                  <a:pt x="63881" y="23615"/>
                </a:lnTo>
                <a:close/>
                <a:moveTo>
                  <a:pt x="71648" y="23615"/>
                </a:moveTo>
                <a:lnTo>
                  <a:pt x="71648" y="27376"/>
                </a:lnTo>
                <a:lnTo>
                  <a:pt x="67857" y="27376"/>
                </a:lnTo>
                <a:lnTo>
                  <a:pt x="67857" y="23615"/>
                </a:lnTo>
                <a:close/>
                <a:moveTo>
                  <a:pt x="75623" y="23615"/>
                </a:moveTo>
                <a:lnTo>
                  <a:pt x="75623" y="27376"/>
                </a:lnTo>
                <a:lnTo>
                  <a:pt x="71832" y="27376"/>
                </a:lnTo>
                <a:lnTo>
                  <a:pt x="71832" y="23615"/>
                </a:lnTo>
                <a:close/>
                <a:moveTo>
                  <a:pt x="79598" y="23615"/>
                </a:moveTo>
                <a:lnTo>
                  <a:pt x="79598" y="27376"/>
                </a:lnTo>
                <a:lnTo>
                  <a:pt x="75807" y="27376"/>
                </a:lnTo>
                <a:lnTo>
                  <a:pt x="75807" y="23615"/>
                </a:lnTo>
                <a:close/>
                <a:moveTo>
                  <a:pt x="83573" y="23615"/>
                </a:moveTo>
                <a:lnTo>
                  <a:pt x="83573" y="27376"/>
                </a:lnTo>
                <a:lnTo>
                  <a:pt x="79782" y="27376"/>
                </a:lnTo>
                <a:lnTo>
                  <a:pt x="79782" y="23615"/>
                </a:lnTo>
                <a:close/>
                <a:moveTo>
                  <a:pt x="87549" y="23615"/>
                </a:moveTo>
                <a:lnTo>
                  <a:pt x="87549" y="27376"/>
                </a:lnTo>
                <a:lnTo>
                  <a:pt x="83757" y="27376"/>
                </a:lnTo>
                <a:lnTo>
                  <a:pt x="83757" y="23615"/>
                </a:lnTo>
                <a:close/>
                <a:moveTo>
                  <a:pt x="91524" y="23615"/>
                </a:moveTo>
                <a:lnTo>
                  <a:pt x="91524" y="27376"/>
                </a:lnTo>
                <a:lnTo>
                  <a:pt x="87733" y="27376"/>
                </a:lnTo>
                <a:lnTo>
                  <a:pt x="87733" y="23615"/>
                </a:lnTo>
                <a:close/>
                <a:moveTo>
                  <a:pt x="95499" y="23615"/>
                </a:moveTo>
                <a:lnTo>
                  <a:pt x="95499" y="27376"/>
                </a:lnTo>
                <a:lnTo>
                  <a:pt x="91708" y="27376"/>
                </a:lnTo>
                <a:lnTo>
                  <a:pt x="91708" y="23615"/>
                </a:lnTo>
                <a:close/>
                <a:moveTo>
                  <a:pt x="99474" y="23615"/>
                </a:moveTo>
                <a:lnTo>
                  <a:pt x="99474" y="27376"/>
                </a:lnTo>
                <a:lnTo>
                  <a:pt x="95684" y="27376"/>
                </a:lnTo>
                <a:lnTo>
                  <a:pt x="95684" y="23615"/>
                </a:lnTo>
                <a:close/>
                <a:moveTo>
                  <a:pt x="103449" y="23615"/>
                </a:moveTo>
                <a:lnTo>
                  <a:pt x="103449" y="27376"/>
                </a:lnTo>
                <a:lnTo>
                  <a:pt x="99659" y="27376"/>
                </a:lnTo>
                <a:lnTo>
                  <a:pt x="99659" y="23615"/>
                </a:lnTo>
                <a:close/>
                <a:moveTo>
                  <a:pt x="107424" y="23615"/>
                </a:moveTo>
                <a:lnTo>
                  <a:pt x="107424" y="27376"/>
                </a:lnTo>
                <a:lnTo>
                  <a:pt x="103634" y="27376"/>
                </a:lnTo>
                <a:lnTo>
                  <a:pt x="103634" y="23615"/>
                </a:lnTo>
                <a:close/>
                <a:moveTo>
                  <a:pt x="111400" y="23615"/>
                </a:moveTo>
                <a:lnTo>
                  <a:pt x="111400" y="27376"/>
                </a:lnTo>
                <a:lnTo>
                  <a:pt x="107609" y="27376"/>
                </a:lnTo>
                <a:lnTo>
                  <a:pt x="107609" y="23615"/>
                </a:lnTo>
                <a:close/>
                <a:moveTo>
                  <a:pt x="115376" y="23615"/>
                </a:moveTo>
                <a:lnTo>
                  <a:pt x="115376" y="27376"/>
                </a:lnTo>
                <a:lnTo>
                  <a:pt x="111585" y="27376"/>
                </a:lnTo>
                <a:lnTo>
                  <a:pt x="111585" y="23615"/>
                </a:lnTo>
                <a:close/>
                <a:moveTo>
                  <a:pt x="119351" y="23615"/>
                </a:moveTo>
                <a:lnTo>
                  <a:pt x="119351" y="27376"/>
                </a:lnTo>
                <a:lnTo>
                  <a:pt x="115560" y="27376"/>
                </a:lnTo>
                <a:lnTo>
                  <a:pt x="115560" y="23615"/>
                </a:lnTo>
                <a:close/>
                <a:moveTo>
                  <a:pt x="123326" y="23615"/>
                </a:moveTo>
                <a:lnTo>
                  <a:pt x="123326" y="27376"/>
                </a:lnTo>
                <a:lnTo>
                  <a:pt x="119535" y="27376"/>
                </a:lnTo>
                <a:lnTo>
                  <a:pt x="119535" y="23615"/>
                </a:lnTo>
                <a:close/>
                <a:moveTo>
                  <a:pt x="127301" y="23615"/>
                </a:moveTo>
                <a:lnTo>
                  <a:pt x="127301" y="27376"/>
                </a:lnTo>
                <a:lnTo>
                  <a:pt x="123510" y="27376"/>
                </a:lnTo>
                <a:lnTo>
                  <a:pt x="123510" y="23615"/>
                </a:lnTo>
                <a:close/>
                <a:moveTo>
                  <a:pt x="131277" y="23615"/>
                </a:moveTo>
                <a:lnTo>
                  <a:pt x="131277" y="27376"/>
                </a:lnTo>
                <a:lnTo>
                  <a:pt x="127485" y="27376"/>
                </a:lnTo>
                <a:lnTo>
                  <a:pt x="127485" y="23615"/>
                </a:lnTo>
                <a:close/>
                <a:moveTo>
                  <a:pt x="135252" y="23615"/>
                </a:moveTo>
                <a:lnTo>
                  <a:pt x="135252" y="27376"/>
                </a:lnTo>
                <a:lnTo>
                  <a:pt x="131461" y="27376"/>
                </a:lnTo>
                <a:lnTo>
                  <a:pt x="131461" y="23615"/>
                </a:lnTo>
                <a:close/>
                <a:moveTo>
                  <a:pt x="139227" y="23615"/>
                </a:moveTo>
                <a:lnTo>
                  <a:pt x="139227" y="27376"/>
                </a:lnTo>
                <a:lnTo>
                  <a:pt x="135436" y="27376"/>
                </a:lnTo>
                <a:lnTo>
                  <a:pt x="135436" y="23615"/>
                </a:lnTo>
                <a:close/>
                <a:moveTo>
                  <a:pt x="143202" y="23615"/>
                </a:moveTo>
                <a:lnTo>
                  <a:pt x="143202" y="27376"/>
                </a:lnTo>
                <a:lnTo>
                  <a:pt x="139411" y="27376"/>
                </a:lnTo>
                <a:lnTo>
                  <a:pt x="139411" y="23615"/>
                </a:lnTo>
                <a:close/>
                <a:moveTo>
                  <a:pt x="147177" y="23615"/>
                </a:moveTo>
                <a:lnTo>
                  <a:pt x="147177" y="27376"/>
                </a:lnTo>
                <a:lnTo>
                  <a:pt x="143387" y="27376"/>
                </a:lnTo>
                <a:lnTo>
                  <a:pt x="143387" y="23615"/>
                </a:lnTo>
                <a:close/>
                <a:moveTo>
                  <a:pt x="151224" y="23615"/>
                </a:moveTo>
                <a:lnTo>
                  <a:pt x="151224" y="27376"/>
                </a:lnTo>
                <a:lnTo>
                  <a:pt x="147362" y="27376"/>
                </a:lnTo>
                <a:lnTo>
                  <a:pt x="147362" y="23615"/>
                </a:lnTo>
                <a:close/>
                <a:moveTo>
                  <a:pt x="4068" y="27559"/>
                </a:moveTo>
                <a:lnTo>
                  <a:pt x="4068" y="31318"/>
                </a:lnTo>
                <a:lnTo>
                  <a:pt x="184" y="31318"/>
                </a:lnTo>
                <a:lnTo>
                  <a:pt x="184" y="27559"/>
                </a:lnTo>
                <a:close/>
                <a:moveTo>
                  <a:pt x="8043" y="27559"/>
                </a:moveTo>
                <a:lnTo>
                  <a:pt x="8043" y="31318"/>
                </a:lnTo>
                <a:lnTo>
                  <a:pt x="4252" y="31318"/>
                </a:lnTo>
                <a:lnTo>
                  <a:pt x="4252" y="27559"/>
                </a:lnTo>
                <a:close/>
                <a:moveTo>
                  <a:pt x="12018" y="27559"/>
                </a:moveTo>
                <a:lnTo>
                  <a:pt x="12018" y="31318"/>
                </a:lnTo>
                <a:lnTo>
                  <a:pt x="8227" y="31318"/>
                </a:lnTo>
                <a:lnTo>
                  <a:pt x="8227" y="27559"/>
                </a:lnTo>
                <a:close/>
                <a:moveTo>
                  <a:pt x="15993" y="27559"/>
                </a:moveTo>
                <a:lnTo>
                  <a:pt x="15993" y="31318"/>
                </a:lnTo>
                <a:lnTo>
                  <a:pt x="12202" y="31318"/>
                </a:lnTo>
                <a:lnTo>
                  <a:pt x="12202" y="27559"/>
                </a:lnTo>
                <a:close/>
                <a:moveTo>
                  <a:pt x="19968" y="27559"/>
                </a:moveTo>
                <a:lnTo>
                  <a:pt x="19968" y="31318"/>
                </a:lnTo>
                <a:lnTo>
                  <a:pt x="16177" y="31318"/>
                </a:lnTo>
                <a:lnTo>
                  <a:pt x="16177" y="27559"/>
                </a:lnTo>
                <a:close/>
                <a:moveTo>
                  <a:pt x="23944" y="27559"/>
                </a:moveTo>
                <a:lnTo>
                  <a:pt x="23944" y="31318"/>
                </a:lnTo>
                <a:lnTo>
                  <a:pt x="20153" y="31318"/>
                </a:lnTo>
                <a:lnTo>
                  <a:pt x="20153" y="27559"/>
                </a:lnTo>
                <a:close/>
                <a:moveTo>
                  <a:pt x="27919" y="27559"/>
                </a:moveTo>
                <a:lnTo>
                  <a:pt x="27919" y="31318"/>
                </a:lnTo>
                <a:lnTo>
                  <a:pt x="24129" y="31318"/>
                </a:lnTo>
                <a:lnTo>
                  <a:pt x="24129" y="27559"/>
                </a:lnTo>
                <a:close/>
                <a:moveTo>
                  <a:pt x="31895" y="27559"/>
                </a:moveTo>
                <a:lnTo>
                  <a:pt x="31895" y="31318"/>
                </a:lnTo>
                <a:lnTo>
                  <a:pt x="28104" y="31318"/>
                </a:lnTo>
                <a:lnTo>
                  <a:pt x="28104" y="27559"/>
                </a:lnTo>
                <a:close/>
                <a:moveTo>
                  <a:pt x="35870" y="27559"/>
                </a:moveTo>
                <a:lnTo>
                  <a:pt x="35870" y="31318"/>
                </a:lnTo>
                <a:lnTo>
                  <a:pt x="32079" y="31318"/>
                </a:lnTo>
                <a:lnTo>
                  <a:pt x="32079" y="27559"/>
                </a:lnTo>
                <a:close/>
                <a:moveTo>
                  <a:pt x="39845" y="27559"/>
                </a:moveTo>
                <a:lnTo>
                  <a:pt x="39845" y="31318"/>
                </a:lnTo>
                <a:lnTo>
                  <a:pt x="36054" y="31318"/>
                </a:lnTo>
                <a:lnTo>
                  <a:pt x="36054" y="27559"/>
                </a:lnTo>
                <a:close/>
                <a:moveTo>
                  <a:pt x="43821" y="27559"/>
                </a:moveTo>
                <a:lnTo>
                  <a:pt x="43821" y="31318"/>
                </a:lnTo>
                <a:lnTo>
                  <a:pt x="40029" y="31318"/>
                </a:lnTo>
                <a:lnTo>
                  <a:pt x="40029" y="27559"/>
                </a:lnTo>
                <a:close/>
                <a:moveTo>
                  <a:pt x="47796" y="27559"/>
                </a:moveTo>
                <a:lnTo>
                  <a:pt x="47796" y="31318"/>
                </a:lnTo>
                <a:lnTo>
                  <a:pt x="44005" y="31318"/>
                </a:lnTo>
                <a:lnTo>
                  <a:pt x="44005" y="27559"/>
                </a:lnTo>
                <a:close/>
                <a:moveTo>
                  <a:pt x="51771" y="27559"/>
                </a:moveTo>
                <a:lnTo>
                  <a:pt x="51771" y="31318"/>
                </a:lnTo>
                <a:lnTo>
                  <a:pt x="47980" y="31318"/>
                </a:lnTo>
                <a:lnTo>
                  <a:pt x="47980" y="27559"/>
                </a:lnTo>
                <a:close/>
                <a:moveTo>
                  <a:pt x="55746" y="27559"/>
                </a:moveTo>
                <a:lnTo>
                  <a:pt x="55746" y="31318"/>
                </a:lnTo>
                <a:lnTo>
                  <a:pt x="51956" y="31318"/>
                </a:lnTo>
                <a:lnTo>
                  <a:pt x="51956" y="27559"/>
                </a:lnTo>
                <a:close/>
                <a:moveTo>
                  <a:pt x="59721" y="27559"/>
                </a:moveTo>
                <a:lnTo>
                  <a:pt x="59721" y="31318"/>
                </a:lnTo>
                <a:lnTo>
                  <a:pt x="55931" y="31318"/>
                </a:lnTo>
                <a:lnTo>
                  <a:pt x="55931" y="27559"/>
                </a:lnTo>
                <a:close/>
                <a:moveTo>
                  <a:pt x="63696" y="27559"/>
                </a:moveTo>
                <a:lnTo>
                  <a:pt x="63696" y="31318"/>
                </a:lnTo>
                <a:lnTo>
                  <a:pt x="59906" y="31318"/>
                </a:lnTo>
                <a:lnTo>
                  <a:pt x="59906" y="27559"/>
                </a:lnTo>
                <a:close/>
                <a:moveTo>
                  <a:pt x="67672" y="27559"/>
                </a:moveTo>
                <a:lnTo>
                  <a:pt x="67672" y="31318"/>
                </a:lnTo>
                <a:lnTo>
                  <a:pt x="63881" y="31318"/>
                </a:lnTo>
                <a:lnTo>
                  <a:pt x="63881" y="27559"/>
                </a:lnTo>
                <a:close/>
                <a:moveTo>
                  <a:pt x="71648" y="27559"/>
                </a:moveTo>
                <a:lnTo>
                  <a:pt x="71648" y="31318"/>
                </a:lnTo>
                <a:lnTo>
                  <a:pt x="67857" y="31318"/>
                </a:lnTo>
                <a:lnTo>
                  <a:pt x="67857" y="27559"/>
                </a:lnTo>
                <a:close/>
                <a:moveTo>
                  <a:pt x="75623" y="27559"/>
                </a:moveTo>
                <a:lnTo>
                  <a:pt x="75623" y="31318"/>
                </a:lnTo>
                <a:lnTo>
                  <a:pt x="71832" y="31318"/>
                </a:lnTo>
                <a:lnTo>
                  <a:pt x="71832" y="27559"/>
                </a:lnTo>
                <a:close/>
                <a:moveTo>
                  <a:pt x="79598" y="27559"/>
                </a:moveTo>
                <a:lnTo>
                  <a:pt x="79598" y="31318"/>
                </a:lnTo>
                <a:lnTo>
                  <a:pt x="75807" y="31318"/>
                </a:lnTo>
                <a:lnTo>
                  <a:pt x="75807" y="27559"/>
                </a:lnTo>
                <a:close/>
                <a:moveTo>
                  <a:pt x="83573" y="27559"/>
                </a:moveTo>
                <a:lnTo>
                  <a:pt x="83573" y="31318"/>
                </a:lnTo>
                <a:lnTo>
                  <a:pt x="79782" y="31318"/>
                </a:lnTo>
                <a:lnTo>
                  <a:pt x="79782" y="27559"/>
                </a:lnTo>
                <a:close/>
                <a:moveTo>
                  <a:pt x="87549" y="27559"/>
                </a:moveTo>
                <a:lnTo>
                  <a:pt x="87549" y="31318"/>
                </a:lnTo>
                <a:lnTo>
                  <a:pt x="83757" y="31318"/>
                </a:lnTo>
                <a:lnTo>
                  <a:pt x="83757" y="27559"/>
                </a:lnTo>
                <a:close/>
                <a:moveTo>
                  <a:pt x="91524" y="27559"/>
                </a:moveTo>
                <a:lnTo>
                  <a:pt x="91524" y="31318"/>
                </a:lnTo>
                <a:lnTo>
                  <a:pt x="87733" y="31318"/>
                </a:lnTo>
                <a:lnTo>
                  <a:pt x="87733" y="27559"/>
                </a:lnTo>
                <a:close/>
                <a:moveTo>
                  <a:pt x="95499" y="27559"/>
                </a:moveTo>
                <a:lnTo>
                  <a:pt x="95499" y="31318"/>
                </a:lnTo>
                <a:lnTo>
                  <a:pt x="91708" y="31318"/>
                </a:lnTo>
                <a:lnTo>
                  <a:pt x="91708" y="27559"/>
                </a:lnTo>
                <a:close/>
                <a:moveTo>
                  <a:pt x="99474" y="27559"/>
                </a:moveTo>
                <a:lnTo>
                  <a:pt x="99474" y="31318"/>
                </a:lnTo>
                <a:lnTo>
                  <a:pt x="95684" y="31318"/>
                </a:lnTo>
                <a:lnTo>
                  <a:pt x="95684" y="27559"/>
                </a:lnTo>
                <a:close/>
                <a:moveTo>
                  <a:pt x="103449" y="27559"/>
                </a:moveTo>
                <a:lnTo>
                  <a:pt x="103449" y="31318"/>
                </a:lnTo>
                <a:lnTo>
                  <a:pt x="99659" y="31318"/>
                </a:lnTo>
                <a:lnTo>
                  <a:pt x="99659" y="27559"/>
                </a:lnTo>
                <a:close/>
                <a:moveTo>
                  <a:pt x="107424" y="27559"/>
                </a:moveTo>
                <a:lnTo>
                  <a:pt x="107424" y="31318"/>
                </a:lnTo>
                <a:lnTo>
                  <a:pt x="103634" y="31318"/>
                </a:lnTo>
                <a:lnTo>
                  <a:pt x="103634" y="27559"/>
                </a:lnTo>
                <a:close/>
                <a:moveTo>
                  <a:pt x="111400" y="27559"/>
                </a:moveTo>
                <a:lnTo>
                  <a:pt x="111400" y="31318"/>
                </a:lnTo>
                <a:lnTo>
                  <a:pt x="107609" y="31318"/>
                </a:lnTo>
                <a:lnTo>
                  <a:pt x="107609" y="27559"/>
                </a:lnTo>
                <a:close/>
                <a:moveTo>
                  <a:pt x="115376" y="27559"/>
                </a:moveTo>
                <a:lnTo>
                  <a:pt x="115376" y="31318"/>
                </a:lnTo>
                <a:lnTo>
                  <a:pt x="111585" y="31318"/>
                </a:lnTo>
                <a:lnTo>
                  <a:pt x="111585" y="27559"/>
                </a:lnTo>
                <a:close/>
                <a:moveTo>
                  <a:pt x="119351" y="27559"/>
                </a:moveTo>
                <a:lnTo>
                  <a:pt x="119351" y="31318"/>
                </a:lnTo>
                <a:lnTo>
                  <a:pt x="115560" y="31318"/>
                </a:lnTo>
                <a:lnTo>
                  <a:pt x="115560" y="27559"/>
                </a:lnTo>
                <a:close/>
                <a:moveTo>
                  <a:pt x="123326" y="27559"/>
                </a:moveTo>
                <a:lnTo>
                  <a:pt x="123326" y="31318"/>
                </a:lnTo>
                <a:lnTo>
                  <a:pt x="119535" y="31318"/>
                </a:lnTo>
                <a:lnTo>
                  <a:pt x="119535" y="27559"/>
                </a:lnTo>
                <a:close/>
                <a:moveTo>
                  <a:pt x="127301" y="27559"/>
                </a:moveTo>
                <a:lnTo>
                  <a:pt x="127301" y="31318"/>
                </a:lnTo>
                <a:lnTo>
                  <a:pt x="123510" y="31318"/>
                </a:lnTo>
                <a:lnTo>
                  <a:pt x="123510" y="27559"/>
                </a:lnTo>
                <a:close/>
                <a:moveTo>
                  <a:pt x="131277" y="27559"/>
                </a:moveTo>
                <a:lnTo>
                  <a:pt x="131277" y="31318"/>
                </a:lnTo>
                <a:lnTo>
                  <a:pt x="127485" y="31318"/>
                </a:lnTo>
                <a:lnTo>
                  <a:pt x="127485" y="27559"/>
                </a:lnTo>
                <a:close/>
                <a:moveTo>
                  <a:pt x="135252" y="27559"/>
                </a:moveTo>
                <a:lnTo>
                  <a:pt x="135252" y="31318"/>
                </a:lnTo>
                <a:lnTo>
                  <a:pt x="131461" y="31318"/>
                </a:lnTo>
                <a:lnTo>
                  <a:pt x="131461" y="27559"/>
                </a:lnTo>
                <a:close/>
                <a:moveTo>
                  <a:pt x="139227" y="27559"/>
                </a:moveTo>
                <a:lnTo>
                  <a:pt x="139227" y="31318"/>
                </a:lnTo>
                <a:lnTo>
                  <a:pt x="135436" y="31318"/>
                </a:lnTo>
                <a:lnTo>
                  <a:pt x="135436" y="27559"/>
                </a:lnTo>
                <a:close/>
                <a:moveTo>
                  <a:pt x="143202" y="27559"/>
                </a:moveTo>
                <a:lnTo>
                  <a:pt x="143202" y="31318"/>
                </a:lnTo>
                <a:lnTo>
                  <a:pt x="139411" y="31318"/>
                </a:lnTo>
                <a:lnTo>
                  <a:pt x="139411" y="27559"/>
                </a:lnTo>
                <a:close/>
                <a:moveTo>
                  <a:pt x="147177" y="27559"/>
                </a:moveTo>
                <a:lnTo>
                  <a:pt x="147177" y="31318"/>
                </a:lnTo>
                <a:lnTo>
                  <a:pt x="143387" y="31318"/>
                </a:lnTo>
                <a:lnTo>
                  <a:pt x="143387" y="27559"/>
                </a:lnTo>
                <a:close/>
                <a:moveTo>
                  <a:pt x="151224" y="27559"/>
                </a:moveTo>
                <a:lnTo>
                  <a:pt x="151224" y="31318"/>
                </a:lnTo>
                <a:lnTo>
                  <a:pt x="147362" y="31318"/>
                </a:lnTo>
                <a:lnTo>
                  <a:pt x="147362" y="27559"/>
                </a:lnTo>
                <a:close/>
                <a:moveTo>
                  <a:pt x="4068" y="31501"/>
                </a:moveTo>
                <a:lnTo>
                  <a:pt x="4068" y="35261"/>
                </a:lnTo>
                <a:lnTo>
                  <a:pt x="184" y="35261"/>
                </a:lnTo>
                <a:lnTo>
                  <a:pt x="184" y="31501"/>
                </a:lnTo>
                <a:close/>
                <a:moveTo>
                  <a:pt x="8043" y="31501"/>
                </a:moveTo>
                <a:lnTo>
                  <a:pt x="8043" y="35261"/>
                </a:lnTo>
                <a:lnTo>
                  <a:pt x="4252" y="35261"/>
                </a:lnTo>
                <a:lnTo>
                  <a:pt x="4252" y="31501"/>
                </a:lnTo>
                <a:close/>
                <a:moveTo>
                  <a:pt x="12018" y="31501"/>
                </a:moveTo>
                <a:lnTo>
                  <a:pt x="12018" y="35261"/>
                </a:lnTo>
                <a:lnTo>
                  <a:pt x="8227" y="35261"/>
                </a:lnTo>
                <a:lnTo>
                  <a:pt x="8227" y="31501"/>
                </a:lnTo>
                <a:close/>
                <a:moveTo>
                  <a:pt x="15993" y="31501"/>
                </a:moveTo>
                <a:lnTo>
                  <a:pt x="15993" y="35261"/>
                </a:lnTo>
                <a:lnTo>
                  <a:pt x="12202" y="35261"/>
                </a:lnTo>
                <a:lnTo>
                  <a:pt x="12202" y="31501"/>
                </a:lnTo>
                <a:close/>
                <a:moveTo>
                  <a:pt x="19968" y="31501"/>
                </a:moveTo>
                <a:lnTo>
                  <a:pt x="19968" y="35261"/>
                </a:lnTo>
                <a:lnTo>
                  <a:pt x="16177" y="35261"/>
                </a:lnTo>
                <a:lnTo>
                  <a:pt x="16177" y="31501"/>
                </a:lnTo>
                <a:close/>
                <a:moveTo>
                  <a:pt x="23944" y="31501"/>
                </a:moveTo>
                <a:lnTo>
                  <a:pt x="23944" y="35261"/>
                </a:lnTo>
                <a:lnTo>
                  <a:pt x="20153" y="35261"/>
                </a:lnTo>
                <a:lnTo>
                  <a:pt x="20153" y="31501"/>
                </a:lnTo>
                <a:close/>
                <a:moveTo>
                  <a:pt x="27919" y="31501"/>
                </a:moveTo>
                <a:lnTo>
                  <a:pt x="27919" y="35261"/>
                </a:lnTo>
                <a:lnTo>
                  <a:pt x="24129" y="35261"/>
                </a:lnTo>
                <a:lnTo>
                  <a:pt x="24129" y="31501"/>
                </a:lnTo>
                <a:close/>
                <a:moveTo>
                  <a:pt x="31895" y="31501"/>
                </a:moveTo>
                <a:lnTo>
                  <a:pt x="31895" y="35261"/>
                </a:lnTo>
                <a:lnTo>
                  <a:pt x="28104" y="35261"/>
                </a:lnTo>
                <a:lnTo>
                  <a:pt x="28104" y="31501"/>
                </a:lnTo>
                <a:close/>
                <a:moveTo>
                  <a:pt x="35870" y="31501"/>
                </a:moveTo>
                <a:lnTo>
                  <a:pt x="35870" y="35261"/>
                </a:lnTo>
                <a:lnTo>
                  <a:pt x="32079" y="35261"/>
                </a:lnTo>
                <a:lnTo>
                  <a:pt x="32079" y="31501"/>
                </a:lnTo>
                <a:close/>
                <a:moveTo>
                  <a:pt x="39845" y="31501"/>
                </a:moveTo>
                <a:lnTo>
                  <a:pt x="39845" y="35261"/>
                </a:lnTo>
                <a:lnTo>
                  <a:pt x="36054" y="35261"/>
                </a:lnTo>
                <a:lnTo>
                  <a:pt x="36054" y="31501"/>
                </a:lnTo>
                <a:close/>
                <a:moveTo>
                  <a:pt x="43821" y="31501"/>
                </a:moveTo>
                <a:lnTo>
                  <a:pt x="43821" y="35261"/>
                </a:lnTo>
                <a:lnTo>
                  <a:pt x="40029" y="35261"/>
                </a:lnTo>
                <a:lnTo>
                  <a:pt x="40029" y="31501"/>
                </a:lnTo>
                <a:close/>
                <a:moveTo>
                  <a:pt x="47796" y="31501"/>
                </a:moveTo>
                <a:lnTo>
                  <a:pt x="47796" y="35261"/>
                </a:lnTo>
                <a:lnTo>
                  <a:pt x="44005" y="35261"/>
                </a:lnTo>
                <a:lnTo>
                  <a:pt x="44005" y="31501"/>
                </a:lnTo>
                <a:close/>
                <a:moveTo>
                  <a:pt x="51771" y="31501"/>
                </a:moveTo>
                <a:lnTo>
                  <a:pt x="51771" y="35261"/>
                </a:lnTo>
                <a:lnTo>
                  <a:pt x="47980" y="35261"/>
                </a:lnTo>
                <a:lnTo>
                  <a:pt x="47980" y="31501"/>
                </a:lnTo>
                <a:close/>
                <a:moveTo>
                  <a:pt x="55746" y="31501"/>
                </a:moveTo>
                <a:lnTo>
                  <a:pt x="55746" y="35261"/>
                </a:lnTo>
                <a:lnTo>
                  <a:pt x="51956" y="35261"/>
                </a:lnTo>
                <a:lnTo>
                  <a:pt x="51956" y="31501"/>
                </a:lnTo>
                <a:close/>
                <a:moveTo>
                  <a:pt x="59721" y="31501"/>
                </a:moveTo>
                <a:lnTo>
                  <a:pt x="59721" y="35261"/>
                </a:lnTo>
                <a:lnTo>
                  <a:pt x="55931" y="35261"/>
                </a:lnTo>
                <a:lnTo>
                  <a:pt x="55931" y="31501"/>
                </a:lnTo>
                <a:close/>
                <a:moveTo>
                  <a:pt x="63696" y="31501"/>
                </a:moveTo>
                <a:lnTo>
                  <a:pt x="63696" y="35261"/>
                </a:lnTo>
                <a:lnTo>
                  <a:pt x="59906" y="35261"/>
                </a:lnTo>
                <a:lnTo>
                  <a:pt x="59906" y="31501"/>
                </a:lnTo>
                <a:close/>
                <a:moveTo>
                  <a:pt x="67672" y="31501"/>
                </a:moveTo>
                <a:lnTo>
                  <a:pt x="67672" y="35261"/>
                </a:lnTo>
                <a:lnTo>
                  <a:pt x="63881" y="35261"/>
                </a:lnTo>
                <a:lnTo>
                  <a:pt x="63881" y="31501"/>
                </a:lnTo>
                <a:close/>
                <a:moveTo>
                  <a:pt x="71648" y="31501"/>
                </a:moveTo>
                <a:lnTo>
                  <a:pt x="71648" y="35261"/>
                </a:lnTo>
                <a:lnTo>
                  <a:pt x="67857" y="35261"/>
                </a:lnTo>
                <a:lnTo>
                  <a:pt x="67857" y="31501"/>
                </a:lnTo>
                <a:close/>
                <a:moveTo>
                  <a:pt x="75623" y="31501"/>
                </a:moveTo>
                <a:lnTo>
                  <a:pt x="75623" y="35261"/>
                </a:lnTo>
                <a:lnTo>
                  <a:pt x="71832" y="35261"/>
                </a:lnTo>
                <a:lnTo>
                  <a:pt x="71832" y="31501"/>
                </a:lnTo>
                <a:close/>
                <a:moveTo>
                  <a:pt x="79598" y="31501"/>
                </a:moveTo>
                <a:lnTo>
                  <a:pt x="79598" y="35261"/>
                </a:lnTo>
                <a:lnTo>
                  <a:pt x="75807" y="35261"/>
                </a:lnTo>
                <a:lnTo>
                  <a:pt x="75807" y="31501"/>
                </a:lnTo>
                <a:close/>
                <a:moveTo>
                  <a:pt x="83573" y="31501"/>
                </a:moveTo>
                <a:lnTo>
                  <a:pt x="83573" y="35261"/>
                </a:lnTo>
                <a:lnTo>
                  <a:pt x="79782" y="35261"/>
                </a:lnTo>
                <a:lnTo>
                  <a:pt x="79782" y="31501"/>
                </a:lnTo>
                <a:close/>
                <a:moveTo>
                  <a:pt x="87549" y="31501"/>
                </a:moveTo>
                <a:lnTo>
                  <a:pt x="87549" y="35261"/>
                </a:lnTo>
                <a:lnTo>
                  <a:pt x="83757" y="35261"/>
                </a:lnTo>
                <a:lnTo>
                  <a:pt x="83757" y="31501"/>
                </a:lnTo>
                <a:close/>
                <a:moveTo>
                  <a:pt x="91524" y="31501"/>
                </a:moveTo>
                <a:lnTo>
                  <a:pt x="91524" y="35261"/>
                </a:lnTo>
                <a:lnTo>
                  <a:pt x="87733" y="35261"/>
                </a:lnTo>
                <a:lnTo>
                  <a:pt x="87733" y="31501"/>
                </a:lnTo>
                <a:close/>
                <a:moveTo>
                  <a:pt x="95499" y="31501"/>
                </a:moveTo>
                <a:lnTo>
                  <a:pt x="95499" y="35261"/>
                </a:lnTo>
                <a:lnTo>
                  <a:pt x="91708" y="35261"/>
                </a:lnTo>
                <a:lnTo>
                  <a:pt x="91708" y="31501"/>
                </a:lnTo>
                <a:close/>
                <a:moveTo>
                  <a:pt x="99474" y="31501"/>
                </a:moveTo>
                <a:lnTo>
                  <a:pt x="99474" y="35261"/>
                </a:lnTo>
                <a:lnTo>
                  <a:pt x="95684" y="35261"/>
                </a:lnTo>
                <a:lnTo>
                  <a:pt x="95684" y="31501"/>
                </a:lnTo>
                <a:close/>
                <a:moveTo>
                  <a:pt x="103449" y="31501"/>
                </a:moveTo>
                <a:lnTo>
                  <a:pt x="103449" y="35261"/>
                </a:lnTo>
                <a:lnTo>
                  <a:pt x="99659" y="35261"/>
                </a:lnTo>
                <a:lnTo>
                  <a:pt x="99659" y="31501"/>
                </a:lnTo>
                <a:close/>
                <a:moveTo>
                  <a:pt x="107424" y="31501"/>
                </a:moveTo>
                <a:lnTo>
                  <a:pt x="107424" y="35261"/>
                </a:lnTo>
                <a:lnTo>
                  <a:pt x="103634" y="35261"/>
                </a:lnTo>
                <a:lnTo>
                  <a:pt x="103634" y="31501"/>
                </a:lnTo>
                <a:close/>
                <a:moveTo>
                  <a:pt x="111400" y="31501"/>
                </a:moveTo>
                <a:lnTo>
                  <a:pt x="111400" y="35261"/>
                </a:lnTo>
                <a:lnTo>
                  <a:pt x="107609" y="35261"/>
                </a:lnTo>
                <a:lnTo>
                  <a:pt x="107609" y="31501"/>
                </a:lnTo>
                <a:close/>
                <a:moveTo>
                  <a:pt x="115376" y="31501"/>
                </a:moveTo>
                <a:lnTo>
                  <a:pt x="115376" y="35261"/>
                </a:lnTo>
                <a:lnTo>
                  <a:pt x="111585" y="35261"/>
                </a:lnTo>
                <a:lnTo>
                  <a:pt x="111585" y="31501"/>
                </a:lnTo>
                <a:close/>
                <a:moveTo>
                  <a:pt x="119351" y="31501"/>
                </a:moveTo>
                <a:lnTo>
                  <a:pt x="119351" y="35261"/>
                </a:lnTo>
                <a:lnTo>
                  <a:pt x="115560" y="35261"/>
                </a:lnTo>
                <a:lnTo>
                  <a:pt x="115560" y="31501"/>
                </a:lnTo>
                <a:close/>
                <a:moveTo>
                  <a:pt x="123326" y="31501"/>
                </a:moveTo>
                <a:lnTo>
                  <a:pt x="123326" y="35261"/>
                </a:lnTo>
                <a:lnTo>
                  <a:pt x="119535" y="35261"/>
                </a:lnTo>
                <a:lnTo>
                  <a:pt x="119535" y="31501"/>
                </a:lnTo>
                <a:close/>
                <a:moveTo>
                  <a:pt x="127301" y="31501"/>
                </a:moveTo>
                <a:lnTo>
                  <a:pt x="127301" y="35261"/>
                </a:lnTo>
                <a:lnTo>
                  <a:pt x="123510" y="35261"/>
                </a:lnTo>
                <a:lnTo>
                  <a:pt x="123510" y="31501"/>
                </a:lnTo>
                <a:close/>
                <a:moveTo>
                  <a:pt x="131277" y="31501"/>
                </a:moveTo>
                <a:lnTo>
                  <a:pt x="131277" y="35261"/>
                </a:lnTo>
                <a:lnTo>
                  <a:pt x="127485" y="35261"/>
                </a:lnTo>
                <a:lnTo>
                  <a:pt x="127485" y="31501"/>
                </a:lnTo>
                <a:close/>
                <a:moveTo>
                  <a:pt x="135252" y="31501"/>
                </a:moveTo>
                <a:lnTo>
                  <a:pt x="135252" y="35261"/>
                </a:lnTo>
                <a:lnTo>
                  <a:pt x="131461" y="35261"/>
                </a:lnTo>
                <a:lnTo>
                  <a:pt x="131461" y="31501"/>
                </a:lnTo>
                <a:close/>
                <a:moveTo>
                  <a:pt x="139227" y="31501"/>
                </a:moveTo>
                <a:lnTo>
                  <a:pt x="139227" y="35261"/>
                </a:lnTo>
                <a:lnTo>
                  <a:pt x="135436" y="35261"/>
                </a:lnTo>
                <a:lnTo>
                  <a:pt x="135436" y="31501"/>
                </a:lnTo>
                <a:close/>
                <a:moveTo>
                  <a:pt x="143202" y="31501"/>
                </a:moveTo>
                <a:lnTo>
                  <a:pt x="143202" y="35261"/>
                </a:lnTo>
                <a:lnTo>
                  <a:pt x="139411" y="35261"/>
                </a:lnTo>
                <a:lnTo>
                  <a:pt x="139411" y="31501"/>
                </a:lnTo>
                <a:close/>
                <a:moveTo>
                  <a:pt x="147177" y="31501"/>
                </a:moveTo>
                <a:lnTo>
                  <a:pt x="147177" y="35261"/>
                </a:lnTo>
                <a:lnTo>
                  <a:pt x="143387" y="35261"/>
                </a:lnTo>
                <a:lnTo>
                  <a:pt x="143387" y="31501"/>
                </a:lnTo>
                <a:close/>
                <a:moveTo>
                  <a:pt x="151224" y="31501"/>
                </a:moveTo>
                <a:lnTo>
                  <a:pt x="151224" y="35261"/>
                </a:lnTo>
                <a:lnTo>
                  <a:pt x="147362" y="35261"/>
                </a:lnTo>
                <a:lnTo>
                  <a:pt x="147362" y="31501"/>
                </a:lnTo>
                <a:close/>
                <a:moveTo>
                  <a:pt x="4068" y="35444"/>
                </a:moveTo>
                <a:lnTo>
                  <a:pt x="4068" y="39203"/>
                </a:lnTo>
                <a:lnTo>
                  <a:pt x="184" y="39203"/>
                </a:lnTo>
                <a:lnTo>
                  <a:pt x="184" y="35444"/>
                </a:lnTo>
                <a:close/>
                <a:moveTo>
                  <a:pt x="8043" y="35444"/>
                </a:moveTo>
                <a:lnTo>
                  <a:pt x="8043" y="39203"/>
                </a:lnTo>
                <a:lnTo>
                  <a:pt x="4252" y="39203"/>
                </a:lnTo>
                <a:lnTo>
                  <a:pt x="4252" y="35444"/>
                </a:lnTo>
                <a:close/>
                <a:moveTo>
                  <a:pt x="12018" y="35444"/>
                </a:moveTo>
                <a:lnTo>
                  <a:pt x="12018" y="39203"/>
                </a:lnTo>
                <a:lnTo>
                  <a:pt x="8227" y="39203"/>
                </a:lnTo>
                <a:lnTo>
                  <a:pt x="8227" y="35444"/>
                </a:lnTo>
                <a:close/>
                <a:moveTo>
                  <a:pt x="15993" y="35444"/>
                </a:moveTo>
                <a:lnTo>
                  <a:pt x="15993" y="39203"/>
                </a:lnTo>
                <a:lnTo>
                  <a:pt x="12202" y="39203"/>
                </a:lnTo>
                <a:lnTo>
                  <a:pt x="12202" y="35444"/>
                </a:lnTo>
                <a:close/>
                <a:moveTo>
                  <a:pt x="19968" y="35444"/>
                </a:moveTo>
                <a:lnTo>
                  <a:pt x="19968" y="39203"/>
                </a:lnTo>
                <a:lnTo>
                  <a:pt x="16177" y="39203"/>
                </a:lnTo>
                <a:lnTo>
                  <a:pt x="16177" y="35444"/>
                </a:lnTo>
                <a:close/>
                <a:moveTo>
                  <a:pt x="23944" y="35444"/>
                </a:moveTo>
                <a:lnTo>
                  <a:pt x="23944" y="39203"/>
                </a:lnTo>
                <a:lnTo>
                  <a:pt x="20153" y="39203"/>
                </a:lnTo>
                <a:lnTo>
                  <a:pt x="20153" y="35444"/>
                </a:lnTo>
                <a:close/>
                <a:moveTo>
                  <a:pt x="27919" y="35444"/>
                </a:moveTo>
                <a:lnTo>
                  <a:pt x="27919" y="39203"/>
                </a:lnTo>
                <a:lnTo>
                  <a:pt x="24129" y="39203"/>
                </a:lnTo>
                <a:lnTo>
                  <a:pt x="24129" y="35444"/>
                </a:lnTo>
                <a:close/>
                <a:moveTo>
                  <a:pt x="31895" y="35444"/>
                </a:moveTo>
                <a:lnTo>
                  <a:pt x="31895" y="39203"/>
                </a:lnTo>
                <a:lnTo>
                  <a:pt x="28104" y="39203"/>
                </a:lnTo>
                <a:lnTo>
                  <a:pt x="28104" y="35444"/>
                </a:lnTo>
                <a:close/>
                <a:moveTo>
                  <a:pt x="35870" y="35444"/>
                </a:moveTo>
                <a:lnTo>
                  <a:pt x="35870" y="39203"/>
                </a:lnTo>
                <a:lnTo>
                  <a:pt x="32079" y="39203"/>
                </a:lnTo>
                <a:lnTo>
                  <a:pt x="32079" y="35444"/>
                </a:lnTo>
                <a:close/>
                <a:moveTo>
                  <a:pt x="39845" y="35444"/>
                </a:moveTo>
                <a:lnTo>
                  <a:pt x="39845" y="39203"/>
                </a:lnTo>
                <a:lnTo>
                  <a:pt x="36054" y="39203"/>
                </a:lnTo>
                <a:lnTo>
                  <a:pt x="36054" y="35444"/>
                </a:lnTo>
                <a:close/>
                <a:moveTo>
                  <a:pt x="43821" y="35444"/>
                </a:moveTo>
                <a:lnTo>
                  <a:pt x="43821" y="39203"/>
                </a:lnTo>
                <a:lnTo>
                  <a:pt x="40029" y="39203"/>
                </a:lnTo>
                <a:lnTo>
                  <a:pt x="40029" y="35444"/>
                </a:lnTo>
                <a:close/>
                <a:moveTo>
                  <a:pt x="47796" y="35444"/>
                </a:moveTo>
                <a:lnTo>
                  <a:pt x="47796" y="39203"/>
                </a:lnTo>
                <a:lnTo>
                  <a:pt x="44005" y="39203"/>
                </a:lnTo>
                <a:lnTo>
                  <a:pt x="44005" y="35444"/>
                </a:lnTo>
                <a:close/>
                <a:moveTo>
                  <a:pt x="51771" y="35444"/>
                </a:moveTo>
                <a:lnTo>
                  <a:pt x="51771" y="39203"/>
                </a:lnTo>
                <a:lnTo>
                  <a:pt x="47980" y="39203"/>
                </a:lnTo>
                <a:lnTo>
                  <a:pt x="47980" y="35444"/>
                </a:lnTo>
                <a:close/>
                <a:moveTo>
                  <a:pt x="55746" y="35444"/>
                </a:moveTo>
                <a:lnTo>
                  <a:pt x="55746" y="39203"/>
                </a:lnTo>
                <a:lnTo>
                  <a:pt x="51956" y="39203"/>
                </a:lnTo>
                <a:lnTo>
                  <a:pt x="51956" y="35444"/>
                </a:lnTo>
                <a:close/>
                <a:moveTo>
                  <a:pt x="59721" y="35444"/>
                </a:moveTo>
                <a:lnTo>
                  <a:pt x="59721" y="39203"/>
                </a:lnTo>
                <a:lnTo>
                  <a:pt x="55931" y="39203"/>
                </a:lnTo>
                <a:lnTo>
                  <a:pt x="55931" y="35444"/>
                </a:lnTo>
                <a:close/>
                <a:moveTo>
                  <a:pt x="63696" y="35444"/>
                </a:moveTo>
                <a:lnTo>
                  <a:pt x="63696" y="39203"/>
                </a:lnTo>
                <a:lnTo>
                  <a:pt x="59906" y="39203"/>
                </a:lnTo>
                <a:lnTo>
                  <a:pt x="59906" y="35444"/>
                </a:lnTo>
                <a:close/>
                <a:moveTo>
                  <a:pt x="67672" y="35444"/>
                </a:moveTo>
                <a:lnTo>
                  <a:pt x="67672" y="39203"/>
                </a:lnTo>
                <a:lnTo>
                  <a:pt x="63881" y="39203"/>
                </a:lnTo>
                <a:lnTo>
                  <a:pt x="63881" y="35444"/>
                </a:lnTo>
                <a:close/>
                <a:moveTo>
                  <a:pt x="71648" y="35444"/>
                </a:moveTo>
                <a:lnTo>
                  <a:pt x="71648" y="39203"/>
                </a:lnTo>
                <a:lnTo>
                  <a:pt x="67857" y="39203"/>
                </a:lnTo>
                <a:lnTo>
                  <a:pt x="67857" y="35444"/>
                </a:lnTo>
                <a:close/>
                <a:moveTo>
                  <a:pt x="75623" y="35444"/>
                </a:moveTo>
                <a:lnTo>
                  <a:pt x="75623" y="39203"/>
                </a:lnTo>
                <a:lnTo>
                  <a:pt x="71832" y="39203"/>
                </a:lnTo>
                <a:lnTo>
                  <a:pt x="71832" y="35444"/>
                </a:lnTo>
                <a:close/>
                <a:moveTo>
                  <a:pt x="79598" y="35444"/>
                </a:moveTo>
                <a:lnTo>
                  <a:pt x="79598" y="39203"/>
                </a:lnTo>
                <a:lnTo>
                  <a:pt x="75807" y="39203"/>
                </a:lnTo>
                <a:lnTo>
                  <a:pt x="75807" y="35444"/>
                </a:lnTo>
                <a:close/>
                <a:moveTo>
                  <a:pt x="83573" y="35444"/>
                </a:moveTo>
                <a:lnTo>
                  <a:pt x="83573" y="39203"/>
                </a:lnTo>
                <a:lnTo>
                  <a:pt x="79782" y="39203"/>
                </a:lnTo>
                <a:lnTo>
                  <a:pt x="79782" y="35444"/>
                </a:lnTo>
                <a:close/>
                <a:moveTo>
                  <a:pt x="87549" y="35444"/>
                </a:moveTo>
                <a:lnTo>
                  <a:pt x="87549" y="39203"/>
                </a:lnTo>
                <a:lnTo>
                  <a:pt x="83757" y="39203"/>
                </a:lnTo>
                <a:lnTo>
                  <a:pt x="83757" y="35444"/>
                </a:lnTo>
                <a:close/>
                <a:moveTo>
                  <a:pt x="91524" y="35444"/>
                </a:moveTo>
                <a:lnTo>
                  <a:pt x="91524" y="39203"/>
                </a:lnTo>
                <a:lnTo>
                  <a:pt x="87733" y="39203"/>
                </a:lnTo>
                <a:lnTo>
                  <a:pt x="87733" y="35444"/>
                </a:lnTo>
                <a:close/>
                <a:moveTo>
                  <a:pt x="95499" y="35444"/>
                </a:moveTo>
                <a:lnTo>
                  <a:pt x="95499" y="39203"/>
                </a:lnTo>
                <a:lnTo>
                  <a:pt x="91708" y="39203"/>
                </a:lnTo>
                <a:lnTo>
                  <a:pt x="91708" y="35444"/>
                </a:lnTo>
                <a:close/>
                <a:moveTo>
                  <a:pt x="99474" y="35444"/>
                </a:moveTo>
                <a:lnTo>
                  <a:pt x="99474" y="39203"/>
                </a:lnTo>
                <a:lnTo>
                  <a:pt x="95684" y="39203"/>
                </a:lnTo>
                <a:lnTo>
                  <a:pt x="95684" y="35444"/>
                </a:lnTo>
                <a:close/>
                <a:moveTo>
                  <a:pt x="103449" y="35444"/>
                </a:moveTo>
                <a:lnTo>
                  <a:pt x="103449" y="39203"/>
                </a:lnTo>
                <a:lnTo>
                  <a:pt x="99659" y="39203"/>
                </a:lnTo>
                <a:lnTo>
                  <a:pt x="99659" y="35444"/>
                </a:lnTo>
                <a:close/>
                <a:moveTo>
                  <a:pt x="107424" y="35444"/>
                </a:moveTo>
                <a:lnTo>
                  <a:pt x="107424" y="39203"/>
                </a:lnTo>
                <a:lnTo>
                  <a:pt x="103634" y="39203"/>
                </a:lnTo>
                <a:lnTo>
                  <a:pt x="103634" y="35444"/>
                </a:lnTo>
                <a:close/>
                <a:moveTo>
                  <a:pt x="111400" y="35444"/>
                </a:moveTo>
                <a:lnTo>
                  <a:pt x="111400" y="39203"/>
                </a:lnTo>
                <a:lnTo>
                  <a:pt x="107609" y="39203"/>
                </a:lnTo>
                <a:lnTo>
                  <a:pt x="107609" y="35444"/>
                </a:lnTo>
                <a:close/>
                <a:moveTo>
                  <a:pt x="115376" y="35444"/>
                </a:moveTo>
                <a:lnTo>
                  <a:pt x="115376" y="39203"/>
                </a:lnTo>
                <a:lnTo>
                  <a:pt x="111585" y="39203"/>
                </a:lnTo>
                <a:lnTo>
                  <a:pt x="111585" y="35444"/>
                </a:lnTo>
                <a:close/>
                <a:moveTo>
                  <a:pt x="119351" y="35444"/>
                </a:moveTo>
                <a:lnTo>
                  <a:pt x="119351" y="39203"/>
                </a:lnTo>
                <a:lnTo>
                  <a:pt x="115560" y="39203"/>
                </a:lnTo>
                <a:lnTo>
                  <a:pt x="115560" y="35444"/>
                </a:lnTo>
                <a:close/>
                <a:moveTo>
                  <a:pt x="123326" y="35444"/>
                </a:moveTo>
                <a:lnTo>
                  <a:pt x="123326" y="39203"/>
                </a:lnTo>
                <a:lnTo>
                  <a:pt x="119535" y="39203"/>
                </a:lnTo>
                <a:lnTo>
                  <a:pt x="119535" y="35444"/>
                </a:lnTo>
                <a:close/>
                <a:moveTo>
                  <a:pt x="127301" y="35444"/>
                </a:moveTo>
                <a:lnTo>
                  <a:pt x="127301" y="39203"/>
                </a:lnTo>
                <a:lnTo>
                  <a:pt x="123510" y="39203"/>
                </a:lnTo>
                <a:lnTo>
                  <a:pt x="123510" y="35444"/>
                </a:lnTo>
                <a:close/>
                <a:moveTo>
                  <a:pt x="131277" y="35444"/>
                </a:moveTo>
                <a:lnTo>
                  <a:pt x="131277" y="39203"/>
                </a:lnTo>
                <a:lnTo>
                  <a:pt x="127485" y="39203"/>
                </a:lnTo>
                <a:lnTo>
                  <a:pt x="127485" y="35444"/>
                </a:lnTo>
                <a:close/>
                <a:moveTo>
                  <a:pt x="135252" y="35444"/>
                </a:moveTo>
                <a:lnTo>
                  <a:pt x="135252" y="39203"/>
                </a:lnTo>
                <a:lnTo>
                  <a:pt x="131461" y="39203"/>
                </a:lnTo>
                <a:lnTo>
                  <a:pt x="131461" y="35444"/>
                </a:lnTo>
                <a:close/>
                <a:moveTo>
                  <a:pt x="139227" y="35444"/>
                </a:moveTo>
                <a:lnTo>
                  <a:pt x="139227" y="39203"/>
                </a:lnTo>
                <a:lnTo>
                  <a:pt x="135436" y="39203"/>
                </a:lnTo>
                <a:lnTo>
                  <a:pt x="135436" y="35444"/>
                </a:lnTo>
                <a:close/>
                <a:moveTo>
                  <a:pt x="143202" y="35444"/>
                </a:moveTo>
                <a:lnTo>
                  <a:pt x="143202" y="39203"/>
                </a:lnTo>
                <a:lnTo>
                  <a:pt x="139411" y="39203"/>
                </a:lnTo>
                <a:lnTo>
                  <a:pt x="139411" y="35444"/>
                </a:lnTo>
                <a:close/>
                <a:moveTo>
                  <a:pt x="147177" y="35444"/>
                </a:moveTo>
                <a:lnTo>
                  <a:pt x="147177" y="39203"/>
                </a:lnTo>
                <a:lnTo>
                  <a:pt x="143387" y="39203"/>
                </a:lnTo>
                <a:lnTo>
                  <a:pt x="143387" y="35444"/>
                </a:lnTo>
                <a:close/>
                <a:moveTo>
                  <a:pt x="151224" y="35444"/>
                </a:moveTo>
                <a:lnTo>
                  <a:pt x="151224" y="39203"/>
                </a:lnTo>
                <a:lnTo>
                  <a:pt x="147362" y="39203"/>
                </a:lnTo>
                <a:lnTo>
                  <a:pt x="147362" y="35444"/>
                </a:lnTo>
                <a:close/>
                <a:moveTo>
                  <a:pt x="4068" y="39386"/>
                </a:moveTo>
                <a:lnTo>
                  <a:pt x="4068" y="43147"/>
                </a:lnTo>
                <a:lnTo>
                  <a:pt x="184" y="43147"/>
                </a:lnTo>
                <a:lnTo>
                  <a:pt x="184" y="39386"/>
                </a:lnTo>
                <a:close/>
                <a:moveTo>
                  <a:pt x="8043" y="39386"/>
                </a:moveTo>
                <a:lnTo>
                  <a:pt x="8043" y="43147"/>
                </a:lnTo>
                <a:lnTo>
                  <a:pt x="4252" y="43147"/>
                </a:lnTo>
                <a:lnTo>
                  <a:pt x="4252" y="39386"/>
                </a:lnTo>
                <a:close/>
                <a:moveTo>
                  <a:pt x="12018" y="39386"/>
                </a:moveTo>
                <a:lnTo>
                  <a:pt x="12018" y="43147"/>
                </a:lnTo>
                <a:lnTo>
                  <a:pt x="8227" y="43147"/>
                </a:lnTo>
                <a:lnTo>
                  <a:pt x="8227" y="39386"/>
                </a:lnTo>
                <a:close/>
                <a:moveTo>
                  <a:pt x="15993" y="39386"/>
                </a:moveTo>
                <a:lnTo>
                  <a:pt x="15993" y="43147"/>
                </a:lnTo>
                <a:lnTo>
                  <a:pt x="12202" y="43147"/>
                </a:lnTo>
                <a:lnTo>
                  <a:pt x="12202" y="39386"/>
                </a:lnTo>
                <a:close/>
                <a:moveTo>
                  <a:pt x="19968" y="39386"/>
                </a:moveTo>
                <a:lnTo>
                  <a:pt x="19968" y="43147"/>
                </a:lnTo>
                <a:lnTo>
                  <a:pt x="16177" y="43147"/>
                </a:lnTo>
                <a:lnTo>
                  <a:pt x="16177" y="39386"/>
                </a:lnTo>
                <a:close/>
                <a:moveTo>
                  <a:pt x="23944" y="39386"/>
                </a:moveTo>
                <a:lnTo>
                  <a:pt x="23944" y="43147"/>
                </a:lnTo>
                <a:lnTo>
                  <a:pt x="20153" y="43147"/>
                </a:lnTo>
                <a:lnTo>
                  <a:pt x="20153" y="39386"/>
                </a:lnTo>
                <a:close/>
                <a:moveTo>
                  <a:pt x="27919" y="39386"/>
                </a:moveTo>
                <a:lnTo>
                  <a:pt x="27919" y="43147"/>
                </a:lnTo>
                <a:lnTo>
                  <a:pt x="24129" y="43147"/>
                </a:lnTo>
                <a:lnTo>
                  <a:pt x="24129" y="39386"/>
                </a:lnTo>
                <a:close/>
                <a:moveTo>
                  <a:pt x="31895" y="39386"/>
                </a:moveTo>
                <a:lnTo>
                  <a:pt x="31895" y="43147"/>
                </a:lnTo>
                <a:lnTo>
                  <a:pt x="28104" y="43147"/>
                </a:lnTo>
                <a:lnTo>
                  <a:pt x="28104" y="39386"/>
                </a:lnTo>
                <a:close/>
                <a:moveTo>
                  <a:pt x="35870" y="39386"/>
                </a:moveTo>
                <a:lnTo>
                  <a:pt x="35870" y="43147"/>
                </a:lnTo>
                <a:lnTo>
                  <a:pt x="32079" y="43147"/>
                </a:lnTo>
                <a:lnTo>
                  <a:pt x="32079" y="39386"/>
                </a:lnTo>
                <a:close/>
                <a:moveTo>
                  <a:pt x="39845" y="39386"/>
                </a:moveTo>
                <a:lnTo>
                  <a:pt x="39845" y="43147"/>
                </a:lnTo>
                <a:lnTo>
                  <a:pt x="36054" y="43147"/>
                </a:lnTo>
                <a:lnTo>
                  <a:pt x="36054" y="39386"/>
                </a:lnTo>
                <a:close/>
                <a:moveTo>
                  <a:pt x="43821" y="39386"/>
                </a:moveTo>
                <a:lnTo>
                  <a:pt x="43821" y="43147"/>
                </a:lnTo>
                <a:lnTo>
                  <a:pt x="40029" y="43147"/>
                </a:lnTo>
                <a:lnTo>
                  <a:pt x="40029" y="39386"/>
                </a:lnTo>
                <a:close/>
                <a:moveTo>
                  <a:pt x="47796" y="39386"/>
                </a:moveTo>
                <a:lnTo>
                  <a:pt x="47796" y="43147"/>
                </a:lnTo>
                <a:lnTo>
                  <a:pt x="44005" y="43147"/>
                </a:lnTo>
                <a:lnTo>
                  <a:pt x="44005" y="39386"/>
                </a:lnTo>
                <a:close/>
                <a:moveTo>
                  <a:pt x="51771" y="39386"/>
                </a:moveTo>
                <a:lnTo>
                  <a:pt x="51771" y="43147"/>
                </a:lnTo>
                <a:lnTo>
                  <a:pt x="47980" y="43147"/>
                </a:lnTo>
                <a:lnTo>
                  <a:pt x="47980" y="39386"/>
                </a:lnTo>
                <a:close/>
                <a:moveTo>
                  <a:pt x="55746" y="39386"/>
                </a:moveTo>
                <a:lnTo>
                  <a:pt x="55746" y="43147"/>
                </a:lnTo>
                <a:lnTo>
                  <a:pt x="51956" y="43147"/>
                </a:lnTo>
                <a:lnTo>
                  <a:pt x="51956" y="39386"/>
                </a:lnTo>
                <a:close/>
                <a:moveTo>
                  <a:pt x="59721" y="39386"/>
                </a:moveTo>
                <a:lnTo>
                  <a:pt x="59721" y="43147"/>
                </a:lnTo>
                <a:lnTo>
                  <a:pt x="55931" y="43147"/>
                </a:lnTo>
                <a:lnTo>
                  <a:pt x="55931" y="39386"/>
                </a:lnTo>
                <a:close/>
                <a:moveTo>
                  <a:pt x="63696" y="39386"/>
                </a:moveTo>
                <a:lnTo>
                  <a:pt x="63696" y="43147"/>
                </a:lnTo>
                <a:lnTo>
                  <a:pt x="59906" y="43147"/>
                </a:lnTo>
                <a:lnTo>
                  <a:pt x="59906" y="39386"/>
                </a:lnTo>
                <a:close/>
                <a:moveTo>
                  <a:pt x="67672" y="39386"/>
                </a:moveTo>
                <a:lnTo>
                  <a:pt x="67672" y="43147"/>
                </a:lnTo>
                <a:lnTo>
                  <a:pt x="63881" y="43147"/>
                </a:lnTo>
                <a:lnTo>
                  <a:pt x="63881" y="39386"/>
                </a:lnTo>
                <a:close/>
                <a:moveTo>
                  <a:pt x="71648" y="39386"/>
                </a:moveTo>
                <a:lnTo>
                  <a:pt x="71648" y="43147"/>
                </a:lnTo>
                <a:lnTo>
                  <a:pt x="67857" y="43147"/>
                </a:lnTo>
                <a:lnTo>
                  <a:pt x="67857" y="39386"/>
                </a:lnTo>
                <a:close/>
                <a:moveTo>
                  <a:pt x="75623" y="39386"/>
                </a:moveTo>
                <a:lnTo>
                  <a:pt x="75623" y="43147"/>
                </a:lnTo>
                <a:lnTo>
                  <a:pt x="71832" y="43147"/>
                </a:lnTo>
                <a:lnTo>
                  <a:pt x="71832" y="39386"/>
                </a:lnTo>
                <a:close/>
                <a:moveTo>
                  <a:pt x="79598" y="39386"/>
                </a:moveTo>
                <a:lnTo>
                  <a:pt x="79598" y="43147"/>
                </a:lnTo>
                <a:lnTo>
                  <a:pt x="75807" y="43147"/>
                </a:lnTo>
                <a:lnTo>
                  <a:pt x="75807" y="39386"/>
                </a:lnTo>
                <a:close/>
                <a:moveTo>
                  <a:pt x="83573" y="39386"/>
                </a:moveTo>
                <a:lnTo>
                  <a:pt x="83573" y="43147"/>
                </a:lnTo>
                <a:lnTo>
                  <a:pt x="79782" y="43147"/>
                </a:lnTo>
                <a:lnTo>
                  <a:pt x="79782" y="39386"/>
                </a:lnTo>
                <a:close/>
                <a:moveTo>
                  <a:pt x="87549" y="39386"/>
                </a:moveTo>
                <a:lnTo>
                  <a:pt x="87549" y="43147"/>
                </a:lnTo>
                <a:lnTo>
                  <a:pt x="83757" y="43147"/>
                </a:lnTo>
                <a:lnTo>
                  <a:pt x="83757" y="39386"/>
                </a:lnTo>
                <a:close/>
                <a:moveTo>
                  <a:pt x="91524" y="39386"/>
                </a:moveTo>
                <a:lnTo>
                  <a:pt x="91524" y="43147"/>
                </a:lnTo>
                <a:lnTo>
                  <a:pt x="87733" y="43147"/>
                </a:lnTo>
                <a:lnTo>
                  <a:pt x="87733" y="39386"/>
                </a:lnTo>
                <a:close/>
                <a:moveTo>
                  <a:pt x="95499" y="39386"/>
                </a:moveTo>
                <a:lnTo>
                  <a:pt x="95499" y="43147"/>
                </a:lnTo>
                <a:lnTo>
                  <a:pt x="91708" y="43147"/>
                </a:lnTo>
                <a:lnTo>
                  <a:pt x="91708" y="39386"/>
                </a:lnTo>
                <a:close/>
                <a:moveTo>
                  <a:pt x="99474" y="39386"/>
                </a:moveTo>
                <a:lnTo>
                  <a:pt x="99474" y="43147"/>
                </a:lnTo>
                <a:lnTo>
                  <a:pt x="95684" y="43147"/>
                </a:lnTo>
                <a:lnTo>
                  <a:pt x="95684" y="39386"/>
                </a:lnTo>
                <a:close/>
                <a:moveTo>
                  <a:pt x="103449" y="39386"/>
                </a:moveTo>
                <a:lnTo>
                  <a:pt x="103449" y="43147"/>
                </a:lnTo>
                <a:lnTo>
                  <a:pt x="99659" y="43147"/>
                </a:lnTo>
                <a:lnTo>
                  <a:pt x="99659" y="39386"/>
                </a:lnTo>
                <a:close/>
                <a:moveTo>
                  <a:pt x="107424" y="39386"/>
                </a:moveTo>
                <a:lnTo>
                  <a:pt x="107424" y="43147"/>
                </a:lnTo>
                <a:lnTo>
                  <a:pt x="103634" y="43147"/>
                </a:lnTo>
                <a:lnTo>
                  <a:pt x="103634" y="39386"/>
                </a:lnTo>
                <a:close/>
                <a:moveTo>
                  <a:pt x="111400" y="39386"/>
                </a:moveTo>
                <a:lnTo>
                  <a:pt x="111400" y="43147"/>
                </a:lnTo>
                <a:lnTo>
                  <a:pt x="107609" y="43147"/>
                </a:lnTo>
                <a:lnTo>
                  <a:pt x="107609" y="39386"/>
                </a:lnTo>
                <a:close/>
                <a:moveTo>
                  <a:pt x="115376" y="39386"/>
                </a:moveTo>
                <a:lnTo>
                  <a:pt x="115376" y="43147"/>
                </a:lnTo>
                <a:lnTo>
                  <a:pt x="111585" y="43147"/>
                </a:lnTo>
                <a:lnTo>
                  <a:pt x="111585" y="39386"/>
                </a:lnTo>
                <a:close/>
                <a:moveTo>
                  <a:pt x="119351" y="39386"/>
                </a:moveTo>
                <a:lnTo>
                  <a:pt x="119351" y="43147"/>
                </a:lnTo>
                <a:lnTo>
                  <a:pt x="115560" y="43147"/>
                </a:lnTo>
                <a:lnTo>
                  <a:pt x="115560" y="39386"/>
                </a:lnTo>
                <a:close/>
                <a:moveTo>
                  <a:pt x="123326" y="39386"/>
                </a:moveTo>
                <a:lnTo>
                  <a:pt x="123326" y="43147"/>
                </a:lnTo>
                <a:lnTo>
                  <a:pt x="119535" y="43147"/>
                </a:lnTo>
                <a:lnTo>
                  <a:pt x="119535" y="39386"/>
                </a:lnTo>
                <a:close/>
                <a:moveTo>
                  <a:pt x="127301" y="39386"/>
                </a:moveTo>
                <a:lnTo>
                  <a:pt x="127301" y="43147"/>
                </a:lnTo>
                <a:lnTo>
                  <a:pt x="123510" y="43147"/>
                </a:lnTo>
                <a:lnTo>
                  <a:pt x="123510" y="39386"/>
                </a:lnTo>
                <a:close/>
                <a:moveTo>
                  <a:pt x="131277" y="39386"/>
                </a:moveTo>
                <a:lnTo>
                  <a:pt x="131277" y="43147"/>
                </a:lnTo>
                <a:lnTo>
                  <a:pt x="127485" y="43147"/>
                </a:lnTo>
                <a:lnTo>
                  <a:pt x="127485" y="39386"/>
                </a:lnTo>
                <a:close/>
                <a:moveTo>
                  <a:pt x="135252" y="39386"/>
                </a:moveTo>
                <a:lnTo>
                  <a:pt x="135252" y="43147"/>
                </a:lnTo>
                <a:lnTo>
                  <a:pt x="131461" y="43147"/>
                </a:lnTo>
                <a:lnTo>
                  <a:pt x="131461" y="39386"/>
                </a:lnTo>
                <a:close/>
                <a:moveTo>
                  <a:pt x="139227" y="39386"/>
                </a:moveTo>
                <a:lnTo>
                  <a:pt x="139227" y="43147"/>
                </a:lnTo>
                <a:lnTo>
                  <a:pt x="135436" y="43147"/>
                </a:lnTo>
                <a:lnTo>
                  <a:pt x="135436" y="39386"/>
                </a:lnTo>
                <a:close/>
                <a:moveTo>
                  <a:pt x="143202" y="39386"/>
                </a:moveTo>
                <a:lnTo>
                  <a:pt x="143202" y="43147"/>
                </a:lnTo>
                <a:lnTo>
                  <a:pt x="139411" y="43147"/>
                </a:lnTo>
                <a:lnTo>
                  <a:pt x="139411" y="39386"/>
                </a:lnTo>
                <a:close/>
                <a:moveTo>
                  <a:pt x="147177" y="39386"/>
                </a:moveTo>
                <a:lnTo>
                  <a:pt x="147177" y="43147"/>
                </a:lnTo>
                <a:lnTo>
                  <a:pt x="143387" y="43147"/>
                </a:lnTo>
                <a:lnTo>
                  <a:pt x="143387" y="39386"/>
                </a:lnTo>
                <a:close/>
                <a:moveTo>
                  <a:pt x="151224" y="39386"/>
                </a:moveTo>
                <a:lnTo>
                  <a:pt x="151224" y="43147"/>
                </a:lnTo>
                <a:lnTo>
                  <a:pt x="147362" y="43147"/>
                </a:lnTo>
                <a:lnTo>
                  <a:pt x="147362" y="39386"/>
                </a:lnTo>
                <a:close/>
                <a:moveTo>
                  <a:pt x="4068" y="43330"/>
                </a:moveTo>
                <a:lnTo>
                  <a:pt x="4068" y="47089"/>
                </a:lnTo>
                <a:lnTo>
                  <a:pt x="184" y="47089"/>
                </a:lnTo>
                <a:lnTo>
                  <a:pt x="184" y="43330"/>
                </a:lnTo>
                <a:close/>
                <a:moveTo>
                  <a:pt x="8043" y="43330"/>
                </a:moveTo>
                <a:lnTo>
                  <a:pt x="8043" y="47089"/>
                </a:lnTo>
                <a:lnTo>
                  <a:pt x="4252" y="47089"/>
                </a:lnTo>
                <a:lnTo>
                  <a:pt x="4252" y="43330"/>
                </a:lnTo>
                <a:close/>
                <a:moveTo>
                  <a:pt x="12018" y="43330"/>
                </a:moveTo>
                <a:lnTo>
                  <a:pt x="12018" y="47089"/>
                </a:lnTo>
                <a:lnTo>
                  <a:pt x="8227" y="47089"/>
                </a:lnTo>
                <a:lnTo>
                  <a:pt x="8227" y="43330"/>
                </a:lnTo>
                <a:close/>
                <a:moveTo>
                  <a:pt x="15993" y="43330"/>
                </a:moveTo>
                <a:lnTo>
                  <a:pt x="15993" y="47089"/>
                </a:lnTo>
                <a:lnTo>
                  <a:pt x="12202" y="47089"/>
                </a:lnTo>
                <a:lnTo>
                  <a:pt x="12202" y="43330"/>
                </a:lnTo>
                <a:close/>
                <a:moveTo>
                  <a:pt x="19968" y="43330"/>
                </a:moveTo>
                <a:lnTo>
                  <a:pt x="19968" y="47089"/>
                </a:lnTo>
                <a:lnTo>
                  <a:pt x="16177" y="47089"/>
                </a:lnTo>
                <a:lnTo>
                  <a:pt x="16177" y="43330"/>
                </a:lnTo>
                <a:close/>
                <a:moveTo>
                  <a:pt x="23944" y="43330"/>
                </a:moveTo>
                <a:lnTo>
                  <a:pt x="23944" y="47089"/>
                </a:lnTo>
                <a:lnTo>
                  <a:pt x="20153" y="47089"/>
                </a:lnTo>
                <a:lnTo>
                  <a:pt x="20153" y="43330"/>
                </a:lnTo>
                <a:close/>
                <a:moveTo>
                  <a:pt x="27919" y="43330"/>
                </a:moveTo>
                <a:lnTo>
                  <a:pt x="27919" y="47089"/>
                </a:lnTo>
                <a:lnTo>
                  <a:pt x="24129" y="47089"/>
                </a:lnTo>
                <a:lnTo>
                  <a:pt x="24129" y="43330"/>
                </a:lnTo>
                <a:close/>
                <a:moveTo>
                  <a:pt x="31895" y="43330"/>
                </a:moveTo>
                <a:lnTo>
                  <a:pt x="31895" y="47089"/>
                </a:lnTo>
                <a:lnTo>
                  <a:pt x="28104" y="47089"/>
                </a:lnTo>
                <a:lnTo>
                  <a:pt x="28104" y="43330"/>
                </a:lnTo>
                <a:close/>
                <a:moveTo>
                  <a:pt x="35870" y="43330"/>
                </a:moveTo>
                <a:lnTo>
                  <a:pt x="35870" y="47089"/>
                </a:lnTo>
                <a:lnTo>
                  <a:pt x="32079" y="47089"/>
                </a:lnTo>
                <a:lnTo>
                  <a:pt x="32079" y="43330"/>
                </a:lnTo>
                <a:close/>
                <a:moveTo>
                  <a:pt x="39845" y="43330"/>
                </a:moveTo>
                <a:lnTo>
                  <a:pt x="39845" y="47089"/>
                </a:lnTo>
                <a:lnTo>
                  <a:pt x="36054" y="47089"/>
                </a:lnTo>
                <a:lnTo>
                  <a:pt x="36054" y="43330"/>
                </a:lnTo>
                <a:close/>
                <a:moveTo>
                  <a:pt x="43821" y="43330"/>
                </a:moveTo>
                <a:lnTo>
                  <a:pt x="43821" y="47089"/>
                </a:lnTo>
                <a:lnTo>
                  <a:pt x="40029" y="47089"/>
                </a:lnTo>
                <a:lnTo>
                  <a:pt x="40029" y="43330"/>
                </a:lnTo>
                <a:close/>
                <a:moveTo>
                  <a:pt x="47796" y="43330"/>
                </a:moveTo>
                <a:lnTo>
                  <a:pt x="47796" y="47089"/>
                </a:lnTo>
                <a:lnTo>
                  <a:pt x="44005" y="47089"/>
                </a:lnTo>
                <a:lnTo>
                  <a:pt x="44005" y="43330"/>
                </a:lnTo>
                <a:close/>
                <a:moveTo>
                  <a:pt x="51771" y="43330"/>
                </a:moveTo>
                <a:lnTo>
                  <a:pt x="51771" y="47089"/>
                </a:lnTo>
                <a:lnTo>
                  <a:pt x="47980" y="47089"/>
                </a:lnTo>
                <a:lnTo>
                  <a:pt x="47980" y="43330"/>
                </a:lnTo>
                <a:close/>
                <a:moveTo>
                  <a:pt x="55746" y="43330"/>
                </a:moveTo>
                <a:lnTo>
                  <a:pt x="55746" y="47089"/>
                </a:lnTo>
                <a:lnTo>
                  <a:pt x="51956" y="47089"/>
                </a:lnTo>
                <a:lnTo>
                  <a:pt x="51956" y="43330"/>
                </a:lnTo>
                <a:close/>
                <a:moveTo>
                  <a:pt x="59721" y="43330"/>
                </a:moveTo>
                <a:lnTo>
                  <a:pt x="59721" y="47089"/>
                </a:lnTo>
                <a:lnTo>
                  <a:pt x="55931" y="47089"/>
                </a:lnTo>
                <a:lnTo>
                  <a:pt x="55931" y="43330"/>
                </a:lnTo>
                <a:close/>
                <a:moveTo>
                  <a:pt x="63696" y="43330"/>
                </a:moveTo>
                <a:lnTo>
                  <a:pt x="63696" y="47089"/>
                </a:lnTo>
                <a:lnTo>
                  <a:pt x="59906" y="47089"/>
                </a:lnTo>
                <a:lnTo>
                  <a:pt x="59906" y="43330"/>
                </a:lnTo>
                <a:close/>
                <a:moveTo>
                  <a:pt x="67672" y="43330"/>
                </a:moveTo>
                <a:lnTo>
                  <a:pt x="67672" y="47089"/>
                </a:lnTo>
                <a:lnTo>
                  <a:pt x="63881" y="47089"/>
                </a:lnTo>
                <a:lnTo>
                  <a:pt x="63881" y="43330"/>
                </a:lnTo>
                <a:close/>
                <a:moveTo>
                  <a:pt x="71648" y="43330"/>
                </a:moveTo>
                <a:lnTo>
                  <a:pt x="71648" y="47089"/>
                </a:lnTo>
                <a:lnTo>
                  <a:pt x="67857" y="47089"/>
                </a:lnTo>
                <a:lnTo>
                  <a:pt x="67857" y="43330"/>
                </a:lnTo>
                <a:close/>
                <a:moveTo>
                  <a:pt x="75623" y="43330"/>
                </a:moveTo>
                <a:lnTo>
                  <a:pt x="75623" y="47089"/>
                </a:lnTo>
                <a:lnTo>
                  <a:pt x="71832" y="47089"/>
                </a:lnTo>
                <a:lnTo>
                  <a:pt x="71832" y="43330"/>
                </a:lnTo>
                <a:close/>
                <a:moveTo>
                  <a:pt x="79598" y="43330"/>
                </a:moveTo>
                <a:lnTo>
                  <a:pt x="79598" y="47089"/>
                </a:lnTo>
                <a:lnTo>
                  <a:pt x="75807" y="47089"/>
                </a:lnTo>
                <a:lnTo>
                  <a:pt x="75807" y="43330"/>
                </a:lnTo>
                <a:close/>
                <a:moveTo>
                  <a:pt x="83573" y="43330"/>
                </a:moveTo>
                <a:lnTo>
                  <a:pt x="83573" y="47089"/>
                </a:lnTo>
                <a:lnTo>
                  <a:pt x="79782" y="47089"/>
                </a:lnTo>
                <a:lnTo>
                  <a:pt x="79782" y="43330"/>
                </a:lnTo>
                <a:close/>
                <a:moveTo>
                  <a:pt x="87549" y="43330"/>
                </a:moveTo>
                <a:lnTo>
                  <a:pt x="87549" y="47089"/>
                </a:lnTo>
                <a:lnTo>
                  <a:pt x="83757" y="47089"/>
                </a:lnTo>
                <a:lnTo>
                  <a:pt x="83757" y="43330"/>
                </a:lnTo>
                <a:close/>
                <a:moveTo>
                  <a:pt x="91524" y="43330"/>
                </a:moveTo>
                <a:lnTo>
                  <a:pt x="91524" y="47089"/>
                </a:lnTo>
                <a:lnTo>
                  <a:pt x="87733" y="47089"/>
                </a:lnTo>
                <a:lnTo>
                  <a:pt x="87733" y="43330"/>
                </a:lnTo>
                <a:close/>
                <a:moveTo>
                  <a:pt x="95499" y="43330"/>
                </a:moveTo>
                <a:lnTo>
                  <a:pt x="95499" y="47089"/>
                </a:lnTo>
                <a:lnTo>
                  <a:pt x="91708" y="47089"/>
                </a:lnTo>
                <a:lnTo>
                  <a:pt x="91708" y="43330"/>
                </a:lnTo>
                <a:close/>
                <a:moveTo>
                  <a:pt x="99474" y="43330"/>
                </a:moveTo>
                <a:lnTo>
                  <a:pt x="99474" y="47089"/>
                </a:lnTo>
                <a:lnTo>
                  <a:pt x="95684" y="47089"/>
                </a:lnTo>
                <a:lnTo>
                  <a:pt x="95684" y="43330"/>
                </a:lnTo>
                <a:close/>
                <a:moveTo>
                  <a:pt x="103449" y="43330"/>
                </a:moveTo>
                <a:lnTo>
                  <a:pt x="103449" y="47089"/>
                </a:lnTo>
                <a:lnTo>
                  <a:pt x="99659" y="47089"/>
                </a:lnTo>
                <a:lnTo>
                  <a:pt x="99659" y="43330"/>
                </a:lnTo>
                <a:close/>
                <a:moveTo>
                  <a:pt x="107424" y="43330"/>
                </a:moveTo>
                <a:lnTo>
                  <a:pt x="107424" y="47089"/>
                </a:lnTo>
                <a:lnTo>
                  <a:pt x="103634" y="47089"/>
                </a:lnTo>
                <a:lnTo>
                  <a:pt x="103634" y="43330"/>
                </a:lnTo>
                <a:close/>
                <a:moveTo>
                  <a:pt x="111400" y="43330"/>
                </a:moveTo>
                <a:lnTo>
                  <a:pt x="111400" y="47089"/>
                </a:lnTo>
                <a:lnTo>
                  <a:pt x="107609" y="47089"/>
                </a:lnTo>
                <a:lnTo>
                  <a:pt x="107609" y="43330"/>
                </a:lnTo>
                <a:close/>
                <a:moveTo>
                  <a:pt x="115376" y="43330"/>
                </a:moveTo>
                <a:lnTo>
                  <a:pt x="115376" y="47089"/>
                </a:lnTo>
                <a:lnTo>
                  <a:pt x="111585" y="47089"/>
                </a:lnTo>
                <a:lnTo>
                  <a:pt x="111585" y="43330"/>
                </a:lnTo>
                <a:close/>
                <a:moveTo>
                  <a:pt x="119351" y="43330"/>
                </a:moveTo>
                <a:lnTo>
                  <a:pt x="119351" y="47089"/>
                </a:lnTo>
                <a:lnTo>
                  <a:pt x="115560" y="47089"/>
                </a:lnTo>
                <a:lnTo>
                  <a:pt x="115560" y="43330"/>
                </a:lnTo>
                <a:close/>
                <a:moveTo>
                  <a:pt x="123326" y="43330"/>
                </a:moveTo>
                <a:lnTo>
                  <a:pt x="123326" y="47089"/>
                </a:lnTo>
                <a:lnTo>
                  <a:pt x="119535" y="47089"/>
                </a:lnTo>
                <a:lnTo>
                  <a:pt x="119535" y="43330"/>
                </a:lnTo>
                <a:close/>
                <a:moveTo>
                  <a:pt x="127301" y="43330"/>
                </a:moveTo>
                <a:lnTo>
                  <a:pt x="127301" y="47089"/>
                </a:lnTo>
                <a:lnTo>
                  <a:pt x="123510" y="47089"/>
                </a:lnTo>
                <a:lnTo>
                  <a:pt x="123510" y="43330"/>
                </a:lnTo>
                <a:close/>
                <a:moveTo>
                  <a:pt x="131277" y="43330"/>
                </a:moveTo>
                <a:lnTo>
                  <a:pt x="131277" y="47089"/>
                </a:lnTo>
                <a:lnTo>
                  <a:pt x="127485" y="47089"/>
                </a:lnTo>
                <a:lnTo>
                  <a:pt x="127485" y="43330"/>
                </a:lnTo>
                <a:close/>
                <a:moveTo>
                  <a:pt x="135252" y="43330"/>
                </a:moveTo>
                <a:lnTo>
                  <a:pt x="135252" y="47089"/>
                </a:lnTo>
                <a:lnTo>
                  <a:pt x="131461" y="47089"/>
                </a:lnTo>
                <a:lnTo>
                  <a:pt x="131461" y="43330"/>
                </a:lnTo>
                <a:close/>
                <a:moveTo>
                  <a:pt x="139227" y="43330"/>
                </a:moveTo>
                <a:lnTo>
                  <a:pt x="139227" y="47089"/>
                </a:lnTo>
                <a:lnTo>
                  <a:pt x="135436" y="47089"/>
                </a:lnTo>
                <a:lnTo>
                  <a:pt x="135436" y="43330"/>
                </a:lnTo>
                <a:close/>
                <a:moveTo>
                  <a:pt x="143202" y="43330"/>
                </a:moveTo>
                <a:lnTo>
                  <a:pt x="143202" y="47089"/>
                </a:lnTo>
                <a:lnTo>
                  <a:pt x="139411" y="47089"/>
                </a:lnTo>
                <a:lnTo>
                  <a:pt x="139411" y="43330"/>
                </a:lnTo>
                <a:close/>
                <a:moveTo>
                  <a:pt x="147177" y="43330"/>
                </a:moveTo>
                <a:lnTo>
                  <a:pt x="147177" y="47089"/>
                </a:lnTo>
                <a:lnTo>
                  <a:pt x="143387" y="47089"/>
                </a:lnTo>
                <a:lnTo>
                  <a:pt x="143387" y="43330"/>
                </a:lnTo>
                <a:close/>
                <a:moveTo>
                  <a:pt x="151224" y="43330"/>
                </a:moveTo>
                <a:lnTo>
                  <a:pt x="151224" y="47089"/>
                </a:lnTo>
                <a:lnTo>
                  <a:pt x="147362" y="47089"/>
                </a:lnTo>
                <a:lnTo>
                  <a:pt x="147362" y="43330"/>
                </a:lnTo>
                <a:close/>
                <a:moveTo>
                  <a:pt x="4068" y="47272"/>
                </a:moveTo>
                <a:lnTo>
                  <a:pt x="4068" y="51032"/>
                </a:lnTo>
                <a:lnTo>
                  <a:pt x="184" y="51032"/>
                </a:lnTo>
                <a:lnTo>
                  <a:pt x="184" y="47272"/>
                </a:lnTo>
                <a:close/>
                <a:moveTo>
                  <a:pt x="8043" y="47272"/>
                </a:moveTo>
                <a:lnTo>
                  <a:pt x="8043" y="51032"/>
                </a:lnTo>
                <a:lnTo>
                  <a:pt x="4252" y="51032"/>
                </a:lnTo>
                <a:lnTo>
                  <a:pt x="4252" y="47272"/>
                </a:lnTo>
                <a:close/>
                <a:moveTo>
                  <a:pt x="12018" y="47272"/>
                </a:moveTo>
                <a:lnTo>
                  <a:pt x="12018" y="51032"/>
                </a:lnTo>
                <a:lnTo>
                  <a:pt x="8227" y="51032"/>
                </a:lnTo>
                <a:lnTo>
                  <a:pt x="8227" y="47272"/>
                </a:lnTo>
                <a:close/>
                <a:moveTo>
                  <a:pt x="15993" y="47272"/>
                </a:moveTo>
                <a:lnTo>
                  <a:pt x="15993" y="51032"/>
                </a:lnTo>
                <a:lnTo>
                  <a:pt x="12202" y="51032"/>
                </a:lnTo>
                <a:lnTo>
                  <a:pt x="12202" y="47272"/>
                </a:lnTo>
                <a:close/>
                <a:moveTo>
                  <a:pt x="19968" y="47272"/>
                </a:moveTo>
                <a:lnTo>
                  <a:pt x="19968" y="51032"/>
                </a:lnTo>
                <a:lnTo>
                  <a:pt x="16177" y="51032"/>
                </a:lnTo>
                <a:lnTo>
                  <a:pt x="16177" y="47272"/>
                </a:lnTo>
                <a:close/>
                <a:moveTo>
                  <a:pt x="23944" y="47272"/>
                </a:moveTo>
                <a:lnTo>
                  <a:pt x="23944" y="51032"/>
                </a:lnTo>
                <a:lnTo>
                  <a:pt x="20153" y="51032"/>
                </a:lnTo>
                <a:lnTo>
                  <a:pt x="20153" y="47272"/>
                </a:lnTo>
                <a:close/>
                <a:moveTo>
                  <a:pt x="27919" y="47272"/>
                </a:moveTo>
                <a:lnTo>
                  <a:pt x="27919" y="51032"/>
                </a:lnTo>
                <a:lnTo>
                  <a:pt x="24129" y="51032"/>
                </a:lnTo>
                <a:lnTo>
                  <a:pt x="24129" y="47272"/>
                </a:lnTo>
                <a:close/>
                <a:moveTo>
                  <a:pt x="31895" y="47272"/>
                </a:moveTo>
                <a:lnTo>
                  <a:pt x="31895" y="51032"/>
                </a:lnTo>
                <a:lnTo>
                  <a:pt x="28104" y="51032"/>
                </a:lnTo>
                <a:lnTo>
                  <a:pt x="28104" y="47272"/>
                </a:lnTo>
                <a:close/>
                <a:moveTo>
                  <a:pt x="35870" y="47272"/>
                </a:moveTo>
                <a:lnTo>
                  <a:pt x="35870" y="51032"/>
                </a:lnTo>
                <a:lnTo>
                  <a:pt x="32079" y="51032"/>
                </a:lnTo>
                <a:lnTo>
                  <a:pt x="32079" y="47272"/>
                </a:lnTo>
                <a:close/>
                <a:moveTo>
                  <a:pt x="39845" y="47272"/>
                </a:moveTo>
                <a:lnTo>
                  <a:pt x="39845" y="51032"/>
                </a:lnTo>
                <a:lnTo>
                  <a:pt x="36054" y="51032"/>
                </a:lnTo>
                <a:lnTo>
                  <a:pt x="36054" y="47272"/>
                </a:lnTo>
                <a:close/>
                <a:moveTo>
                  <a:pt x="43821" y="47272"/>
                </a:moveTo>
                <a:lnTo>
                  <a:pt x="43821" y="51032"/>
                </a:lnTo>
                <a:lnTo>
                  <a:pt x="40029" y="51032"/>
                </a:lnTo>
                <a:lnTo>
                  <a:pt x="40029" y="47272"/>
                </a:lnTo>
                <a:close/>
                <a:moveTo>
                  <a:pt x="47796" y="47272"/>
                </a:moveTo>
                <a:lnTo>
                  <a:pt x="47796" y="51032"/>
                </a:lnTo>
                <a:lnTo>
                  <a:pt x="44005" y="51032"/>
                </a:lnTo>
                <a:lnTo>
                  <a:pt x="44005" y="47272"/>
                </a:lnTo>
                <a:close/>
                <a:moveTo>
                  <a:pt x="51771" y="47272"/>
                </a:moveTo>
                <a:lnTo>
                  <a:pt x="51771" y="51032"/>
                </a:lnTo>
                <a:lnTo>
                  <a:pt x="47980" y="51032"/>
                </a:lnTo>
                <a:lnTo>
                  <a:pt x="47980" y="47272"/>
                </a:lnTo>
                <a:close/>
                <a:moveTo>
                  <a:pt x="55746" y="47272"/>
                </a:moveTo>
                <a:lnTo>
                  <a:pt x="55746" y="51032"/>
                </a:lnTo>
                <a:lnTo>
                  <a:pt x="51955" y="51032"/>
                </a:lnTo>
                <a:lnTo>
                  <a:pt x="51955" y="47272"/>
                </a:lnTo>
                <a:close/>
                <a:moveTo>
                  <a:pt x="59721" y="47272"/>
                </a:moveTo>
                <a:lnTo>
                  <a:pt x="59721" y="51032"/>
                </a:lnTo>
                <a:lnTo>
                  <a:pt x="55931" y="51032"/>
                </a:lnTo>
                <a:lnTo>
                  <a:pt x="55931" y="47272"/>
                </a:lnTo>
                <a:close/>
                <a:moveTo>
                  <a:pt x="63696" y="47272"/>
                </a:moveTo>
                <a:lnTo>
                  <a:pt x="63696" y="51032"/>
                </a:lnTo>
                <a:lnTo>
                  <a:pt x="59906" y="51032"/>
                </a:lnTo>
                <a:lnTo>
                  <a:pt x="59906" y="47272"/>
                </a:lnTo>
                <a:close/>
                <a:moveTo>
                  <a:pt x="67672" y="47272"/>
                </a:moveTo>
                <a:lnTo>
                  <a:pt x="67672" y="51032"/>
                </a:lnTo>
                <a:lnTo>
                  <a:pt x="63881" y="51032"/>
                </a:lnTo>
                <a:lnTo>
                  <a:pt x="63881" y="47272"/>
                </a:lnTo>
                <a:close/>
                <a:moveTo>
                  <a:pt x="71648" y="47272"/>
                </a:moveTo>
                <a:lnTo>
                  <a:pt x="71648" y="51032"/>
                </a:lnTo>
                <a:lnTo>
                  <a:pt x="67857" y="51032"/>
                </a:lnTo>
                <a:lnTo>
                  <a:pt x="67857" y="47272"/>
                </a:lnTo>
                <a:close/>
                <a:moveTo>
                  <a:pt x="75623" y="47272"/>
                </a:moveTo>
                <a:lnTo>
                  <a:pt x="75623" y="51032"/>
                </a:lnTo>
                <a:lnTo>
                  <a:pt x="71832" y="51032"/>
                </a:lnTo>
                <a:lnTo>
                  <a:pt x="71832" y="47272"/>
                </a:lnTo>
                <a:close/>
                <a:moveTo>
                  <a:pt x="79598" y="47272"/>
                </a:moveTo>
                <a:lnTo>
                  <a:pt x="79598" y="51032"/>
                </a:lnTo>
                <a:lnTo>
                  <a:pt x="75807" y="51032"/>
                </a:lnTo>
                <a:lnTo>
                  <a:pt x="75807" y="47272"/>
                </a:lnTo>
                <a:close/>
                <a:moveTo>
                  <a:pt x="83573" y="47272"/>
                </a:moveTo>
                <a:lnTo>
                  <a:pt x="83573" y="51032"/>
                </a:lnTo>
                <a:lnTo>
                  <a:pt x="79782" y="51032"/>
                </a:lnTo>
                <a:lnTo>
                  <a:pt x="79782" y="47272"/>
                </a:lnTo>
                <a:close/>
                <a:moveTo>
                  <a:pt x="87549" y="47272"/>
                </a:moveTo>
                <a:lnTo>
                  <a:pt x="87549" y="51032"/>
                </a:lnTo>
                <a:lnTo>
                  <a:pt x="83757" y="51032"/>
                </a:lnTo>
                <a:lnTo>
                  <a:pt x="83757" y="47272"/>
                </a:lnTo>
                <a:close/>
                <a:moveTo>
                  <a:pt x="91524" y="47272"/>
                </a:moveTo>
                <a:lnTo>
                  <a:pt x="91524" y="51032"/>
                </a:lnTo>
                <a:lnTo>
                  <a:pt x="87733" y="51032"/>
                </a:lnTo>
                <a:lnTo>
                  <a:pt x="87733" y="47272"/>
                </a:lnTo>
                <a:close/>
                <a:moveTo>
                  <a:pt x="95499" y="47272"/>
                </a:moveTo>
                <a:lnTo>
                  <a:pt x="95499" y="51032"/>
                </a:lnTo>
                <a:lnTo>
                  <a:pt x="91708" y="51032"/>
                </a:lnTo>
                <a:lnTo>
                  <a:pt x="91708" y="47272"/>
                </a:lnTo>
                <a:close/>
                <a:moveTo>
                  <a:pt x="99474" y="47272"/>
                </a:moveTo>
                <a:lnTo>
                  <a:pt x="99474" y="51032"/>
                </a:lnTo>
                <a:lnTo>
                  <a:pt x="95684" y="51032"/>
                </a:lnTo>
                <a:lnTo>
                  <a:pt x="95684" y="47272"/>
                </a:lnTo>
                <a:close/>
                <a:moveTo>
                  <a:pt x="103449" y="47272"/>
                </a:moveTo>
                <a:lnTo>
                  <a:pt x="103449" y="51032"/>
                </a:lnTo>
                <a:lnTo>
                  <a:pt x="99659" y="51032"/>
                </a:lnTo>
                <a:lnTo>
                  <a:pt x="99659" y="47272"/>
                </a:lnTo>
                <a:close/>
                <a:moveTo>
                  <a:pt x="107424" y="47272"/>
                </a:moveTo>
                <a:lnTo>
                  <a:pt x="107424" y="51032"/>
                </a:lnTo>
                <a:lnTo>
                  <a:pt x="103634" y="51032"/>
                </a:lnTo>
                <a:lnTo>
                  <a:pt x="103634" y="47272"/>
                </a:lnTo>
                <a:close/>
                <a:moveTo>
                  <a:pt x="111400" y="47272"/>
                </a:moveTo>
                <a:lnTo>
                  <a:pt x="111400" y="51032"/>
                </a:lnTo>
                <a:lnTo>
                  <a:pt x="107609" y="51032"/>
                </a:lnTo>
                <a:lnTo>
                  <a:pt x="107609" y="47272"/>
                </a:lnTo>
                <a:close/>
                <a:moveTo>
                  <a:pt x="115376" y="47272"/>
                </a:moveTo>
                <a:lnTo>
                  <a:pt x="115376" y="51032"/>
                </a:lnTo>
                <a:lnTo>
                  <a:pt x="111585" y="51032"/>
                </a:lnTo>
                <a:lnTo>
                  <a:pt x="111585" y="47272"/>
                </a:lnTo>
                <a:close/>
                <a:moveTo>
                  <a:pt x="119351" y="47272"/>
                </a:moveTo>
                <a:lnTo>
                  <a:pt x="119351" y="51032"/>
                </a:lnTo>
                <a:lnTo>
                  <a:pt x="115560" y="51032"/>
                </a:lnTo>
                <a:lnTo>
                  <a:pt x="115560" y="47272"/>
                </a:lnTo>
                <a:close/>
                <a:moveTo>
                  <a:pt x="123326" y="47272"/>
                </a:moveTo>
                <a:lnTo>
                  <a:pt x="123326" y="51032"/>
                </a:lnTo>
                <a:lnTo>
                  <a:pt x="119535" y="51032"/>
                </a:lnTo>
                <a:lnTo>
                  <a:pt x="119535" y="47272"/>
                </a:lnTo>
                <a:close/>
                <a:moveTo>
                  <a:pt x="127301" y="47272"/>
                </a:moveTo>
                <a:lnTo>
                  <a:pt x="127301" y="51032"/>
                </a:lnTo>
                <a:lnTo>
                  <a:pt x="123510" y="51032"/>
                </a:lnTo>
                <a:lnTo>
                  <a:pt x="123510" y="47272"/>
                </a:lnTo>
                <a:close/>
                <a:moveTo>
                  <a:pt x="131277" y="47272"/>
                </a:moveTo>
                <a:lnTo>
                  <a:pt x="131277" y="51032"/>
                </a:lnTo>
                <a:lnTo>
                  <a:pt x="127485" y="51032"/>
                </a:lnTo>
                <a:lnTo>
                  <a:pt x="127485" y="47272"/>
                </a:lnTo>
                <a:close/>
                <a:moveTo>
                  <a:pt x="135252" y="47272"/>
                </a:moveTo>
                <a:lnTo>
                  <a:pt x="135252" y="51032"/>
                </a:lnTo>
                <a:lnTo>
                  <a:pt x="131461" y="51032"/>
                </a:lnTo>
                <a:lnTo>
                  <a:pt x="131461" y="47272"/>
                </a:lnTo>
                <a:close/>
                <a:moveTo>
                  <a:pt x="139227" y="47272"/>
                </a:moveTo>
                <a:lnTo>
                  <a:pt x="139227" y="51032"/>
                </a:lnTo>
                <a:lnTo>
                  <a:pt x="135436" y="51032"/>
                </a:lnTo>
                <a:lnTo>
                  <a:pt x="135436" y="47272"/>
                </a:lnTo>
                <a:close/>
                <a:moveTo>
                  <a:pt x="143202" y="47272"/>
                </a:moveTo>
                <a:lnTo>
                  <a:pt x="143202" y="51032"/>
                </a:lnTo>
                <a:lnTo>
                  <a:pt x="139411" y="51032"/>
                </a:lnTo>
                <a:lnTo>
                  <a:pt x="139411" y="47272"/>
                </a:lnTo>
                <a:close/>
                <a:moveTo>
                  <a:pt x="147177" y="47272"/>
                </a:moveTo>
                <a:lnTo>
                  <a:pt x="147177" y="51032"/>
                </a:lnTo>
                <a:lnTo>
                  <a:pt x="143387" y="51032"/>
                </a:lnTo>
                <a:lnTo>
                  <a:pt x="143387" y="47272"/>
                </a:lnTo>
                <a:close/>
                <a:moveTo>
                  <a:pt x="151224" y="47272"/>
                </a:moveTo>
                <a:lnTo>
                  <a:pt x="151224" y="51032"/>
                </a:lnTo>
                <a:lnTo>
                  <a:pt x="147362" y="51032"/>
                </a:lnTo>
                <a:lnTo>
                  <a:pt x="147362" y="47272"/>
                </a:lnTo>
                <a:close/>
                <a:moveTo>
                  <a:pt x="4068" y="51215"/>
                </a:moveTo>
                <a:lnTo>
                  <a:pt x="4068" y="54974"/>
                </a:lnTo>
                <a:lnTo>
                  <a:pt x="184" y="54974"/>
                </a:lnTo>
                <a:lnTo>
                  <a:pt x="184" y="51215"/>
                </a:lnTo>
                <a:close/>
                <a:moveTo>
                  <a:pt x="8043" y="51215"/>
                </a:moveTo>
                <a:lnTo>
                  <a:pt x="8043" y="54974"/>
                </a:lnTo>
                <a:lnTo>
                  <a:pt x="4252" y="54974"/>
                </a:lnTo>
                <a:lnTo>
                  <a:pt x="4252" y="51215"/>
                </a:lnTo>
                <a:close/>
                <a:moveTo>
                  <a:pt x="12018" y="51215"/>
                </a:moveTo>
                <a:lnTo>
                  <a:pt x="12018" y="54974"/>
                </a:lnTo>
                <a:lnTo>
                  <a:pt x="8227" y="54974"/>
                </a:lnTo>
                <a:lnTo>
                  <a:pt x="8227" y="51215"/>
                </a:lnTo>
                <a:close/>
                <a:moveTo>
                  <a:pt x="15993" y="51215"/>
                </a:moveTo>
                <a:lnTo>
                  <a:pt x="15993" y="54974"/>
                </a:lnTo>
                <a:lnTo>
                  <a:pt x="12202" y="54974"/>
                </a:lnTo>
                <a:lnTo>
                  <a:pt x="12202" y="51215"/>
                </a:lnTo>
                <a:close/>
                <a:moveTo>
                  <a:pt x="19968" y="51215"/>
                </a:moveTo>
                <a:lnTo>
                  <a:pt x="19968" y="54974"/>
                </a:lnTo>
                <a:lnTo>
                  <a:pt x="16177" y="54974"/>
                </a:lnTo>
                <a:lnTo>
                  <a:pt x="16177" y="51215"/>
                </a:lnTo>
                <a:close/>
                <a:moveTo>
                  <a:pt x="23944" y="51215"/>
                </a:moveTo>
                <a:lnTo>
                  <a:pt x="23944" y="54974"/>
                </a:lnTo>
                <a:lnTo>
                  <a:pt x="20153" y="54974"/>
                </a:lnTo>
                <a:lnTo>
                  <a:pt x="20153" y="51215"/>
                </a:lnTo>
                <a:close/>
                <a:moveTo>
                  <a:pt x="27919" y="51215"/>
                </a:moveTo>
                <a:lnTo>
                  <a:pt x="27919" y="54974"/>
                </a:lnTo>
                <a:lnTo>
                  <a:pt x="24129" y="54974"/>
                </a:lnTo>
                <a:lnTo>
                  <a:pt x="24129" y="51215"/>
                </a:lnTo>
                <a:close/>
                <a:moveTo>
                  <a:pt x="31895" y="51215"/>
                </a:moveTo>
                <a:lnTo>
                  <a:pt x="31895" y="54974"/>
                </a:lnTo>
                <a:lnTo>
                  <a:pt x="28104" y="54974"/>
                </a:lnTo>
                <a:lnTo>
                  <a:pt x="28104" y="51215"/>
                </a:lnTo>
                <a:close/>
                <a:moveTo>
                  <a:pt x="35870" y="51215"/>
                </a:moveTo>
                <a:lnTo>
                  <a:pt x="35870" y="54974"/>
                </a:lnTo>
                <a:lnTo>
                  <a:pt x="32079" y="54974"/>
                </a:lnTo>
                <a:lnTo>
                  <a:pt x="32079" y="51215"/>
                </a:lnTo>
                <a:close/>
                <a:moveTo>
                  <a:pt x="39845" y="51215"/>
                </a:moveTo>
                <a:lnTo>
                  <a:pt x="39845" y="54974"/>
                </a:lnTo>
                <a:lnTo>
                  <a:pt x="36054" y="54974"/>
                </a:lnTo>
                <a:lnTo>
                  <a:pt x="36054" y="51215"/>
                </a:lnTo>
                <a:close/>
                <a:moveTo>
                  <a:pt x="43821" y="51215"/>
                </a:moveTo>
                <a:lnTo>
                  <a:pt x="43821" y="54974"/>
                </a:lnTo>
                <a:lnTo>
                  <a:pt x="40029" y="54974"/>
                </a:lnTo>
                <a:lnTo>
                  <a:pt x="40029" y="51215"/>
                </a:lnTo>
                <a:close/>
                <a:moveTo>
                  <a:pt x="47796" y="51215"/>
                </a:moveTo>
                <a:lnTo>
                  <a:pt x="47796" y="54974"/>
                </a:lnTo>
                <a:lnTo>
                  <a:pt x="44005" y="54974"/>
                </a:lnTo>
                <a:lnTo>
                  <a:pt x="44005" y="51215"/>
                </a:lnTo>
                <a:close/>
                <a:moveTo>
                  <a:pt x="51771" y="51215"/>
                </a:moveTo>
                <a:lnTo>
                  <a:pt x="51771" y="54974"/>
                </a:lnTo>
                <a:lnTo>
                  <a:pt x="47980" y="54974"/>
                </a:lnTo>
                <a:lnTo>
                  <a:pt x="47980" y="51215"/>
                </a:lnTo>
                <a:close/>
                <a:moveTo>
                  <a:pt x="55746" y="51215"/>
                </a:moveTo>
                <a:lnTo>
                  <a:pt x="55746" y="54974"/>
                </a:lnTo>
                <a:lnTo>
                  <a:pt x="51955" y="54974"/>
                </a:lnTo>
                <a:lnTo>
                  <a:pt x="51955" y="51215"/>
                </a:lnTo>
                <a:close/>
                <a:moveTo>
                  <a:pt x="59721" y="51215"/>
                </a:moveTo>
                <a:lnTo>
                  <a:pt x="59721" y="54974"/>
                </a:lnTo>
                <a:lnTo>
                  <a:pt x="55931" y="54974"/>
                </a:lnTo>
                <a:lnTo>
                  <a:pt x="55931" y="51215"/>
                </a:lnTo>
                <a:close/>
                <a:moveTo>
                  <a:pt x="63696" y="51215"/>
                </a:moveTo>
                <a:lnTo>
                  <a:pt x="63696" y="54974"/>
                </a:lnTo>
                <a:lnTo>
                  <a:pt x="59906" y="54974"/>
                </a:lnTo>
                <a:lnTo>
                  <a:pt x="59906" y="51215"/>
                </a:lnTo>
                <a:close/>
                <a:moveTo>
                  <a:pt x="67672" y="51215"/>
                </a:moveTo>
                <a:lnTo>
                  <a:pt x="67672" y="54974"/>
                </a:lnTo>
                <a:lnTo>
                  <a:pt x="63881" y="54974"/>
                </a:lnTo>
                <a:lnTo>
                  <a:pt x="63881" y="51215"/>
                </a:lnTo>
                <a:close/>
                <a:moveTo>
                  <a:pt x="71648" y="51215"/>
                </a:moveTo>
                <a:lnTo>
                  <a:pt x="71648" y="54974"/>
                </a:lnTo>
                <a:lnTo>
                  <a:pt x="67857" y="54974"/>
                </a:lnTo>
                <a:lnTo>
                  <a:pt x="67857" y="51215"/>
                </a:lnTo>
                <a:close/>
                <a:moveTo>
                  <a:pt x="75623" y="51215"/>
                </a:moveTo>
                <a:lnTo>
                  <a:pt x="75623" y="54974"/>
                </a:lnTo>
                <a:lnTo>
                  <a:pt x="71832" y="54974"/>
                </a:lnTo>
                <a:lnTo>
                  <a:pt x="71832" y="51215"/>
                </a:lnTo>
                <a:close/>
                <a:moveTo>
                  <a:pt x="79598" y="51215"/>
                </a:moveTo>
                <a:lnTo>
                  <a:pt x="79598" y="54974"/>
                </a:lnTo>
                <a:lnTo>
                  <a:pt x="75807" y="54974"/>
                </a:lnTo>
                <a:lnTo>
                  <a:pt x="75807" y="51215"/>
                </a:lnTo>
                <a:close/>
                <a:moveTo>
                  <a:pt x="83573" y="51215"/>
                </a:moveTo>
                <a:lnTo>
                  <a:pt x="83573" y="54974"/>
                </a:lnTo>
                <a:lnTo>
                  <a:pt x="79782" y="54974"/>
                </a:lnTo>
                <a:lnTo>
                  <a:pt x="79782" y="51215"/>
                </a:lnTo>
                <a:close/>
                <a:moveTo>
                  <a:pt x="87549" y="51215"/>
                </a:moveTo>
                <a:lnTo>
                  <a:pt x="87549" y="54974"/>
                </a:lnTo>
                <a:lnTo>
                  <a:pt x="83757" y="54974"/>
                </a:lnTo>
                <a:lnTo>
                  <a:pt x="83757" y="51215"/>
                </a:lnTo>
                <a:close/>
                <a:moveTo>
                  <a:pt x="91524" y="51215"/>
                </a:moveTo>
                <a:lnTo>
                  <a:pt x="91524" y="54974"/>
                </a:lnTo>
                <a:lnTo>
                  <a:pt x="87733" y="54974"/>
                </a:lnTo>
                <a:lnTo>
                  <a:pt x="87733" y="51215"/>
                </a:lnTo>
                <a:close/>
                <a:moveTo>
                  <a:pt x="95499" y="51215"/>
                </a:moveTo>
                <a:lnTo>
                  <a:pt x="95499" y="54974"/>
                </a:lnTo>
                <a:lnTo>
                  <a:pt x="91708" y="54974"/>
                </a:lnTo>
                <a:lnTo>
                  <a:pt x="91708" y="51215"/>
                </a:lnTo>
                <a:close/>
                <a:moveTo>
                  <a:pt x="99474" y="51215"/>
                </a:moveTo>
                <a:lnTo>
                  <a:pt x="99474" y="54974"/>
                </a:lnTo>
                <a:lnTo>
                  <a:pt x="95684" y="54974"/>
                </a:lnTo>
                <a:lnTo>
                  <a:pt x="95684" y="51215"/>
                </a:lnTo>
                <a:close/>
                <a:moveTo>
                  <a:pt x="103449" y="51215"/>
                </a:moveTo>
                <a:lnTo>
                  <a:pt x="103449" y="54974"/>
                </a:lnTo>
                <a:lnTo>
                  <a:pt x="99659" y="54974"/>
                </a:lnTo>
                <a:lnTo>
                  <a:pt x="99659" y="51215"/>
                </a:lnTo>
                <a:close/>
                <a:moveTo>
                  <a:pt x="107424" y="51215"/>
                </a:moveTo>
                <a:lnTo>
                  <a:pt x="107424" y="54974"/>
                </a:lnTo>
                <a:lnTo>
                  <a:pt x="103634" y="54974"/>
                </a:lnTo>
                <a:lnTo>
                  <a:pt x="103634" y="51215"/>
                </a:lnTo>
                <a:close/>
                <a:moveTo>
                  <a:pt x="111400" y="51215"/>
                </a:moveTo>
                <a:lnTo>
                  <a:pt x="111400" y="54974"/>
                </a:lnTo>
                <a:lnTo>
                  <a:pt x="107609" y="54974"/>
                </a:lnTo>
                <a:lnTo>
                  <a:pt x="107609" y="51215"/>
                </a:lnTo>
                <a:close/>
                <a:moveTo>
                  <a:pt x="115376" y="51215"/>
                </a:moveTo>
                <a:lnTo>
                  <a:pt x="115376" y="54974"/>
                </a:lnTo>
                <a:lnTo>
                  <a:pt x="111585" y="54974"/>
                </a:lnTo>
                <a:lnTo>
                  <a:pt x="111585" y="51215"/>
                </a:lnTo>
                <a:close/>
                <a:moveTo>
                  <a:pt x="119351" y="51215"/>
                </a:moveTo>
                <a:lnTo>
                  <a:pt x="119351" y="54974"/>
                </a:lnTo>
                <a:lnTo>
                  <a:pt x="115560" y="54974"/>
                </a:lnTo>
                <a:lnTo>
                  <a:pt x="115560" y="51215"/>
                </a:lnTo>
                <a:close/>
                <a:moveTo>
                  <a:pt x="123326" y="51215"/>
                </a:moveTo>
                <a:lnTo>
                  <a:pt x="123326" y="54974"/>
                </a:lnTo>
                <a:lnTo>
                  <a:pt x="119535" y="54974"/>
                </a:lnTo>
                <a:lnTo>
                  <a:pt x="119535" y="51215"/>
                </a:lnTo>
                <a:close/>
                <a:moveTo>
                  <a:pt x="127301" y="51215"/>
                </a:moveTo>
                <a:lnTo>
                  <a:pt x="127301" y="54974"/>
                </a:lnTo>
                <a:lnTo>
                  <a:pt x="123510" y="54974"/>
                </a:lnTo>
                <a:lnTo>
                  <a:pt x="123510" y="51215"/>
                </a:lnTo>
                <a:close/>
                <a:moveTo>
                  <a:pt x="131277" y="51215"/>
                </a:moveTo>
                <a:lnTo>
                  <a:pt x="131277" y="54974"/>
                </a:lnTo>
                <a:lnTo>
                  <a:pt x="127485" y="54974"/>
                </a:lnTo>
                <a:lnTo>
                  <a:pt x="127485" y="51215"/>
                </a:lnTo>
                <a:close/>
                <a:moveTo>
                  <a:pt x="135252" y="51215"/>
                </a:moveTo>
                <a:lnTo>
                  <a:pt x="135252" y="54974"/>
                </a:lnTo>
                <a:lnTo>
                  <a:pt x="131461" y="54974"/>
                </a:lnTo>
                <a:lnTo>
                  <a:pt x="131461" y="51215"/>
                </a:lnTo>
                <a:close/>
                <a:moveTo>
                  <a:pt x="139227" y="51215"/>
                </a:moveTo>
                <a:lnTo>
                  <a:pt x="139227" y="54974"/>
                </a:lnTo>
                <a:lnTo>
                  <a:pt x="135436" y="54974"/>
                </a:lnTo>
                <a:lnTo>
                  <a:pt x="135436" y="51215"/>
                </a:lnTo>
                <a:close/>
                <a:moveTo>
                  <a:pt x="143202" y="51215"/>
                </a:moveTo>
                <a:lnTo>
                  <a:pt x="143202" y="54974"/>
                </a:lnTo>
                <a:lnTo>
                  <a:pt x="139411" y="54974"/>
                </a:lnTo>
                <a:lnTo>
                  <a:pt x="139411" y="51215"/>
                </a:lnTo>
                <a:close/>
                <a:moveTo>
                  <a:pt x="147177" y="51215"/>
                </a:moveTo>
                <a:lnTo>
                  <a:pt x="147177" y="54974"/>
                </a:lnTo>
                <a:lnTo>
                  <a:pt x="143387" y="54974"/>
                </a:lnTo>
                <a:lnTo>
                  <a:pt x="143387" y="51215"/>
                </a:lnTo>
                <a:close/>
                <a:moveTo>
                  <a:pt x="151224" y="51215"/>
                </a:moveTo>
                <a:lnTo>
                  <a:pt x="151224" y="54974"/>
                </a:lnTo>
                <a:lnTo>
                  <a:pt x="147362" y="54974"/>
                </a:lnTo>
                <a:lnTo>
                  <a:pt x="147362" y="51215"/>
                </a:lnTo>
                <a:close/>
                <a:moveTo>
                  <a:pt x="4068" y="55157"/>
                </a:moveTo>
                <a:lnTo>
                  <a:pt x="4068" y="58918"/>
                </a:lnTo>
                <a:lnTo>
                  <a:pt x="184" y="58918"/>
                </a:lnTo>
                <a:lnTo>
                  <a:pt x="184" y="55157"/>
                </a:lnTo>
                <a:close/>
                <a:moveTo>
                  <a:pt x="8043" y="55157"/>
                </a:moveTo>
                <a:lnTo>
                  <a:pt x="8043" y="58918"/>
                </a:lnTo>
                <a:lnTo>
                  <a:pt x="4252" y="58918"/>
                </a:lnTo>
                <a:lnTo>
                  <a:pt x="4252" y="55157"/>
                </a:lnTo>
                <a:close/>
                <a:moveTo>
                  <a:pt x="12018" y="55157"/>
                </a:moveTo>
                <a:lnTo>
                  <a:pt x="12018" y="58918"/>
                </a:lnTo>
                <a:lnTo>
                  <a:pt x="8227" y="58918"/>
                </a:lnTo>
                <a:lnTo>
                  <a:pt x="8227" y="55157"/>
                </a:lnTo>
                <a:close/>
                <a:moveTo>
                  <a:pt x="15993" y="55157"/>
                </a:moveTo>
                <a:lnTo>
                  <a:pt x="15993" y="58918"/>
                </a:lnTo>
                <a:lnTo>
                  <a:pt x="12202" y="58918"/>
                </a:lnTo>
                <a:lnTo>
                  <a:pt x="12202" y="55157"/>
                </a:lnTo>
                <a:close/>
                <a:moveTo>
                  <a:pt x="19968" y="55157"/>
                </a:moveTo>
                <a:lnTo>
                  <a:pt x="19968" y="58918"/>
                </a:lnTo>
                <a:lnTo>
                  <a:pt x="16177" y="58918"/>
                </a:lnTo>
                <a:lnTo>
                  <a:pt x="16177" y="55157"/>
                </a:lnTo>
                <a:close/>
                <a:moveTo>
                  <a:pt x="23944" y="55157"/>
                </a:moveTo>
                <a:lnTo>
                  <a:pt x="23944" y="58918"/>
                </a:lnTo>
                <a:lnTo>
                  <a:pt x="20153" y="58918"/>
                </a:lnTo>
                <a:lnTo>
                  <a:pt x="20153" y="55157"/>
                </a:lnTo>
                <a:close/>
                <a:moveTo>
                  <a:pt x="27919" y="55157"/>
                </a:moveTo>
                <a:lnTo>
                  <a:pt x="27919" y="58918"/>
                </a:lnTo>
                <a:lnTo>
                  <a:pt x="24129" y="58918"/>
                </a:lnTo>
                <a:lnTo>
                  <a:pt x="24129" y="55157"/>
                </a:lnTo>
                <a:close/>
                <a:moveTo>
                  <a:pt x="31895" y="55157"/>
                </a:moveTo>
                <a:lnTo>
                  <a:pt x="31895" y="58918"/>
                </a:lnTo>
                <a:lnTo>
                  <a:pt x="28104" y="58918"/>
                </a:lnTo>
                <a:lnTo>
                  <a:pt x="28104" y="55157"/>
                </a:lnTo>
                <a:close/>
                <a:moveTo>
                  <a:pt x="35870" y="55157"/>
                </a:moveTo>
                <a:lnTo>
                  <a:pt x="35870" y="58918"/>
                </a:lnTo>
                <a:lnTo>
                  <a:pt x="32079" y="58918"/>
                </a:lnTo>
                <a:lnTo>
                  <a:pt x="32079" y="55157"/>
                </a:lnTo>
                <a:close/>
                <a:moveTo>
                  <a:pt x="39845" y="55157"/>
                </a:moveTo>
                <a:lnTo>
                  <a:pt x="39845" y="58918"/>
                </a:lnTo>
                <a:lnTo>
                  <a:pt x="36054" y="58918"/>
                </a:lnTo>
                <a:lnTo>
                  <a:pt x="36054" y="55157"/>
                </a:lnTo>
                <a:close/>
                <a:moveTo>
                  <a:pt x="43821" y="55157"/>
                </a:moveTo>
                <a:lnTo>
                  <a:pt x="43821" y="58918"/>
                </a:lnTo>
                <a:lnTo>
                  <a:pt x="40029" y="58918"/>
                </a:lnTo>
                <a:lnTo>
                  <a:pt x="40029" y="55157"/>
                </a:lnTo>
                <a:close/>
                <a:moveTo>
                  <a:pt x="47796" y="55157"/>
                </a:moveTo>
                <a:lnTo>
                  <a:pt x="47796" y="58918"/>
                </a:lnTo>
                <a:lnTo>
                  <a:pt x="44005" y="58918"/>
                </a:lnTo>
                <a:lnTo>
                  <a:pt x="44005" y="55157"/>
                </a:lnTo>
                <a:close/>
                <a:moveTo>
                  <a:pt x="51771" y="55157"/>
                </a:moveTo>
                <a:lnTo>
                  <a:pt x="51771" y="58918"/>
                </a:lnTo>
                <a:lnTo>
                  <a:pt x="47980" y="58918"/>
                </a:lnTo>
                <a:lnTo>
                  <a:pt x="47980" y="55157"/>
                </a:lnTo>
                <a:close/>
                <a:moveTo>
                  <a:pt x="55746" y="55157"/>
                </a:moveTo>
                <a:lnTo>
                  <a:pt x="55746" y="58918"/>
                </a:lnTo>
                <a:lnTo>
                  <a:pt x="51955" y="58918"/>
                </a:lnTo>
                <a:lnTo>
                  <a:pt x="51955" y="55157"/>
                </a:lnTo>
                <a:close/>
                <a:moveTo>
                  <a:pt x="59721" y="55157"/>
                </a:moveTo>
                <a:lnTo>
                  <a:pt x="59721" y="58918"/>
                </a:lnTo>
                <a:lnTo>
                  <a:pt x="55931" y="58918"/>
                </a:lnTo>
                <a:lnTo>
                  <a:pt x="55931" y="55157"/>
                </a:lnTo>
                <a:close/>
                <a:moveTo>
                  <a:pt x="63696" y="55157"/>
                </a:moveTo>
                <a:lnTo>
                  <a:pt x="63696" y="58918"/>
                </a:lnTo>
                <a:lnTo>
                  <a:pt x="59906" y="58918"/>
                </a:lnTo>
                <a:lnTo>
                  <a:pt x="59906" y="55157"/>
                </a:lnTo>
                <a:close/>
                <a:moveTo>
                  <a:pt x="67672" y="55157"/>
                </a:moveTo>
                <a:lnTo>
                  <a:pt x="67672" y="58918"/>
                </a:lnTo>
                <a:lnTo>
                  <a:pt x="63881" y="58918"/>
                </a:lnTo>
                <a:lnTo>
                  <a:pt x="63881" y="55157"/>
                </a:lnTo>
                <a:close/>
                <a:moveTo>
                  <a:pt x="71648" y="55157"/>
                </a:moveTo>
                <a:lnTo>
                  <a:pt x="71648" y="58918"/>
                </a:lnTo>
                <a:lnTo>
                  <a:pt x="67857" y="58918"/>
                </a:lnTo>
                <a:lnTo>
                  <a:pt x="67857" y="55157"/>
                </a:lnTo>
                <a:close/>
                <a:moveTo>
                  <a:pt x="75623" y="55157"/>
                </a:moveTo>
                <a:lnTo>
                  <a:pt x="75623" y="58918"/>
                </a:lnTo>
                <a:lnTo>
                  <a:pt x="71832" y="58918"/>
                </a:lnTo>
                <a:lnTo>
                  <a:pt x="71832" y="55157"/>
                </a:lnTo>
                <a:close/>
                <a:moveTo>
                  <a:pt x="79598" y="55157"/>
                </a:moveTo>
                <a:lnTo>
                  <a:pt x="79598" y="58918"/>
                </a:lnTo>
                <a:lnTo>
                  <a:pt x="75807" y="58918"/>
                </a:lnTo>
                <a:lnTo>
                  <a:pt x="75807" y="55157"/>
                </a:lnTo>
                <a:close/>
                <a:moveTo>
                  <a:pt x="83573" y="55157"/>
                </a:moveTo>
                <a:lnTo>
                  <a:pt x="83573" y="58918"/>
                </a:lnTo>
                <a:lnTo>
                  <a:pt x="79782" y="58918"/>
                </a:lnTo>
                <a:lnTo>
                  <a:pt x="79782" y="55157"/>
                </a:lnTo>
                <a:close/>
                <a:moveTo>
                  <a:pt x="87549" y="55157"/>
                </a:moveTo>
                <a:lnTo>
                  <a:pt x="87549" y="58918"/>
                </a:lnTo>
                <a:lnTo>
                  <a:pt x="83757" y="58918"/>
                </a:lnTo>
                <a:lnTo>
                  <a:pt x="83757" y="55157"/>
                </a:lnTo>
                <a:close/>
                <a:moveTo>
                  <a:pt x="91524" y="55157"/>
                </a:moveTo>
                <a:lnTo>
                  <a:pt x="91524" y="58918"/>
                </a:lnTo>
                <a:lnTo>
                  <a:pt x="87733" y="58918"/>
                </a:lnTo>
                <a:lnTo>
                  <a:pt x="87733" y="55157"/>
                </a:lnTo>
                <a:close/>
                <a:moveTo>
                  <a:pt x="95499" y="55157"/>
                </a:moveTo>
                <a:lnTo>
                  <a:pt x="95499" y="58918"/>
                </a:lnTo>
                <a:lnTo>
                  <a:pt x="91708" y="58918"/>
                </a:lnTo>
                <a:lnTo>
                  <a:pt x="91708" y="55157"/>
                </a:lnTo>
                <a:close/>
                <a:moveTo>
                  <a:pt x="99474" y="55157"/>
                </a:moveTo>
                <a:lnTo>
                  <a:pt x="99474" y="58918"/>
                </a:lnTo>
                <a:lnTo>
                  <a:pt x="95684" y="58918"/>
                </a:lnTo>
                <a:lnTo>
                  <a:pt x="95684" y="55157"/>
                </a:lnTo>
                <a:close/>
                <a:moveTo>
                  <a:pt x="103449" y="55157"/>
                </a:moveTo>
                <a:lnTo>
                  <a:pt x="103449" y="58918"/>
                </a:lnTo>
                <a:lnTo>
                  <a:pt x="99659" y="58918"/>
                </a:lnTo>
                <a:lnTo>
                  <a:pt x="99659" y="55157"/>
                </a:lnTo>
                <a:close/>
                <a:moveTo>
                  <a:pt x="107424" y="55157"/>
                </a:moveTo>
                <a:lnTo>
                  <a:pt x="107424" y="58918"/>
                </a:lnTo>
                <a:lnTo>
                  <a:pt x="103634" y="58918"/>
                </a:lnTo>
                <a:lnTo>
                  <a:pt x="103634" y="55157"/>
                </a:lnTo>
                <a:close/>
                <a:moveTo>
                  <a:pt x="111400" y="55157"/>
                </a:moveTo>
                <a:lnTo>
                  <a:pt x="111400" y="58918"/>
                </a:lnTo>
                <a:lnTo>
                  <a:pt x="107609" y="58918"/>
                </a:lnTo>
                <a:lnTo>
                  <a:pt x="107609" y="55157"/>
                </a:lnTo>
                <a:close/>
                <a:moveTo>
                  <a:pt x="115376" y="55157"/>
                </a:moveTo>
                <a:lnTo>
                  <a:pt x="115376" y="58918"/>
                </a:lnTo>
                <a:lnTo>
                  <a:pt x="111585" y="58918"/>
                </a:lnTo>
                <a:lnTo>
                  <a:pt x="111585" y="55157"/>
                </a:lnTo>
                <a:close/>
                <a:moveTo>
                  <a:pt x="119351" y="55157"/>
                </a:moveTo>
                <a:lnTo>
                  <a:pt x="119351" y="58918"/>
                </a:lnTo>
                <a:lnTo>
                  <a:pt x="115560" y="58918"/>
                </a:lnTo>
                <a:lnTo>
                  <a:pt x="115560" y="55157"/>
                </a:lnTo>
                <a:close/>
                <a:moveTo>
                  <a:pt x="123326" y="55157"/>
                </a:moveTo>
                <a:lnTo>
                  <a:pt x="123326" y="58918"/>
                </a:lnTo>
                <a:lnTo>
                  <a:pt x="119535" y="58918"/>
                </a:lnTo>
                <a:lnTo>
                  <a:pt x="119535" y="55157"/>
                </a:lnTo>
                <a:close/>
                <a:moveTo>
                  <a:pt x="127301" y="55157"/>
                </a:moveTo>
                <a:lnTo>
                  <a:pt x="127301" y="58918"/>
                </a:lnTo>
                <a:lnTo>
                  <a:pt x="123510" y="58918"/>
                </a:lnTo>
                <a:lnTo>
                  <a:pt x="123510" y="55157"/>
                </a:lnTo>
                <a:close/>
                <a:moveTo>
                  <a:pt x="131277" y="55157"/>
                </a:moveTo>
                <a:lnTo>
                  <a:pt x="131277" y="58918"/>
                </a:lnTo>
                <a:lnTo>
                  <a:pt x="127485" y="58918"/>
                </a:lnTo>
                <a:lnTo>
                  <a:pt x="127485" y="55157"/>
                </a:lnTo>
                <a:close/>
                <a:moveTo>
                  <a:pt x="135252" y="55157"/>
                </a:moveTo>
                <a:lnTo>
                  <a:pt x="135252" y="58918"/>
                </a:lnTo>
                <a:lnTo>
                  <a:pt x="131461" y="58918"/>
                </a:lnTo>
                <a:lnTo>
                  <a:pt x="131461" y="55157"/>
                </a:lnTo>
                <a:close/>
                <a:moveTo>
                  <a:pt x="139227" y="55157"/>
                </a:moveTo>
                <a:lnTo>
                  <a:pt x="139227" y="58918"/>
                </a:lnTo>
                <a:lnTo>
                  <a:pt x="135436" y="58918"/>
                </a:lnTo>
                <a:lnTo>
                  <a:pt x="135436" y="55157"/>
                </a:lnTo>
                <a:close/>
                <a:moveTo>
                  <a:pt x="143202" y="55157"/>
                </a:moveTo>
                <a:lnTo>
                  <a:pt x="143202" y="58918"/>
                </a:lnTo>
                <a:lnTo>
                  <a:pt x="139411" y="58918"/>
                </a:lnTo>
                <a:lnTo>
                  <a:pt x="139411" y="55157"/>
                </a:lnTo>
                <a:close/>
                <a:moveTo>
                  <a:pt x="147177" y="55157"/>
                </a:moveTo>
                <a:lnTo>
                  <a:pt x="147177" y="58918"/>
                </a:lnTo>
                <a:lnTo>
                  <a:pt x="143387" y="58918"/>
                </a:lnTo>
                <a:lnTo>
                  <a:pt x="143387" y="55157"/>
                </a:lnTo>
                <a:close/>
                <a:moveTo>
                  <a:pt x="151224" y="55157"/>
                </a:moveTo>
                <a:lnTo>
                  <a:pt x="151224" y="58918"/>
                </a:lnTo>
                <a:lnTo>
                  <a:pt x="147362" y="58918"/>
                </a:lnTo>
                <a:lnTo>
                  <a:pt x="147362" y="55157"/>
                </a:lnTo>
                <a:close/>
                <a:moveTo>
                  <a:pt x="4068" y="59101"/>
                </a:moveTo>
                <a:lnTo>
                  <a:pt x="4068" y="62861"/>
                </a:lnTo>
                <a:lnTo>
                  <a:pt x="184" y="62861"/>
                </a:lnTo>
                <a:lnTo>
                  <a:pt x="184" y="59101"/>
                </a:lnTo>
                <a:close/>
                <a:moveTo>
                  <a:pt x="8043" y="59101"/>
                </a:moveTo>
                <a:lnTo>
                  <a:pt x="8043" y="62861"/>
                </a:lnTo>
                <a:lnTo>
                  <a:pt x="4252" y="62861"/>
                </a:lnTo>
                <a:lnTo>
                  <a:pt x="4252" y="59101"/>
                </a:lnTo>
                <a:close/>
                <a:moveTo>
                  <a:pt x="12018" y="59101"/>
                </a:moveTo>
                <a:lnTo>
                  <a:pt x="12018" y="62861"/>
                </a:lnTo>
                <a:lnTo>
                  <a:pt x="8227" y="62861"/>
                </a:lnTo>
                <a:lnTo>
                  <a:pt x="8227" y="59101"/>
                </a:lnTo>
                <a:close/>
                <a:moveTo>
                  <a:pt x="15993" y="59101"/>
                </a:moveTo>
                <a:lnTo>
                  <a:pt x="15993" y="62861"/>
                </a:lnTo>
                <a:lnTo>
                  <a:pt x="12202" y="62861"/>
                </a:lnTo>
                <a:lnTo>
                  <a:pt x="12202" y="59101"/>
                </a:lnTo>
                <a:close/>
                <a:moveTo>
                  <a:pt x="19968" y="59101"/>
                </a:moveTo>
                <a:lnTo>
                  <a:pt x="19968" y="62861"/>
                </a:lnTo>
                <a:lnTo>
                  <a:pt x="16177" y="62861"/>
                </a:lnTo>
                <a:lnTo>
                  <a:pt x="16177" y="59101"/>
                </a:lnTo>
                <a:close/>
                <a:moveTo>
                  <a:pt x="23944" y="59101"/>
                </a:moveTo>
                <a:lnTo>
                  <a:pt x="23944" y="62861"/>
                </a:lnTo>
                <a:lnTo>
                  <a:pt x="20153" y="62861"/>
                </a:lnTo>
                <a:lnTo>
                  <a:pt x="20153" y="59101"/>
                </a:lnTo>
                <a:close/>
                <a:moveTo>
                  <a:pt x="27919" y="59101"/>
                </a:moveTo>
                <a:lnTo>
                  <a:pt x="27919" y="62861"/>
                </a:lnTo>
                <a:lnTo>
                  <a:pt x="24129" y="62861"/>
                </a:lnTo>
                <a:lnTo>
                  <a:pt x="24129" y="59101"/>
                </a:lnTo>
                <a:close/>
                <a:moveTo>
                  <a:pt x="31895" y="59101"/>
                </a:moveTo>
                <a:lnTo>
                  <a:pt x="31895" y="62861"/>
                </a:lnTo>
                <a:lnTo>
                  <a:pt x="28104" y="62861"/>
                </a:lnTo>
                <a:lnTo>
                  <a:pt x="28104" y="59101"/>
                </a:lnTo>
                <a:close/>
                <a:moveTo>
                  <a:pt x="35870" y="59101"/>
                </a:moveTo>
                <a:lnTo>
                  <a:pt x="35870" y="62861"/>
                </a:lnTo>
                <a:lnTo>
                  <a:pt x="32079" y="62861"/>
                </a:lnTo>
                <a:lnTo>
                  <a:pt x="32079" y="59101"/>
                </a:lnTo>
                <a:close/>
                <a:moveTo>
                  <a:pt x="39845" y="59101"/>
                </a:moveTo>
                <a:lnTo>
                  <a:pt x="39845" y="62861"/>
                </a:lnTo>
                <a:lnTo>
                  <a:pt x="36054" y="62861"/>
                </a:lnTo>
                <a:lnTo>
                  <a:pt x="36054" y="59101"/>
                </a:lnTo>
                <a:close/>
                <a:moveTo>
                  <a:pt x="43821" y="59101"/>
                </a:moveTo>
                <a:lnTo>
                  <a:pt x="43821" y="62861"/>
                </a:lnTo>
                <a:lnTo>
                  <a:pt x="40029" y="62861"/>
                </a:lnTo>
                <a:lnTo>
                  <a:pt x="40029" y="59101"/>
                </a:lnTo>
                <a:close/>
                <a:moveTo>
                  <a:pt x="47796" y="59101"/>
                </a:moveTo>
                <a:lnTo>
                  <a:pt x="47796" y="62861"/>
                </a:lnTo>
                <a:lnTo>
                  <a:pt x="44005" y="62861"/>
                </a:lnTo>
                <a:lnTo>
                  <a:pt x="44005" y="59101"/>
                </a:lnTo>
                <a:close/>
                <a:moveTo>
                  <a:pt x="51771" y="59101"/>
                </a:moveTo>
                <a:lnTo>
                  <a:pt x="51771" y="62861"/>
                </a:lnTo>
                <a:lnTo>
                  <a:pt x="47980" y="62861"/>
                </a:lnTo>
                <a:lnTo>
                  <a:pt x="47980" y="59101"/>
                </a:lnTo>
                <a:close/>
                <a:moveTo>
                  <a:pt x="55746" y="59101"/>
                </a:moveTo>
                <a:lnTo>
                  <a:pt x="55746" y="62861"/>
                </a:lnTo>
                <a:lnTo>
                  <a:pt x="51955" y="62861"/>
                </a:lnTo>
                <a:lnTo>
                  <a:pt x="51955" y="59101"/>
                </a:lnTo>
                <a:close/>
                <a:moveTo>
                  <a:pt x="59721" y="59101"/>
                </a:moveTo>
                <a:lnTo>
                  <a:pt x="59721" y="62861"/>
                </a:lnTo>
                <a:lnTo>
                  <a:pt x="55931" y="62861"/>
                </a:lnTo>
                <a:lnTo>
                  <a:pt x="55931" y="59101"/>
                </a:lnTo>
                <a:close/>
                <a:moveTo>
                  <a:pt x="63696" y="59101"/>
                </a:moveTo>
                <a:lnTo>
                  <a:pt x="63696" y="62861"/>
                </a:lnTo>
                <a:lnTo>
                  <a:pt x="59906" y="62861"/>
                </a:lnTo>
                <a:lnTo>
                  <a:pt x="59906" y="59101"/>
                </a:lnTo>
                <a:close/>
                <a:moveTo>
                  <a:pt x="67672" y="59101"/>
                </a:moveTo>
                <a:lnTo>
                  <a:pt x="67672" y="62861"/>
                </a:lnTo>
                <a:lnTo>
                  <a:pt x="63881" y="62861"/>
                </a:lnTo>
                <a:lnTo>
                  <a:pt x="63881" y="59101"/>
                </a:lnTo>
                <a:close/>
                <a:moveTo>
                  <a:pt x="71648" y="59101"/>
                </a:moveTo>
                <a:lnTo>
                  <a:pt x="71648" y="62861"/>
                </a:lnTo>
                <a:lnTo>
                  <a:pt x="67857" y="62861"/>
                </a:lnTo>
                <a:lnTo>
                  <a:pt x="67857" y="59101"/>
                </a:lnTo>
                <a:close/>
                <a:moveTo>
                  <a:pt x="75623" y="59101"/>
                </a:moveTo>
                <a:lnTo>
                  <a:pt x="75623" y="62861"/>
                </a:lnTo>
                <a:lnTo>
                  <a:pt x="71832" y="62861"/>
                </a:lnTo>
                <a:lnTo>
                  <a:pt x="71832" y="59101"/>
                </a:lnTo>
                <a:close/>
                <a:moveTo>
                  <a:pt x="79598" y="59101"/>
                </a:moveTo>
                <a:lnTo>
                  <a:pt x="79598" y="62861"/>
                </a:lnTo>
                <a:lnTo>
                  <a:pt x="75807" y="62861"/>
                </a:lnTo>
                <a:lnTo>
                  <a:pt x="75807" y="59101"/>
                </a:lnTo>
                <a:close/>
                <a:moveTo>
                  <a:pt x="83573" y="59101"/>
                </a:moveTo>
                <a:lnTo>
                  <a:pt x="83573" y="62861"/>
                </a:lnTo>
                <a:lnTo>
                  <a:pt x="79782" y="62861"/>
                </a:lnTo>
                <a:lnTo>
                  <a:pt x="79782" y="59101"/>
                </a:lnTo>
                <a:close/>
                <a:moveTo>
                  <a:pt x="87549" y="59101"/>
                </a:moveTo>
                <a:lnTo>
                  <a:pt x="87549" y="62861"/>
                </a:lnTo>
                <a:lnTo>
                  <a:pt x="83757" y="62861"/>
                </a:lnTo>
                <a:lnTo>
                  <a:pt x="83757" y="59101"/>
                </a:lnTo>
                <a:close/>
                <a:moveTo>
                  <a:pt x="91524" y="59101"/>
                </a:moveTo>
                <a:lnTo>
                  <a:pt x="91524" y="62861"/>
                </a:lnTo>
                <a:lnTo>
                  <a:pt x="87733" y="62861"/>
                </a:lnTo>
                <a:lnTo>
                  <a:pt x="87733" y="59101"/>
                </a:lnTo>
                <a:close/>
                <a:moveTo>
                  <a:pt x="95499" y="59101"/>
                </a:moveTo>
                <a:lnTo>
                  <a:pt x="95499" y="62861"/>
                </a:lnTo>
                <a:lnTo>
                  <a:pt x="91708" y="62861"/>
                </a:lnTo>
                <a:lnTo>
                  <a:pt x="91708" y="59101"/>
                </a:lnTo>
                <a:close/>
                <a:moveTo>
                  <a:pt x="99474" y="59101"/>
                </a:moveTo>
                <a:lnTo>
                  <a:pt x="99474" y="62861"/>
                </a:lnTo>
                <a:lnTo>
                  <a:pt x="95684" y="62861"/>
                </a:lnTo>
                <a:lnTo>
                  <a:pt x="95684" y="59101"/>
                </a:lnTo>
                <a:close/>
                <a:moveTo>
                  <a:pt x="103449" y="59101"/>
                </a:moveTo>
                <a:lnTo>
                  <a:pt x="103449" y="62861"/>
                </a:lnTo>
                <a:lnTo>
                  <a:pt x="99659" y="62861"/>
                </a:lnTo>
                <a:lnTo>
                  <a:pt x="99659" y="59101"/>
                </a:lnTo>
                <a:close/>
                <a:moveTo>
                  <a:pt x="107424" y="59101"/>
                </a:moveTo>
                <a:lnTo>
                  <a:pt x="107424" y="62861"/>
                </a:lnTo>
                <a:lnTo>
                  <a:pt x="103634" y="62861"/>
                </a:lnTo>
                <a:lnTo>
                  <a:pt x="103634" y="59101"/>
                </a:lnTo>
                <a:close/>
                <a:moveTo>
                  <a:pt x="111400" y="59101"/>
                </a:moveTo>
                <a:lnTo>
                  <a:pt x="111400" y="62861"/>
                </a:lnTo>
                <a:lnTo>
                  <a:pt x="107609" y="62861"/>
                </a:lnTo>
                <a:lnTo>
                  <a:pt x="107609" y="59101"/>
                </a:lnTo>
                <a:close/>
                <a:moveTo>
                  <a:pt x="115376" y="59101"/>
                </a:moveTo>
                <a:lnTo>
                  <a:pt x="115376" y="62861"/>
                </a:lnTo>
                <a:lnTo>
                  <a:pt x="111585" y="62861"/>
                </a:lnTo>
                <a:lnTo>
                  <a:pt x="111585" y="59101"/>
                </a:lnTo>
                <a:close/>
                <a:moveTo>
                  <a:pt x="119351" y="59101"/>
                </a:moveTo>
                <a:lnTo>
                  <a:pt x="119351" y="62861"/>
                </a:lnTo>
                <a:lnTo>
                  <a:pt x="115560" y="62861"/>
                </a:lnTo>
                <a:lnTo>
                  <a:pt x="115560" y="59101"/>
                </a:lnTo>
                <a:close/>
                <a:moveTo>
                  <a:pt x="123326" y="59101"/>
                </a:moveTo>
                <a:lnTo>
                  <a:pt x="123326" y="62861"/>
                </a:lnTo>
                <a:lnTo>
                  <a:pt x="119535" y="62861"/>
                </a:lnTo>
                <a:lnTo>
                  <a:pt x="119535" y="59101"/>
                </a:lnTo>
                <a:close/>
                <a:moveTo>
                  <a:pt x="127301" y="59101"/>
                </a:moveTo>
                <a:lnTo>
                  <a:pt x="127301" y="62861"/>
                </a:lnTo>
                <a:lnTo>
                  <a:pt x="123510" y="62861"/>
                </a:lnTo>
                <a:lnTo>
                  <a:pt x="123510" y="59101"/>
                </a:lnTo>
                <a:close/>
                <a:moveTo>
                  <a:pt x="131277" y="59101"/>
                </a:moveTo>
                <a:lnTo>
                  <a:pt x="131277" y="62861"/>
                </a:lnTo>
                <a:lnTo>
                  <a:pt x="127485" y="62861"/>
                </a:lnTo>
                <a:lnTo>
                  <a:pt x="127485" y="59101"/>
                </a:lnTo>
                <a:close/>
                <a:moveTo>
                  <a:pt x="135252" y="59101"/>
                </a:moveTo>
                <a:lnTo>
                  <a:pt x="135252" y="62861"/>
                </a:lnTo>
                <a:lnTo>
                  <a:pt x="131461" y="62861"/>
                </a:lnTo>
                <a:lnTo>
                  <a:pt x="131461" y="59101"/>
                </a:lnTo>
                <a:close/>
                <a:moveTo>
                  <a:pt x="139227" y="59101"/>
                </a:moveTo>
                <a:lnTo>
                  <a:pt x="139227" y="62861"/>
                </a:lnTo>
                <a:lnTo>
                  <a:pt x="135436" y="62861"/>
                </a:lnTo>
                <a:lnTo>
                  <a:pt x="135436" y="59101"/>
                </a:lnTo>
                <a:close/>
                <a:moveTo>
                  <a:pt x="143202" y="59101"/>
                </a:moveTo>
                <a:lnTo>
                  <a:pt x="143202" y="62861"/>
                </a:lnTo>
                <a:lnTo>
                  <a:pt x="139411" y="62861"/>
                </a:lnTo>
                <a:lnTo>
                  <a:pt x="139411" y="59101"/>
                </a:lnTo>
                <a:close/>
                <a:moveTo>
                  <a:pt x="147177" y="59101"/>
                </a:moveTo>
                <a:lnTo>
                  <a:pt x="147177" y="62861"/>
                </a:lnTo>
                <a:lnTo>
                  <a:pt x="143387" y="62861"/>
                </a:lnTo>
                <a:lnTo>
                  <a:pt x="143387" y="59101"/>
                </a:lnTo>
                <a:close/>
                <a:moveTo>
                  <a:pt x="151224" y="59101"/>
                </a:moveTo>
                <a:lnTo>
                  <a:pt x="151224" y="62861"/>
                </a:lnTo>
                <a:lnTo>
                  <a:pt x="147362" y="62861"/>
                </a:lnTo>
                <a:lnTo>
                  <a:pt x="147362" y="59101"/>
                </a:lnTo>
                <a:close/>
                <a:moveTo>
                  <a:pt x="4068" y="63043"/>
                </a:moveTo>
                <a:lnTo>
                  <a:pt x="4068" y="66803"/>
                </a:lnTo>
                <a:lnTo>
                  <a:pt x="184" y="66803"/>
                </a:lnTo>
                <a:lnTo>
                  <a:pt x="184" y="63043"/>
                </a:lnTo>
                <a:close/>
                <a:moveTo>
                  <a:pt x="8043" y="63043"/>
                </a:moveTo>
                <a:lnTo>
                  <a:pt x="8043" y="66803"/>
                </a:lnTo>
                <a:lnTo>
                  <a:pt x="4252" y="66803"/>
                </a:lnTo>
                <a:lnTo>
                  <a:pt x="4252" y="63043"/>
                </a:lnTo>
                <a:close/>
                <a:moveTo>
                  <a:pt x="12018" y="63043"/>
                </a:moveTo>
                <a:lnTo>
                  <a:pt x="12018" y="66803"/>
                </a:lnTo>
                <a:lnTo>
                  <a:pt x="8227" y="66803"/>
                </a:lnTo>
                <a:lnTo>
                  <a:pt x="8227" y="63043"/>
                </a:lnTo>
                <a:close/>
                <a:moveTo>
                  <a:pt x="15993" y="63043"/>
                </a:moveTo>
                <a:lnTo>
                  <a:pt x="15993" y="66803"/>
                </a:lnTo>
                <a:lnTo>
                  <a:pt x="12202" y="66803"/>
                </a:lnTo>
                <a:lnTo>
                  <a:pt x="12202" y="63043"/>
                </a:lnTo>
                <a:close/>
                <a:moveTo>
                  <a:pt x="19968" y="63043"/>
                </a:moveTo>
                <a:lnTo>
                  <a:pt x="19968" y="66803"/>
                </a:lnTo>
                <a:lnTo>
                  <a:pt x="16177" y="66803"/>
                </a:lnTo>
                <a:lnTo>
                  <a:pt x="16177" y="63043"/>
                </a:lnTo>
                <a:close/>
                <a:moveTo>
                  <a:pt x="23944" y="63043"/>
                </a:moveTo>
                <a:lnTo>
                  <a:pt x="23944" y="66803"/>
                </a:lnTo>
                <a:lnTo>
                  <a:pt x="20153" y="66803"/>
                </a:lnTo>
                <a:lnTo>
                  <a:pt x="20153" y="63043"/>
                </a:lnTo>
                <a:close/>
                <a:moveTo>
                  <a:pt x="27919" y="63043"/>
                </a:moveTo>
                <a:lnTo>
                  <a:pt x="27919" y="66803"/>
                </a:lnTo>
                <a:lnTo>
                  <a:pt x="24129" y="66803"/>
                </a:lnTo>
                <a:lnTo>
                  <a:pt x="24129" y="63043"/>
                </a:lnTo>
                <a:close/>
                <a:moveTo>
                  <a:pt x="31895" y="63043"/>
                </a:moveTo>
                <a:lnTo>
                  <a:pt x="31895" y="66803"/>
                </a:lnTo>
                <a:lnTo>
                  <a:pt x="28104" y="66803"/>
                </a:lnTo>
                <a:lnTo>
                  <a:pt x="28104" y="63043"/>
                </a:lnTo>
                <a:close/>
                <a:moveTo>
                  <a:pt x="35870" y="63043"/>
                </a:moveTo>
                <a:lnTo>
                  <a:pt x="35870" y="66803"/>
                </a:lnTo>
                <a:lnTo>
                  <a:pt x="32079" y="66803"/>
                </a:lnTo>
                <a:lnTo>
                  <a:pt x="32079" y="63043"/>
                </a:lnTo>
                <a:close/>
                <a:moveTo>
                  <a:pt x="39845" y="63043"/>
                </a:moveTo>
                <a:lnTo>
                  <a:pt x="39845" y="66803"/>
                </a:lnTo>
                <a:lnTo>
                  <a:pt x="36054" y="66803"/>
                </a:lnTo>
                <a:lnTo>
                  <a:pt x="36054" y="63043"/>
                </a:lnTo>
                <a:close/>
                <a:moveTo>
                  <a:pt x="43821" y="63043"/>
                </a:moveTo>
                <a:lnTo>
                  <a:pt x="43821" y="66803"/>
                </a:lnTo>
                <a:lnTo>
                  <a:pt x="40029" y="66803"/>
                </a:lnTo>
                <a:lnTo>
                  <a:pt x="40029" y="63043"/>
                </a:lnTo>
                <a:close/>
                <a:moveTo>
                  <a:pt x="47796" y="63043"/>
                </a:moveTo>
                <a:lnTo>
                  <a:pt x="47796" y="66803"/>
                </a:lnTo>
                <a:lnTo>
                  <a:pt x="44005" y="66803"/>
                </a:lnTo>
                <a:lnTo>
                  <a:pt x="44005" y="63043"/>
                </a:lnTo>
                <a:close/>
                <a:moveTo>
                  <a:pt x="51771" y="63043"/>
                </a:moveTo>
                <a:lnTo>
                  <a:pt x="51771" y="66803"/>
                </a:lnTo>
                <a:lnTo>
                  <a:pt x="47980" y="66803"/>
                </a:lnTo>
                <a:lnTo>
                  <a:pt x="47980" y="63043"/>
                </a:lnTo>
                <a:close/>
                <a:moveTo>
                  <a:pt x="55746" y="63043"/>
                </a:moveTo>
                <a:lnTo>
                  <a:pt x="55746" y="66803"/>
                </a:lnTo>
                <a:lnTo>
                  <a:pt x="51955" y="66803"/>
                </a:lnTo>
                <a:lnTo>
                  <a:pt x="51955" y="63043"/>
                </a:lnTo>
                <a:close/>
                <a:moveTo>
                  <a:pt x="59721" y="63043"/>
                </a:moveTo>
                <a:lnTo>
                  <a:pt x="59721" y="66803"/>
                </a:lnTo>
                <a:lnTo>
                  <a:pt x="55931" y="66803"/>
                </a:lnTo>
                <a:lnTo>
                  <a:pt x="55931" y="63043"/>
                </a:lnTo>
                <a:close/>
                <a:moveTo>
                  <a:pt x="63696" y="63043"/>
                </a:moveTo>
                <a:lnTo>
                  <a:pt x="63696" y="66803"/>
                </a:lnTo>
                <a:lnTo>
                  <a:pt x="59906" y="66803"/>
                </a:lnTo>
                <a:lnTo>
                  <a:pt x="59906" y="63043"/>
                </a:lnTo>
                <a:close/>
                <a:moveTo>
                  <a:pt x="67672" y="63043"/>
                </a:moveTo>
                <a:lnTo>
                  <a:pt x="67672" y="66803"/>
                </a:lnTo>
                <a:lnTo>
                  <a:pt x="63881" y="66803"/>
                </a:lnTo>
                <a:lnTo>
                  <a:pt x="63881" y="63043"/>
                </a:lnTo>
                <a:close/>
                <a:moveTo>
                  <a:pt x="71648" y="63043"/>
                </a:moveTo>
                <a:lnTo>
                  <a:pt x="71648" y="66803"/>
                </a:lnTo>
                <a:lnTo>
                  <a:pt x="67857" y="66803"/>
                </a:lnTo>
                <a:lnTo>
                  <a:pt x="67857" y="63043"/>
                </a:lnTo>
                <a:close/>
                <a:moveTo>
                  <a:pt x="75623" y="63043"/>
                </a:moveTo>
                <a:lnTo>
                  <a:pt x="75623" y="66803"/>
                </a:lnTo>
                <a:lnTo>
                  <a:pt x="71832" y="66803"/>
                </a:lnTo>
                <a:lnTo>
                  <a:pt x="71832" y="63043"/>
                </a:lnTo>
                <a:close/>
                <a:moveTo>
                  <a:pt x="79598" y="63043"/>
                </a:moveTo>
                <a:lnTo>
                  <a:pt x="79598" y="66803"/>
                </a:lnTo>
                <a:lnTo>
                  <a:pt x="75807" y="66803"/>
                </a:lnTo>
                <a:lnTo>
                  <a:pt x="75807" y="63043"/>
                </a:lnTo>
                <a:close/>
                <a:moveTo>
                  <a:pt x="83573" y="63043"/>
                </a:moveTo>
                <a:lnTo>
                  <a:pt x="83573" y="66803"/>
                </a:lnTo>
                <a:lnTo>
                  <a:pt x="79782" y="66803"/>
                </a:lnTo>
                <a:lnTo>
                  <a:pt x="79782" y="63043"/>
                </a:lnTo>
                <a:close/>
                <a:moveTo>
                  <a:pt x="87549" y="63043"/>
                </a:moveTo>
                <a:lnTo>
                  <a:pt x="87549" y="66803"/>
                </a:lnTo>
                <a:lnTo>
                  <a:pt x="83757" y="66803"/>
                </a:lnTo>
                <a:lnTo>
                  <a:pt x="83757" y="63043"/>
                </a:lnTo>
                <a:close/>
                <a:moveTo>
                  <a:pt x="91524" y="63043"/>
                </a:moveTo>
                <a:lnTo>
                  <a:pt x="91524" y="66803"/>
                </a:lnTo>
                <a:lnTo>
                  <a:pt x="87733" y="66803"/>
                </a:lnTo>
                <a:lnTo>
                  <a:pt x="87733" y="63043"/>
                </a:lnTo>
                <a:close/>
                <a:moveTo>
                  <a:pt x="95499" y="63043"/>
                </a:moveTo>
                <a:lnTo>
                  <a:pt x="95499" y="66803"/>
                </a:lnTo>
                <a:lnTo>
                  <a:pt x="91708" y="66803"/>
                </a:lnTo>
                <a:lnTo>
                  <a:pt x="91708" y="63043"/>
                </a:lnTo>
                <a:close/>
                <a:moveTo>
                  <a:pt x="99474" y="63043"/>
                </a:moveTo>
                <a:lnTo>
                  <a:pt x="99474" y="66803"/>
                </a:lnTo>
                <a:lnTo>
                  <a:pt x="95684" y="66803"/>
                </a:lnTo>
                <a:lnTo>
                  <a:pt x="95684" y="63043"/>
                </a:lnTo>
                <a:close/>
                <a:moveTo>
                  <a:pt x="103449" y="63043"/>
                </a:moveTo>
                <a:lnTo>
                  <a:pt x="103449" y="66803"/>
                </a:lnTo>
                <a:lnTo>
                  <a:pt x="99659" y="66803"/>
                </a:lnTo>
                <a:lnTo>
                  <a:pt x="99659" y="63043"/>
                </a:lnTo>
                <a:close/>
                <a:moveTo>
                  <a:pt x="107424" y="63043"/>
                </a:moveTo>
                <a:lnTo>
                  <a:pt x="107424" y="66803"/>
                </a:lnTo>
                <a:lnTo>
                  <a:pt x="103634" y="66803"/>
                </a:lnTo>
                <a:lnTo>
                  <a:pt x="103634" y="63043"/>
                </a:lnTo>
                <a:close/>
                <a:moveTo>
                  <a:pt x="111400" y="63043"/>
                </a:moveTo>
                <a:lnTo>
                  <a:pt x="111400" y="66803"/>
                </a:lnTo>
                <a:lnTo>
                  <a:pt x="107609" y="66803"/>
                </a:lnTo>
                <a:lnTo>
                  <a:pt x="107609" y="63043"/>
                </a:lnTo>
                <a:close/>
                <a:moveTo>
                  <a:pt x="115376" y="63043"/>
                </a:moveTo>
                <a:lnTo>
                  <a:pt x="115376" y="66803"/>
                </a:lnTo>
                <a:lnTo>
                  <a:pt x="111585" y="66803"/>
                </a:lnTo>
                <a:lnTo>
                  <a:pt x="111585" y="63043"/>
                </a:lnTo>
                <a:close/>
                <a:moveTo>
                  <a:pt x="119351" y="63044"/>
                </a:moveTo>
                <a:lnTo>
                  <a:pt x="119351" y="66803"/>
                </a:lnTo>
                <a:lnTo>
                  <a:pt x="115560" y="66803"/>
                </a:lnTo>
                <a:lnTo>
                  <a:pt x="115560" y="63044"/>
                </a:lnTo>
                <a:close/>
                <a:moveTo>
                  <a:pt x="123326" y="63044"/>
                </a:moveTo>
                <a:lnTo>
                  <a:pt x="123326" y="66803"/>
                </a:lnTo>
                <a:lnTo>
                  <a:pt x="119535" y="66803"/>
                </a:lnTo>
                <a:lnTo>
                  <a:pt x="119535" y="63044"/>
                </a:lnTo>
                <a:close/>
                <a:moveTo>
                  <a:pt x="127301" y="63044"/>
                </a:moveTo>
                <a:lnTo>
                  <a:pt x="127301" y="66803"/>
                </a:lnTo>
                <a:lnTo>
                  <a:pt x="123510" y="66803"/>
                </a:lnTo>
                <a:lnTo>
                  <a:pt x="123510" y="63044"/>
                </a:lnTo>
                <a:close/>
                <a:moveTo>
                  <a:pt x="131277" y="63044"/>
                </a:moveTo>
                <a:lnTo>
                  <a:pt x="131277" y="66803"/>
                </a:lnTo>
                <a:lnTo>
                  <a:pt x="127485" y="66803"/>
                </a:lnTo>
                <a:lnTo>
                  <a:pt x="127485" y="63044"/>
                </a:lnTo>
                <a:close/>
                <a:moveTo>
                  <a:pt x="135252" y="63044"/>
                </a:moveTo>
                <a:lnTo>
                  <a:pt x="135252" y="66803"/>
                </a:lnTo>
                <a:lnTo>
                  <a:pt x="131461" y="66803"/>
                </a:lnTo>
                <a:lnTo>
                  <a:pt x="131461" y="63044"/>
                </a:lnTo>
                <a:close/>
                <a:moveTo>
                  <a:pt x="139227" y="63044"/>
                </a:moveTo>
                <a:lnTo>
                  <a:pt x="139227" y="66803"/>
                </a:lnTo>
                <a:lnTo>
                  <a:pt x="135436" y="66803"/>
                </a:lnTo>
                <a:lnTo>
                  <a:pt x="135436" y="63044"/>
                </a:lnTo>
                <a:close/>
                <a:moveTo>
                  <a:pt x="143202" y="63044"/>
                </a:moveTo>
                <a:lnTo>
                  <a:pt x="143202" y="66803"/>
                </a:lnTo>
                <a:lnTo>
                  <a:pt x="139411" y="66803"/>
                </a:lnTo>
                <a:lnTo>
                  <a:pt x="139411" y="63044"/>
                </a:lnTo>
                <a:close/>
                <a:moveTo>
                  <a:pt x="147177" y="63044"/>
                </a:moveTo>
                <a:lnTo>
                  <a:pt x="147177" y="66803"/>
                </a:lnTo>
                <a:lnTo>
                  <a:pt x="143387" y="66803"/>
                </a:lnTo>
                <a:lnTo>
                  <a:pt x="143387" y="63044"/>
                </a:lnTo>
                <a:close/>
                <a:moveTo>
                  <a:pt x="151224" y="63044"/>
                </a:moveTo>
                <a:lnTo>
                  <a:pt x="151224" y="66803"/>
                </a:lnTo>
                <a:lnTo>
                  <a:pt x="147362" y="66803"/>
                </a:lnTo>
                <a:lnTo>
                  <a:pt x="147362" y="63044"/>
                </a:lnTo>
                <a:close/>
                <a:moveTo>
                  <a:pt x="4068" y="66986"/>
                </a:moveTo>
                <a:lnTo>
                  <a:pt x="4068" y="70746"/>
                </a:lnTo>
                <a:lnTo>
                  <a:pt x="184" y="70746"/>
                </a:lnTo>
                <a:lnTo>
                  <a:pt x="184" y="66986"/>
                </a:lnTo>
                <a:close/>
                <a:moveTo>
                  <a:pt x="8043" y="66986"/>
                </a:moveTo>
                <a:lnTo>
                  <a:pt x="8043" y="70746"/>
                </a:lnTo>
                <a:lnTo>
                  <a:pt x="4252" y="70746"/>
                </a:lnTo>
                <a:lnTo>
                  <a:pt x="4252" y="66986"/>
                </a:lnTo>
                <a:close/>
                <a:moveTo>
                  <a:pt x="12018" y="66986"/>
                </a:moveTo>
                <a:lnTo>
                  <a:pt x="12018" y="70746"/>
                </a:lnTo>
                <a:lnTo>
                  <a:pt x="8227" y="70746"/>
                </a:lnTo>
                <a:lnTo>
                  <a:pt x="8227" y="66986"/>
                </a:lnTo>
                <a:close/>
                <a:moveTo>
                  <a:pt x="15993" y="66986"/>
                </a:moveTo>
                <a:lnTo>
                  <a:pt x="15993" y="70746"/>
                </a:lnTo>
                <a:lnTo>
                  <a:pt x="12202" y="70746"/>
                </a:lnTo>
                <a:lnTo>
                  <a:pt x="12202" y="66986"/>
                </a:lnTo>
                <a:close/>
                <a:moveTo>
                  <a:pt x="19968" y="66986"/>
                </a:moveTo>
                <a:lnTo>
                  <a:pt x="19968" y="70746"/>
                </a:lnTo>
                <a:lnTo>
                  <a:pt x="16177" y="70746"/>
                </a:lnTo>
                <a:lnTo>
                  <a:pt x="16177" y="66986"/>
                </a:lnTo>
                <a:close/>
                <a:moveTo>
                  <a:pt x="23944" y="66986"/>
                </a:moveTo>
                <a:lnTo>
                  <a:pt x="23944" y="70746"/>
                </a:lnTo>
                <a:lnTo>
                  <a:pt x="20153" y="70746"/>
                </a:lnTo>
                <a:lnTo>
                  <a:pt x="20153" y="66986"/>
                </a:lnTo>
                <a:close/>
                <a:moveTo>
                  <a:pt x="27919" y="66986"/>
                </a:moveTo>
                <a:lnTo>
                  <a:pt x="27919" y="70746"/>
                </a:lnTo>
                <a:lnTo>
                  <a:pt x="24129" y="70746"/>
                </a:lnTo>
                <a:lnTo>
                  <a:pt x="24129" y="66986"/>
                </a:lnTo>
                <a:close/>
                <a:moveTo>
                  <a:pt x="31895" y="66986"/>
                </a:moveTo>
                <a:lnTo>
                  <a:pt x="31895" y="70746"/>
                </a:lnTo>
                <a:lnTo>
                  <a:pt x="28104" y="70746"/>
                </a:lnTo>
                <a:lnTo>
                  <a:pt x="28104" y="66986"/>
                </a:lnTo>
                <a:close/>
                <a:moveTo>
                  <a:pt x="35870" y="66986"/>
                </a:moveTo>
                <a:lnTo>
                  <a:pt x="35870" y="70746"/>
                </a:lnTo>
                <a:lnTo>
                  <a:pt x="32079" y="70746"/>
                </a:lnTo>
                <a:lnTo>
                  <a:pt x="32079" y="66986"/>
                </a:lnTo>
                <a:close/>
                <a:moveTo>
                  <a:pt x="39845" y="66986"/>
                </a:moveTo>
                <a:lnTo>
                  <a:pt x="39845" y="70746"/>
                </a:lnTo>
                <a:lnTo>
                  <a:pt x="36054" y="70746"/>
                </a:lnTo>
                <a:lnTo>
                  <a:pt x="36054" y="66986"/>
                </a:lnTo>
                <a:close/>
                <a:moveTo>
                  <a:pt x="43821" y="66986"/>
                </a:moveTo>
                <a:lnTo>
                  <a:pt x="43821" y="70746"/>
                </a:lnTo>
                <a:lnTo>
                  <a:pt x="40029" y="70746"/>
                </a:lnTo>
                <a:lnTo>
                  <a:pt x="40029" y="66986"/>
                </a:lnTo>
                <a:close/>
                <a:moveTo>
                  <a:pt x="47796" y="66986"/>
                </a:moveTo>
                <a:lnTo>
                  <a:pt x="47796" y="70746"/>
                </a:lnTo>
                <a:lnTo>
                  <a:pt x="44005" y="70746"/>
                </a:lnTo>
                <a:lnTo>
                  <a:pt x="44005" y="66986"/>
                </a:lnTo>
                <a:close/>
                <a:moveTo>
                  <a:pt x="51771" y="66986"/>
                </a:moveTo>
                <a:lnTo>
                  <a:pt x="51771" y="70746"/>
                </a:lnTo>
                <a:lnTo>
                  <a:pt x="47980" y="70746"/>
                </a:lnTo>
                <a:lnTo>
                  <a:pt x="47980" y="66986"/>
                </a:lnTo>
                <a:close/>
                <a:moveTo>
                  <a:pt x="55746" y="66986"/>
                </a:moveTo>
                <a:lnTo>
                  <a:pt x="55746" y="70746"/>
                </a:lnTo>
                <a:lnTo>
                  <a:pt x="51955" y="70746"/>
                </a:lnTo>
                <a:lnTo>
                  <a:pt x="51955" y="66986"/>
                </a:lnTo>
                <a:close/>
                <a:moveTo>
                  <a:pt x="59721" y="66986"/>
                </a:moveTo>
                <a:lnTo>
                  <a:pt x="59721" y="70746"/>
                </a:lnTo>
                <a:lnTo>
                  <a:pt x="55931" y="70746"/>
                </a:lnTo>
                <a:lnTo>
                  <a:pt x="55931" y="66986"/>
                </a:lnTo>
                <a:close/>
                <a:moveTo>
                  <a:pt x="63696" y="66986"/>
                </a:moveTo>
                <a:lnTo>
                  <a:pt x="63696" y="70746"/>
                </a:lnTo>
                <a:lnTo>
                  <a:pt x="59906" y="70746"/>
                </a:lnTo>
                <a:lnTo>
                  <a:pt x="59906" y="66986"/>
                </a:lnTo>
                <a:close/>
                <a:moveTo>
                  <a:pt x="67672" y="66986"/>
                </a:moveTo>
                <a:lnTo>
                  <a:pt x="67672" y="70746"/>
                </a:lnTo>
                <a:lnTo>
                  <a:pt x="63881" y="70746"/>
                </a:lnTo>
                <a:lnTo>
                  <a:pt x="63881" y="66986"/>
                </a:lnTo>
                <a:close/>
                <a:moveTo>
                  <a:pt x="71648" y="66986"/>
                </a:moveTo>
                <a:lnTo>
                  <a:pt x="71648" y="70746"/>
                </a:lnTo>
                <a:lnTo>
                  <a:pt x="67857" y="70746"/>
                </a:lnTo>
                <a:lnTo>
                  <a:pt x="67857" y="66986"/>
                </a:lnTo>
                <a:close/>
                <a:moveTo>
                  <a:pt x="75623" y="66986"/>
                </a:moveTo>
                <a:lnTo>
                  <a:pt x="75623" y="70746"/>
                </a:lnTo>
                <a:lnTo>
                  <a:pt x="71832" y="70746"/>
                </a:lnTo>
                <a:lnTo>
                  <a:pt x="71832" y="66986"/>
                </a:lnTo>
                <a:close/>
                <a:moveTo>
                  <a:pt x="79598" y="66986"/>
                </a:moveTo>
                <a:lnTo>
                  <a:pt x="79598" y="70746"/>
                </a:lnTo>
                <a:lnTo>
                  <a:pt x="75807" y="70746"/>
                </a:lnTo>
                <a:lnTo>
                  <a:pt x="75807" y="66986"/>
                </a:lnTo>
                <a:close/>
                <a:moveTo>
                  <a:pt x="83573" y="66986"/>
                </a:moveTo>
                <a:lnTo>
                  <a:pt x="83573" y="70746"/>
                </a:lnTo>
                <a:lnTo>
                  <a:pt x="79782" y="70746"/>
                </a:lnTo>
                <a:lnTo>
                  <a:pt x="79782" y="66986"/>
                </a:lnTo>
                <a:close/>
                <a:moveTo>
                  <a:pt x="87549" y="66986"/>
                </a:moveTo>
                <a:lnTo>
                  <a:pt x="87549" y="70746"/>
                </a:lnTo>
                <a:lnTo>
                  <a:pt x="83757" y="70746"/>
                </a:lnTo>
                <a:lnTo>
                  <a:pt x="83757" y="66986"/>
                </a:lnTo>
                <a:close/>
                <a:moveTo>
                  <a:pt x="91524" y="66986"/>
                </a:moveTo>
                <a:lnTo>
                  <a:pt x="91524" y="70746"/>
                </a:lnTo>
                <a:lnTo>
                  <a:pt x="87733" y="70746"/>
                </a:lnTo>
                <a:lnTo>
                  <a:pt x="87733" y="66986"/>
                </a:lnTo>
                <a:close/>
                <a:moveTo>
                  <a:pt x="95499" y="66986"/>
                </a:moveTo>
                <a:lnTo>
                  <a:pt x="95499" y="70746"/>
                </a:lnTo>
                <a:lnTo>
                  <a:pt x="91708" y="70746"/>
                </a:lnTo>
                <a:lnTo>
                  <a:pt x="91708" y="66986"/>
                </a:lnTo>
                <a:close/>
                <a:moveTo>
                  <a:pt x="99474" y="66986"/>
                </a:moveTo>
                <a:lnTo>
                  <a:pt x="99474" y="70746"/>
                </a:lnTo>
                <a:lnTo>
                  <a:pt x="95684" y="70746"/>
                </a:lnTo>
                <a:lnTo>
                  <a:pt x="95684" y="66986"/>
                </a:lnTo>
                <a:close/>
                <a:moveTo>
                  <a:pt x="103449" y="66986"/>
                </a:moveTo>
                <a:lnTo>
                  <a:pt x="103449" y="70746"/>
                </a:lnTo>
                <a:lnTo>
                  <a:pt x="99659" y="70746"/>
                </a:lnTo>
                <a:lnTo>
                  <a:pt x="99659" y="66986"/>
                </a:lnTo>
                <a:close/>
                <a:moveTo>
                  <a:pt x="107424" y="66986"/>
                </a:moveTo>
                <a:lnTo>
                  <a:pt x="107424" y="70746"/>
                </a:lnTo>
                <a:lnTo>
                  <a:pt x="103634" y="70746"/>
                </a:lnTo>
                <a:lnTo>
                  <a:pt x="103634" y="66986"/>
                </a:lnTo>
                <a:close/>
                <a:moveTo>
                  <a:pt x="111400" y="66986"/>
                </a:moveTo>
                <a:lnTo>
                  <a:pt x="111400" y="70746"/>
                </a:lnTo>
                <a:lnTo>
                  <a:pt x="107609" y="70746"/>
                </a:lnTo>
                <a:lnTo>
                  <a:pt x="107609" y="66986"/>
                </a:lnTo>
                <a:close/>
                <a:moveTo>
                  <a:pt x="115376" y="66986"/>
                </a:moveTo>
                <a:lnTo>
                  <a:pt x="115376" y="70746"/>
                </a:lnTo>
                <a:lnTo>
                  <a:pt x="111585" y="70746"/>
                </a:lnTo>
                <a:lnTo>
                  <a:pt x="111585" y="66986"/>
                </a:lnTo>
                <a:close/>
                <a:moveTo>
                  <a:pt x="119351" y="66986"/>
                </a:moveTo>
                <a:lnTo>
                  <a:pt x="119351" y="70746"/>
                </a:lnTo>
                <a:lnTo>
                  <a:pt x="115560" y="70746"/>
                </a:lnTo>
                <a:lnTo>
                  <a:pt x="115560" y="66986"/>
                </a:lnTo>
                <a:close/>
                <a:moveTo>
                  <a:pt x="123326" y="66986"/>
                </a:moveTo>
                <a:lnTo>
                  <a:pt x="123326" y="70746"/>
                </a:lnTo>
                <a:lnTo>
                  <a:pt x="119535" y="70746"/>
                </a:lnTo>
                <a:lnTo>
                  <a:pt x="119535" y="66986"/>
                </a:lnTo>
                <a:close/>
                <a:moveTo>
                  <a:pt x="127301" y="66986"/>
                </a:moveTo>
                <a:lnTo>
                  <a:pt x="127301" y="70746"/>
                </a:lnTo>
                <a:lnTo>
                  <a:pt x="123510" y="70746"/>
                </a:lnTo>
                <a:lnTo>
                  <a:pt x="123510" y="66986"/>
                </a:lnTo>
                <a:close/>
                <a:moveTo>
                  <a:pt x="131277" y="66986"/>
                </a:moveTo>
                <a:lnTo>
                  <a:pt x="131277" y="70746"/>
                </a:lnTo>
                <a:lnTo>
                  <a:pt x="127485" y="70746"/>
                </a:lnTo>
                <a:lnTo>
                  <a:pt x="127485" y="66986"/>
                </a:lnTo>
                <a:close/>
                <a:moveTo>
                  <a:pt x="135252" y="66986"/>
                </a:moveTo>
                <a:lnTo>
                  <a:pt x="135252" y="70746"/>
                </a:lnTo>
                <a:lnTo>
                  <a:pt x="131461" y="70746"/>
                </a:lnTo>
                <a:lnTo>
                  <a:pt x="131461" y="66986"/>
                </a:lnTo>
                <a:close/>
                <a:moveTo>
                  <a:pt x="139227" y="66986"/>
                </a:moveTo>
                <a:lnTo>
                  <a:pt x="139227" y="70746"/>
                </a:lnTo>
                <a:lnTo>
                  <a:pt x="135436" y="70746"/>
                </a:lnTo>
                <a:lnTo>
                  <a:pt x="135436" y="66986"/>
                </a:lnTo>
                <a:close/>
                <a:moveTo>
                  <a:pt x="143202" y="66986"/>
                </a:moveTo>
                <a:lnTo>
                  <a:pt x="143202" y="70746"/>
                </a:lnTo>
                <a:lnTo>
                  <a:pt x="139411" y="70746"/>
                </a:lnTo>
                <a:lnTo>
                  <a:pt x="139411" y="66986"/>
                </a:lnTo>
                <a:close/>
                <a:moveTo>
                  <a:pt x="147177" y="66986"/>
                </a:moveTo>
                <a:lnTo>
                  <a:pt x="147177" y="70746"/>
                </a:lnTo>
                <a:lnTo>
                  <a:pt x="143387" y="70746"/>
                </a:lnTo>
                <a:lnTo>
                  <a:pt x="143387" y="66986"/>
                </a:lnTo>
                <a:close/>
                <a:moveTo>
                  <a:pt x="151224" y="66986"/>
                </a:moveTo>
                <a:lnTo>
                  <a:pt x="151224" y="70746"/>
                </a:lnTo>
                <a:lnTo>
                  <a:pt x="147362" y="70746"/>
                </a:lnTo>
                <a:lnTo>
                  <a:pt x="147362" y="66986"/>
                </a:lnTo>
                <a:close/>
                <a:moveTo>
                  <a:pt x="4068" y="70929"/>
                </a:moveTo>
                <a:lnTo>
                  <a:pt x="4068" y="74689"/>
                </a:lnTo>
                <a:lnTo>
                  <a:pt x="184" y="74689"/>
                </a:lnTo>
                <a:lnTo>
                  <a:pt x="184" y="70929"/>
                </a:lnTo>
                <a:close/>
                <a:moveTo>
                  <a:pt x="8043" y="70929"/>
                </a:moveTo>
                <a:lnTo>
                  <a:pt x="8043" y="74689"/>
                </a:lnTo>
                <a:lnTo>
                  <a:pt x="4252" y="74689"/>
                </a:lnTo>
                <a:lnTo>
                  <a:pt x="4252" y="70929"/>
                </a:lnTo>
                <a:close/>
                <a:moveTo>
                  <a:pt x="12018" y="70929"/>
                </a:moveTo>
                <a:lnTo>
                  <a:pt x="12018" y="74689"/>
                </a:lnTo>
                <a:lnTo>
                  <a:pt x="8227" y="74689"/>
                </a:lnTo>
                <a:lnTo>
                  <a:pt x="8227" y="70929"/>
                </a:lnTo>
                <a:close/>
                <a:moveTo>
                  <a:pt x="15993" y="70929"/>
                </a:moveTo>
                <a:lnTo>
                  <a:pt x="15993" y="74689"/>
                </a:lnTo>
                <a:lnTo>
                  <a:pt x="12202" y="74689"/>
                </a:lnTo>
                <a:lnTo>
                  <a:pt x="12202" y="70929"/>
                </a:lnTo>
                <a:close/>
                <a:moveTo>
                  <a:pt x="19968" y="70929"/>
                </a:moveTo>
                <a:lnTo>
                  <a:pt x="19968" y="74689"/>
                </a:lnTo>
                <a:lnTo>
                  <a:pt x="16177" y="74689"/>
                </a:lnTo>
                <a:lnTo>
                  <a:pt x="16177" y="70929"/>
                </a:lnTo>
                <a:close/>
                <a:moveTo>
                  <a:pt x="23944" y="70929"/>
                </a:moveTo>
                <a:lnTo>
                  <a:pt x="23944" y="74689"/>
                </a:lnTo>
                <a:lnTo>
                  <a:pt x="20153" y="74689"/>
                </a:lnTo>
                <a:lnTo>
                  <a:pt x="20153" y="70929"/>
                </a:lnTo>
                <a:close/>
                <a:moveTo>
                  <a:pt x="27919" y="70929"/>
                </a:moveTo>
                <a:lnTo>
                  <a:pt x="27919" y="74689"/>
                </a:lnTo>
                <a:lnTo>
                  <a:pt x="24129" y="74689"/>
                </a:lnTo>
                <a:lnTo>
                  <a:pt x="24129" y="70929"/>
                </a:lnTo>
                <a:close/>
                <a:moveTo>
                  <a:pt x="31895" y="70929"/>
                </a:moveTo>
                <a:lnTo>
                  <a:pt x="31895" y="74689"/>
                </a:lnTo>
                <a:lnTo>
                  <a:pt x="28104" y="74689"/>
                </a:lnTo>
                <a:lnTo>
                  <a:pt x="28104" y="70929"/>
                </a:lnTo>
                <a:close/>
                <a:moveTo>
                  <a:pt x="35870" y="70929"/>
                </a:moveTo>
                <a:lnTo>
                  <a:pt x="35870" y="74689"/>
                </a:lnTo>
                <a:lnTo>
                  <a:pt x="32079" y="74689"/>
                </a:lnTo>
                <a:lnTo>
                  <a:pt x="32079" y="70929"/>
                </a:lnTo>
                <a:close/>
                <a:moveTo>
                  <a:pt x="39845" y="70929"/>
                </a:moveTo>
                <a:lnTo>
                  <a:pt x="39845" y="74689"/>
                </a:lnTo>
                <a:lnTo>
                  <a:pt x="36054" y="74689"/>
                </a:lnTo>
                <a:lnTo>
                  <a:pt x="36054" y="70929"/>
                </a:lnTo>
                <a:close/>
                <a:moveTo>
                  <a:pt x="43821" y="70929"/>
                </a:moveTo>
                <a:lnTo>
                  <a:pt x="43821" y="74689"/>
                </a:lnTo>
                <a:lnTo>
                  <a:pt x="40029" y="74689"/>
                </a:lnTo>
                <a:lnTo>
                  <a:pt x="40029" y="70929"/>
                </a:lnTo>
                <a:close/>
                <a:moveTo>
                  <a:pt x="47796" y="70929"/>
                </a:moveTo>
                <a:lnTo>
                  <a:pt x="47796" y="74689"/>
                </a:lnTo>
                <a:lnTo>
                  <a:pt x="44005" y="74689"/>
                </a:lnTo>
                <a:lnTo>
                  <a:pt x="44005" y="70929"/>
                </a:lnTo>
                <a:close/>
                <a:moveTo>
                  <a:pt x="51771" y="70929"/>
                </a:moveTo>
                <a:lnTo>
                  <a:pt x="51771" y="74689"/>
                </a:lnTo>
                <a:lnTo>
                  <a:pt x="47980" y="74689"/>
                </a:lnTo>
                <a:lnTo>
                  <a:pt x="47980" y="70929"/>
                </a:lnTo>
                <a:close/>
                <a:moveTo>
                  <a:pt x="55746" y="70929"/>
                </a:moveTo>
                <a:lnTo>
                  <a:pt x="55746" y="74689"/>
                </a:lnTo>
                <a:lnTo>
                  <a:pt x="51955" y="74689"/>
                </a:lnTo>
                <a:lnTo>
                  <a:pt x="51955" y="70929"/>
                </a:lnTo>
                <a:close/>
                <a:moveTo>
                  <a:pt x="59721" y="70929"/>
                </a:moveTo>
                <a:lnTo>
                  <a:pt x="59721" y="74689"/>
                </a:lnTo>
                <a:lnTo>
                  <a:pt x="55931" y="74689"/>
                </a:lnTo>
                <a:lnTo>
                  <a:pt x="55931" y="70929"/>
                </a:lnTo>
                <a:close/>
                <a:moveTo>
                  <a:pt x="63696" y="70929"/>
                </a:moveTo>
                <a:lnTo>
                  <a:pt x="63696" y="74689"/>
                </a:lnTo>
                <a:lnTo>
                  <a:pt x="59906" y="74689"/>
                </a:lnTo>
                <a:lnTo>
                  <a:pt x="59906" y="70929"/>
                </a:lnTo>
                <a:close/>
                <a:moveTo>
                  <a:pt x="67672" y="70929"/>
                </a:moveTo>
                <a:lnTo>
                  <a:pt x="67672" y="74689"/>
                </a:lnTo>
                <a:lnTo>
                  <a:pt x="63881" y="74689"/>
                </a:lnTo>
                <a:lnTo>
                  <a:pt x="63881" y="70929"/>
                </a:lnTo>
                <a:close/>
                <a:moveTo>
                  <a:pt x="71648" y="70929"/>
                </a:moveTo>
                <a:lnTo>
                  <a:pt x="71648" y="74689"/>
                </a:lnTo>
                <a:lnTo>
                  <a:pt x="67857" y="74689"/>
                </a:lnTo>
                <a:lnTo>
                  <a:pt x="67857" y="70929"/>
                </a:lnTo>
                <a:close/>
                <a:moveTo>
                  <a:pt x="75623" y="70929"/>
                </a:moveTo>
                <a:lnTo>
                  <a:pt x="75623" y="74689"/>
                </a:lnTo>
                <a:lnTo>
                  <a:pt x="71832" y="74689"/>
                </a:lnTo>
                <a:lnTo>
                  <a:pt x="71832" y="70929"/>
                </a:lnTo>
                <a:close/>
                <a:moveTo>
                  <a:pt x="79598" y="70929"/>
                </a:moveTo>
                <a:lnTo>
                  <a:pt x="79598" y="74689"/>
                </a:lnTo>
                <a:lnTo>
                  <a:pt x="75807" y="74689"/>
                </a:lnTo>
                <a:lnTo>
                  <a:pt x="75807" y="70929"/>
                </a:lnTo>
                <a:close/>
                <a:moveTo>
                  <a:pt x="83573" y="70929"/>
                </a:moveTo>
                <a:lnTo>
                  <a:pt x="83573" y="74689"/>
                </a:lnTo>
                <a:lnTo>
                  <a:pt x="79782" y="74689"/>
                </a:lnTo>
                <a:lnTo>
                  <a:pt x="79782" y="70929"/>
                </a:lnTo>
                <a:close/>
                <a:moveTo>
                  <a:pt x="87549" y="70929"/>
                </a:moveTo>
                <a:lnTo>
                  <a:pt x="87549" y="74689"/>
                </a:lnTo>
                <a:lnTo>
                  <a:pt x="83757" y="74689"/>
                </a:lnTo>
                <a:lnTo>
                  <a:pt x="83757" y="70929"/>
                </a:lnTo>
                <a:close/>
                <a:moveTo>
                  <a:pt x="91524" y="70929"/>
                </a:moveTo>
                <a:lnTo>
                  <a:pt x="91524" y="74689"/>
                </a:lnTo>
                <a:lnTo>
                  <a:pt x="87733" y="74689"/>
                </a:lnTo>
                <a:lnTo>
                  <a:pt x="87733" y="70929"/>
                </a:lnTo>
                <a:close/>
                <a:moveTo>
                  <a:pt x="95499" y="70929"/>
                </a:moveTo>
                <a:lnTo>
                  <a:pt x="95499" y="74689"/>
                </a:lnTo>
                <a:lnTo>
                  <a:pt x="91708" y="74689"/>
                </a:lnTo>
                <a:lnTo>
                  <a:pt x="91708" y="70929"/>
                </a:lnTo>
                <a:close/>
                <a:moveTo>
                  <a:pt x="99474" y="70929"/>
                </a:moveTo>
                <a:lnTo>
                  <a:pt x="99474" y="74689"/>
                </a:lnTo>
                <a:lnTo>
                  <a:pt x="95684" y="74689"/>
                </a:lnTo>
                <a:lnTo>
                  <a:pt x="95684" y="70929"/>
                </a:lnTo>
                <a:close/>
                <a:moveTo>
                  <a:pt x="103449" y="70929"/>
                </a:moveTo>
                <a:lnTo>
                  <a:pt x="103449" y="74689"/>
                </a:lnTo>
                <a:lnTo>
                  <a:pt x="99659" y="74689"/>
                </a:lnTo>
                <a:lnTo>
                  <a:pt x="99659" y="70929"/>
                </a:lnTo>
                <a:close/>
                <a:moveTo>
                  <a:pt x="107424" y="70929"/>
                </a:moveTo>
                <a:lnTo>
                  <a:pt x="107424" y="74689"/>
                </a:lnTo>
                <a:lnTo>
                  <a:pt x="103634" y="74689"/>
                </a:lnTo>
                <a:lnTo>
                  <a:pt x="103634" y="70929"/>
                </a:lnTo>
                <a:close/>
                <a:moveTo>
                  <a:pt x="111400" y="70929"/>
                </a:moveTo>
                <a:lnTo>
                  <a:pt x="111400" y="74689"/>
                </a:lnTo>
                <a:lnTo>
                  <a:pt x="107609" y="74689"/>
                </a:lnTo>
                <a:lnTo>
                  <a:pt x="107609" y="70929"/>
                </a:lnTo>
                <a:close/>
                <a:moveTo>
                  <a:pt x="115376" y="70929"/>
                </a:moveTo>
                <a:lnTo>
                  <a:pt x="115376" y="74689"/>
                </a:lnTo>
                <a:lnTo>
                  <a:pt x="111585" y="74689"/>
                </a:lnTo>
                <a:lnTo>
                  <a:pt x="111585" y="70929"/>
                </a:lnTo>
                <a:close/>
                <a:moveTo>
                  <a:pt x="119351" y="70929"/>
                </a:moveTo>
                <a:lnTo>
                  <a:pt x="119351" y="74689"/>
                </a:lnTo>
                <a:lnTo>
                  <a:pt x="115560" y="74689"/>
                </a:lnTo>
                <a:lnTo>
                  <a:pt x="115560" y="70929"/>
                </a:lnTo>
                <a:close/>
                <a:moveTo>
                  <a:pt x="123326" y="70929"/>
                </a:moveTo>
                <a:lnTo>
                  <a:pt x="123326" y="74689"/>
                </a:lnTo>
                <a:lnTo>
                  <a:pt x="119535" y="74689"/>
                </a:lnTo>
                <a:lnTo>
                  <a:pt x="119535" y="70929"/>
                </a:lnTo>
                <a:close/>
                <a:moveTo>
                  <a:pt x="127301" y="70929"/>
                </a:moveTo>
                <a:lnTo>
                  <a:pt x="127301" y="74689"/>
                </a:lnTo>
                <a:lnTo>
                  <a:pt x="123510" y="74689"/>
                </a:lnTo>
                <a:lnTo>
                  <a:pt x="123510" y="70929"/>
                </a:lnTo>
                <a:close/>
                <a:moveTo>
                  <a:pt x="131277" y="70929"/>
                </a:moveTo>
                <a:lnTo>
                  <a:pt x="131277" y="74689"/>
                </a:lnTo>
                <a:lnTo>
                  <a:pt x="127485" y="74689"/>
                </a:lnTo>
                <a:lnTo>
                  <a:pt x="127485" y="70929"/>
                </a:lnTo>
                <a:close/>
                <a:moveTo>
                  <a:pt x="135252" y="70929"/>
                </a:moveTo>
                <a:lnTo>
                  <a:pt x="135252" y="74689"/>
                </a:lnTo>
                <a:lnTo>
                  <a:pt x="131461" y="74689"/>
                </a:lnTo>
                <a:lnTo>
                  <a:pt x="131461" y="70929"/>
                </a:lnTo>
                <a:close/>
                <a:moveTo>
                  <a:pt x="139227" y="70929"/>
                </a:moveTo>
                <a:lnTo>
                  <a:pt x="139227" y="74689"/>
                </a:lnTo>
                <a:lnTo>
                  <a:pt x="135436" y="74689"/>
                </a:lnTo>
                <a:lnTo>
                  <a:pt x="135436" y="70929"/>
                </a:lnTo>
                <a:close/>
                <a:moveTo>
                  <a:pt x="143202" y="70929"/>
                </a:moveTo>
                <a:lnTo>
                  <a:pt x="143202" y="74689"/>
                </a:lnTo>
                <a:lnTo>
                  <a:pt x="139411" y="74689"/>
                </a:lnTo>
                <a:lnTo>
                  <a:pt x="139411" y="70929"/>
                </a:lnTo>
                <a:close/>
                <a:moveTo>
                  <a:pt x="147177" y="70929"/>
                </a:moveTo>
                <a:lnTo>
                  <a:pt x="147177" y="74689"/>
                </a:lnTo>
                <a:lnTo>
                  <a:pt x="143387" y="74689"/>
                </a:lnTo>
                <a:lnTo>
                  <a:pt x="143387" y="70929"/>
                </a:lnTo>
                <a:close/>
                <a:moveTo>
                  <a:pt x="151224" y="70929"/>
                </a:moveTo>
                <a:lnTo>
                  <a:pt x="151224" y="74689"/>
                </a:lnTo>
                <a:lnTo>
                  <a:pt x="147362" y="74689"/>
                </a:lnTo>
                <a:lnTo>
                  <a:pt x="147362" y="70929"/>
                </a:lnTo>
                <a:close/>
                <a:moveTo>
                  <a:pt x="4068" y="74872"/>
                </a:moveTo>
                <a:lnTo>
                  <a:pt x="4068" y="78632"/>
                </a:lnTo>
                <a:lnTo>
                  <a:pt x="184" y="78632"/>
                </a:lnTo>
                <a:lnTo>
                  <a:pt x="184" y="74872"/>
                </a:lnTo>
                <a:close/>
                <a:moveTo>
                  <a:pt x="8043" y="74872"/>
                </a:moveTo>
                <a:lnTo>
                  <a:pt x="8043" y="78632"/>
                </a:lnTo>
                <a:lnTo>
                  <a:pt x="4252" y="78632"/>
                </a:lnTo>
                <a:lnTo>
                  <a:pt x="4252" y="74872"/>
                </a:lnTo>
                <a:close/>
                <a:moveTo>
                  <a:pt x="12018" y="74872"/>
                </a:moveTo>
                <a:lnTo>
                  <a:pt x="12018" y="78632"/>
                </a:lnTo>
                <a:lnTo>
                  <a:pt x="8227" y="78632"/>
                </a:lnTo>
                <a:lnTo>
                  <a:pt x="8227" y="74872"/>
                </a:lnTo>
                <a:close/>
                <a:moveTo>
                  <a:pt x="15993" y="74872"/>
                </a:moveTo>
                <a:lnTo>
                  <a:pt x="15993" y="78632"/>
                </a:lnTo>
                <a:lnTo>
                  <a:pt x="12202" y="78632"/>
                </a:lnTo>
                <a:lnTo>
                  <a:pt x="12202" y="74872"/>
                </a:lnTo>
                <a:close/>
                <a:moveTo>
                  <a:pt x="19968" y="74872"/>
                </a:moveTo>
                <a:lnTo>
                  <a:pt x="19968" y="78632"/>
                </a:lnTo>
                <a:lnTo>
                  <a:pt x="16177" y="78632"/>
                </a:lnTo>
                <a:lnTo>
                  <a:pt x="16177" y="74872"/>
                </a:lnTo>
                <a:close/>
                <a:moveTo>
                  <a:pt x="23944" y="74872"/>
                </a:moveTo>
                <a:lnTo>
                  <a:pt x="23944" y="78632"/>
                </a:lnTo>
                <a:lnTo>
                  <a:pt x="20153" y="78632"/>
                </a:lnTo>
                <a:lnTo>
                  <a:pt x="20153" y="74872"/>
                </a:lnTo>
                <a:close/>
                <a:moveTo>
                  <a:pt x="27919" y="74872"/>
                </a:moveTo>
                <a:lnTo>
                  <a:pt x="27919" y="78632"/>
                </a:lnTo>
                <a:lnTo>
                  <a:pt x="24129" y="78632"/>
                </a:lnTo>
                <a:lnTo>
                  <a:pt x="24129" y="74872"/>
                </a:lnTo>
                <a:close/>
                <a:moveTo>
                  <a:pt x="31895" y="74872"/>
                </a:moveTo>
                <a:lnTo>
                  <a:pt x="31895" y="78632"/>
                </a:lnTo>
                <a:lnTo>
                  <a:pt x="28104" y="78632"/>
                </a:lnTo>
                <a:lnTo>
                  <a:pt x="28104" y="74872"/>
                </a:lnTo>
                <a:close/>
                <a:moveTo>
                  <a:pt x="35870" y="74872"/>
                </a:moveTo>
                <a:lnTo>
                  <a:pt x="35870" y="78632"/>
                </a:lnTo>
                <a:lnTo>
                  <a:pt x="32079" y="78632"/>
                </a:lnTo>
                <a:lnTo>
                  <a:pt x="32079" y="74872"/>
                </a:lnTo>
                <a:close/>
                <a:moveTo>
                  <a:pt x="39845" y="74872"/>
                </a:moveTo>
                <a:lnTo>
                  <a:pt x="39845" y="78632"/>
                </a:lnTo>
                <a:lnTo>
                  <a:pt x="36054" y="78632"/>
                </a:lnTo>
                <a:lnTo>
                  <a:pt x="36054" y="74872"/>
                </a:lnTo>
                <a:close/>
                <a:moveTo>
                  <a:pt x="43821" y="74872"/>
                </a:moveTo>
                <a:lnTo>
                  <a:pt x="43821" y="78632"/>
                </a:lnTo>
                <a:lnTo>
                  <a:pt x="40029" y="78632"/>
                </a:lnTo>
                <a:lnTo>
                  <a:pt x="40029" y="74872"/>
                </a:lnTo>
                <a:close/>
                <a:moveTo>
                  <a:pt x="47796" y="74872"/>
                </a:moveTo>
                <a:lnTo>
                  <a:pt x="47796" y="78632"/>
                </a:lnTo>
                <a:lnTo>
                  <a:pt x="44005" y="78632"/>
                </a:lnTo>
                <a:lnTo>
                  <a:pt x="44005" y="74872"/>
                </a:lnTo>
                <a:close/>
                <a:moveTo>
                  <a:pt x="51771" y="74872"/>
                </a:moveTo>
                <a:lnTo>
                  <a:pt x="51771" y="78632"/>
                </a:lnTo>
                <a:lnTo>
                  <a:pt x="47980" y="78632"/>
                </a:lnTo>
                <a:lnTo>
                  <a:pt x="47980" y="74872"/>
                </a:lnTo>
                <a:close/>
                <a:moveTo>
                  <a:pt x="55746" y="74872"/>
                </a:moveTo>
                <a:lnTo>
                  <a:pt x="55746" y="78632"/>
                </a:lnTo>
                <a:lnTo>
                  <a:pt x="51955" y="78632"/>
                </a:lnTo>
                <a:lnTo>
                  <a:pt x="51955" y="74872"/>
                </a:lnTo>
                <a:close/>
                <a:moveTo>
                  <a:pt x="59721" y="74872"/>
                </a:moveTo>
                <a:lnTo>
                  <a:pt x="59721" y="78632"/>
                </a:lnTo>
                <a:lnTo>
                  <a:pt x="55931" y="78632"/>
                </a:lnTo>
                <a:lnTo>
                  <a:pt x="55931" y="74872"/>
                </a:lnTo>
                <a:close/>
                <a:moveTo>
                  <a:pt x="63696" y="74872"/>
                </a:moveTo>
                <a:lnTo>
                  <a:pt x="63696" y="78632"/>
                </a:lnTo>
                <a:lnTo>
                  <a:pt x="59906" y="78632"/>
                </a:lnTo>
                <a:lnTo>
                  <a:pt x="59906" y="74872"/>
                </a:lnTo>
                <a:close/>
                <a:moveTo>
                  <a:pt x="67672" y="74872"/>
                </a:moveTo>
                <a:lnTo>
                  <a:pt x="67672" y="78632"/>
                </a:lnTo>
                <a:lnTo>
                  <a:pt x="63881" y="78632"/>
                </a:lnTo>
                <a:lnTo>
                  <a:pt x="63881" y="74872"/>
                </a:lnTo>
                <a:close/>
                <a:moveTo>
                  <a:pt x="71648" y="74872"/>
                </a:moveTo>
                <a:lnTo>
                  <a:pt x="71648" y="78632"/>
                </a:lnTo>
                <a:lnTo>
                  <a:pt x="67857" y="78632"/>
                </a:lnTo>
                <a:lnTo>
                  <a:pt x="67857" y="74872"/>
                </a:lnTo>
                <a:close/>
                <a:moveTo>
                  <a:pt x="75623" y="74872"/>
                </a:moveTo>
                <a:lnTo>
                  <a:pt x="75623" y="78632"/>
                </a:lnTo>
                <a:lnTo>
                  <a:pt x="71832" y="78632"/>
                </a:lnTo>
                <a:lnTo>
                  <a:pt x="71832" y="74872"/>
                </a:lnTo>
                <a:close/>
                <a:moveTo>
                  <a:pt x="79598" y="74872"/>
                </a:moveTo>
                <a:lnTo>
                  <a:pt x="79598" y="78632"/>
                </a:lnTo>
                <a:lnTo>
                  <a:pt x="75807" y="78632"/>
                </a:lnTo>
                <a:lnTo>
                  <a:pt x="75807" y="74872"/>
                </a:lnTo>
                <a:close/>
                <a:moveTo>
                  <a:pt x="83573" y="74872"/>
                </a:moveTo>
                <a:lnTo>
                  <a:pt x="83573" y="78632"/>
                </a:lnTo>
                <a:lnTo>
                  <a:pt x="79782" y="78632"/>
                </a:lnTo>
                <a:lnTo>
                  <a:pt x="79782" y="74872"/>
                </a:lnTo>
                <a:close/>
                <a:moveTo>
                  <a:pt x="87549" y="74872"/>
                </a:moveTo>
                <a:lnTo>
                  <a:pt x="87549" y="78632"/>
                </a:lnTo>
                <a:lnTo>
                  <a:pt x="83757" y="78632"/>
                </a:lnTo>
                <a:lnTo>
                  <a:pt x="83757" y="74872"/>
                </a:lnTo>
                <a:close/>
                <a:moveTo>
                  <a:pt x="91524" y="74872"/>
                </a:moveTo>
                <a:lnTo>
                  <a:pt x="91524" y="78632"/>
                </a:lnTo>
                <a:lnTo>
                  <a:pt x="87733" y="78632"/>
                </a:lnTo>
                <a:lnTo>
                  <a:pt x="87733" y="74872"/>
                </a:lnTo>
                <a:close/>
                <a:moveTo>
                  <a:pt x="95499" y="74872"/>
                </a:moveTo>
                <a:lnTo>
                  <a:pt x="95499" y="78632"/>
                </a:lnTo>
                <a:lnTo>
                  <a:pt x="91708" y="78632"/>
                </a:lnTo>
                <a:lnTo>
                  <a:pt x="91708" y="74872"/>
                </a:lnTo>
                <a:close/>
                <a:moveTo>
                  <a:pt x="99474" y="74872"/>
                </a:moveTo>
                <a:lnTo>
                  <a:pt x="99474" y="78632"/>
                </a:lnTo>
                <a:lnTo>
                  <a:pt x="95684" y="78632"/>
                </a:lnTo>
                <a:lnTo>
                  <a:pt x="95684" y="74872"/>
                </a:lnTo>
                <a:close/>
                <a:moveTo>
                  <a:pt x="103449" y="74872"/>
                </a:moveTo>
                <a:lnTo>
                  <a:pt x="103449" y="78632"/>
                </a:lnTo>
                <a:lnTo>
                  <a:pt x="99659" y="78632"/>
                </a:lnTo>
                <a:lnTo>
                  <a:pt x="99659" y="74872"/>
                </a:lnTo>
                <a:close/>
                <a:moveTo>
                  <a:pt x="107424" y="74872"/>
                </a:moveTo>
                <a:lnTo>
                  <a:pt x="107424" y="78632"/>
                </a:lnTo>
                <a:lnTo>
                  <a:pt x="103634" y="78632"/>
                </a:lnTo>
                <a:lnTo>
                  <a:pt x="103634" y="74872"/>
                </a:lnTo>
                <a:close/>
                <a:moveTo>
                  <a:pt x="111400" y="74872"/>
                </a:moveTo>
                <a:lnTo>
                  <a:pt x="111400" y="78632"/>
                </a:lnTo>
                <a:lnTo>
                  <a:pt x="107609" y="78632"/>
                </a:lnTo>
                <a:lnTo>
                  <a:pt x="107609" y="74872"/>
                </a:lnTo>
                <a:close/>
                <a:moveTo>
                  <a:pt x="115376" y="74872"/>
                </a:moveTo>
                <a:lnTo>
                  <a:pt x="115376" y="78632"/>
                </a:lnTo>
                <a:lnTo>
                  <a:pt x="111585" y="78632"/>
                </a:lnTo>
                <a:lnTo>
                  <a:pt x="111585" y="74872"/>
                </a:lnTo>
                <a:close/>
                <a:moveTo>
                  <a:pt x="119351" y="74872"/>
                </a:moveTo>
                <a:lnTo>
                  <a:pt x="119351" y="78632"/>
                </a:lnTo>
                <a:lnTo>
                  <a:pt x="115560" y="78632"/>
                </a:lnTo>
                <a:lnTo>
                  <a:pt x="115560" y="74872"/>
                </a:lnTo>
                <a:close/>
                <a:moveTo>
                  <a:pt x="123326" y="74872"/>
                </a:moveTo>
                <a:lnTo>
                  <a:pt x="123326" y="78632"/>
                </a:lnTo>
                <a:lnTo>
                  <a:pt x="119535" y="78632"/>
                </a:lnTo>
                <a:lnTo>
                  <a:pt x="119535" y="74872"/>
                </a:lnTo>
                <a:close/>
                <a:moveTo>
                  <a:pt x="127301" y="74872"/>
                </a:moveTo>
                <a:lnTo>
                  <a:pt x="127301" y="78632"/>
                </a:lnTo>
                <a:lnTo>
                  <a:pt x="123510" y="78632"/>
                </a:lnTo>
                <a:lnTo>
                  <a:pt x="123510" y="74872"/>
                </a:lnTo>
                <a:close/>
                <a:moveTo>
                  <a:pt x="131277" y="74872"/>
                </a:moveTo>
                <a:lnTo>
                  <a:pt x="131277" y="78632"/>
                </a:lnTo>
                <a:lnTo>
                  <a:pt x="127485" y="78632"/>
                </a:lnTo>
                <a:lnTo>
                  <a:pt x="127485" y="74872"/>
                </a:lnTo>
                <a:close/>
                <a:moveTo>
                  <a:pt x="135252" y="74872"/>
                </a:moveTo>
                <a:lnTo>
                  <a:pt x="135252" y="78632"/>
                </a:lnTo>
                <a:lnTo>
                  <a:pt x="131461" y="78632"/>
                </a:lnTo>
                <a:lnTo>
                  <a:pt x="131461" y="74872"/>
                </a:lnTo>
                <a:close/>
                <a:moveTo>
                  <a:pt x="139227" y="74872"/>
                </a:moveTo>
                <a:lnTo>
                  <a:pt x="139227" y="78632"/>
                </a:lnTo>
                <a:lnTo>
                  <a:pt x="135436" y="78632"/>
                </a:lnTo>
                <a:lnTo>
                  <a:pt x="135436" y="74872"/>
                </a:lnTo>
                <a:close/>
                <a:moveTo>
                  <a:pt x="143202" y="74872"/>
                </a:moveTo>
                <a:lnTo>
                  <a:pt x="143202" y="78632"/>
                </a:lnTo>
                <a:lnTo>
                  <a:pt x="139411" y="78632"/>
                </a:lnTo>
                <a:lnTo>
                  <a:pt x="139411" y="74872"/>
                </a:lnTo>
                <a:close/>
                <a:moveTo>
                  <a:pt x="147177" y="74872"/>
                </a:moveTo>
                <a:lnTo>
                  <a:pt x="147177" y="78632"/>
                </a:lnTo>
                <a:lnTo>
                  <a:pt x="143387" y="78632"/>
                </a:lnTo>
                <a:lnTo>
                  <a:pt x="143387" y="74872"/>
                </a:lnTo>
                <a:close/>
                <a:moveTo>
                  <a:pt x="151224" y="74872"/>
                </a:moveTo>
                <a:lnTo>
                  <a:pt x="151224" y="78632"/>
                </a:lnTo>
                <a:lnTo>
                  <a:pt x="147362" y="78632"/>
                </a:lnTo>
                <a:lnTo>
                  <a:pt x="147362" y="74872"/>
                </a:lnTo>
                <a:close/>
                <a:moveTo>
                  <a:pt x="4068" y="78815"/>
                </a:moveTo>
                <a:lnTo>
                  <a:pt x="4068" y="82574"/>
                </a:lnTo>
                <a:lnTo>
                  <a:pt x="184" y="82574"/>
                </a:lnTo>
                <a:lnTo>
                  <a:pt x="184" y="78815"/>
                </a:lnTo>
                <a:close/>
                <a:moveTo>
                  <a:pt x="8043" y="78815"/>
                </a:moveTo>
                <a:lnTo>
                  <a:pt x="8043" y="82574"/>
                </a:lnTo>
                <a:lnTo>
                  <a:pt x="4252" y="82574"/>
                </a:lnTo>
                <a:lnTo>
                  <a:pt x="4252" y="78815"/>
                </a:lnTo>
                <a:close/>
                <a:moveTo>
                  <a:pt x="12018" y="78815"/>
                </a:moveTo>
                <a:lnTo>
                  <a:pt x="12018" y="82574"/>
                </a:lnTo>
                <a:lnTo>
                  <a:pt x="8227" y="82574"/>
                </a:lnTo>
                <a:lnTo>
                  <a:pt x="8227" y="78815"/>
                </a:lnTo>
                <a:close/>
                <a:moveTo>
                  <a:pt x="15993" y="78815"/>
                </a:moveTo>
                <a:lnTo>
                  <a:pt x="15993" y="82574"/>
                </a:lnTo>
                <a:lnTo>
                  <a:pt x="12202" y="82574"/>
                </a:lnTo>
                <a:lnTo>
                  <a:pt x="12202" y="78815"/>
                </a:lnTo>
                <a:close/>
                <a:moveTo>
                  <a:pt x="19968" y="78815"/>
                </a:moveTo>
                <a:lnTo>
                  <a:pt x="19968" y="82574"/>
                </a:lnTo>
                <a:lnTo>
                  <a:pt x="16177" y="82574"/>
                </a:lnTo>
                <a:lnTo>
                  <a:pt x="16177" y="78815"/>
                </a:lnTo>
                <a:close/>
                <a:moveTo>
                  <a:pt x="23944" y="78815"/>
                </a:moveTo>
                <a:lnTo>
                  <a:pt x="23944" y="82574"/>
                </a:lnTo>
                <a:lnTo>
                  <a:pt x="20152" y="82574"/>
                </a:lnTo>
                <a:lnTo>
                  <a:pt x="20152" y="78815"/>
                </a:lnTo>
                <a:close/>
                <a:moveTo>
                  <a:pt x="27919" y="78815"/>
                </a:moveTo>
                <a:lnTo>
                  <a:pt x="27919" y="82574"/>
                </a:lnTo>
                <a:lnTo>
                  <a:pt x="24129" y="82574"/>
                </a:lnTo>
                <a:lnTo>
                  <a:pt x="24129" y="78815"/>
                </a:lnTo>
                <a:close/>
                <a:moveTo>
                  <a:pt x="31895" y="78815"/>
                </a:moveTo>
                <a:lnTo>
                  <a:pt x="31895" y="82574"/>
                </a:lnTo>
                <a:lnTo>
                  <a:pt x="28104" y="82574"/>
                </a:lnTo>
                <a:lnTo>
                  <a:pt x="28104" y="78815"/>
                </a:lnTo>
                <a:close/>
                <a:moveTo>
                  <a:pt x="35870" y="78815"/>
                </a:moveTo>
                <a:lnTo>
                  <a:pt x="35870" y="82574"/>
                </a:lnTo>
                <a:lnTo>
                  <a:pt x="32079" y="82574"/>
                </a:lnTo>
                <a:lnTo>
                  <a:pt x="32079" y="78815"/>
                </a:lnTo>
                <a:close/>
                <a:moveTo>
                  <a:pt x="39845" y="78815"/>
                </a:moveTo>
                <a:lnTo>
                  <a:pt x="39845" y="82574"/>
                </a:lnTo>
                <a:lnTo>
                  <a:pt x="36054" y="82574"/>
                </a:lnTo>
                <a:lnTo>
                  <a:pt x="36054" y="78815"/>
                </a:lnTo>
                <a:close/>
                <a:moveTo>
                  <a:pt x="43821" y="78815"/>
                </a:moveTo>
                <a:lnTo>
                  <a:pt x="43821" y="82574"/>
                </a:lnTo>
                <a:lnTo>
                  <a:pt x="40029" y="82574"/>
                </a:lnTo>
                <a:lnTo>
                  <a:pt x="40029" y="78815"/>
                </a:lnTo>
                <a:close/>
                <a:moveTo>
                  <a:pt x="47796" y="78815"/>
                </a:moveTo>
                <a:lnTo>
                  <a:pt x="47796" y="82574"/>
                </a:lnTo>
                <a:lnTo>
                  <a:pt x="44005" y="82574"/>
                </a:lnTo>
                <a:lnTo>
                  <a:pt x="44005" y="78815"/>
                </a:lnTo>
                <a:close/>
                <a:moveTo>
                  <a:pt x="51771" y="78815"/>
                </a:moveTo>
                <a:lnTo>
                  <a:pt x="51771" y="82574"/>
                </a:lnTo>
                <a:lnTo>
                  <a:pt x="47980" y="82574"/>
                </a:lnTo>
                <a:lnTo>
                  <a:pt x="47980" y="78815"/>
                </a:lnTo>
                <a:close/>
                <a:moveTo>
                  <a:pt x="55746" y="78815"/>
                </a:moveTo>
                <a:lnTo>
                  <a:pt x="55746" y="82574"/>
                </a:lnTo>
                <a:lnTo>
                  <a:pt x="51955" y="82574"/>
                </a:lnTo>
                <a:lnTo>
                  <a:pt x="51955" y="78815"/>
                </a:lnTo>
                <a:close/>
                <a:moveTo>
                  <a:pt x="59721" y="78815"/>
                </a:moveTo>
                <a:lnTo>
                  <a:pt x="59721" y="82574"/>
                </a:lnTo>
                <a:lnTo>
                  <a:pt x="55931" y="82574"/>
                </a:lnTo>
                <a:lnTo>
                  <a:pt x="55931" y="78815"/>
                </a:lnTo>
                <a:close/>
                <a:moveTo>
                  <a:pt x="63696" y="78815"/>
                </a:moveTo>
                <a:lnTo>
                  <a:pt x="63696" y="82574"/>
                </a:lnTo>
                <a:lnTo>
                  <a:pt x="59906" y="82574"/>
                </a:lnTo>
                <a:lnTo>
                  <a:pt x="59906" y="78815"/>
                </a:lnTo>
                <a:close/>
                <a:moveTo>
                  <a:pt x="67672" y="78815"/>
                </a:moveTo>
                <a:lnTo>
                  <a:pt x="67672" y="82574"/>
                </a:lnTo>
                <a:lnTo>
                  <a:pt x="63881" y="82574"/>
                </a:lnTo>
                <a:lnTo>
                  <a:pt x="63881" y="78815"/>
                </a:lnTo>
                <a:close/>
                <a:moveTo>
                  <a:pt x="71648" y="78815"/>
                </a:moveTo>
                <a:lnTo>
                  <a:pt x="71648" y="82574"/>
                </a:lnTo>
                <a:lnTo>
                  <a:pt x="67857" y="82574"/>
                </a:lnTo>
                <a:lnTo>
                  <a:pt x="67857" y="78815"/>
                </a:lnTo>
                <a:close/>
                <a:moveTo>
                  <a:pt x="75623" y="78815"/>
                </a:moveTo>
                <a:lnTo>
                  <a:pt x="75623" y="82574"/>
                </a:lnTo>
                <a:lnTo>
                  <a:pt x="71832" y="82574"/>
                </a:lnTo>
                <a:lnTo>
                  <a:pt x="71832" y="78815"/>
                </a:lnTo>
                <a:close/>
                <a:moveTo>
                  <a:pt x="79598" y="78815"/>
                </a:moveTo>
                <a:lnTo>
                  <a:pt x="79598" y="82574"/>
                </a:lnTo>
                <a:lnTo>
                  <a:pt x="75807" y="82574"/>
                </a:lnTo>
                <a:lnTo>
                  <a:pt x="75807" y="78815"/>
                </a:lnTo>
                <a:close/>
                <a:moveTo>
                  <a:pt x="83573" y="78815"/>
                </a:moveTo>
                <a:lnTo>
                  <a:pt x="83573" y="82574"/>
                </a:lnTo>
                <a:lnTo>
                  <a:pt x="79782" y="82574"/>
                </a:lnTo>
                <a:lnTo>
                  <a:pt x="79782" y="78815"/>
                </a:lnTo>
                <a:close/>
                <a:moveTo>
                  <a:pt x="87549" y="78815"/>
                </a:moveTo>
                <a:lnTo>
                  <a:pt x="87549" y="82574"/>
                </a:lnTo>
                <a:lnTo>
                  <a:pt x="83757" y="82574"/>
                </a:lnTo>
                <a:lnTo>
                  <a:pt x="83757" y="78815"/>
                </a:lnTo>
                <a:close/>
                <a:moveTo>
                  <a:pt x="91524" y="78815"/>
                </a:moveTo>
                <a:lnTo>
                  <a:pt x="91524" y="82574"/>
                </a:lnTo>
                <a:lnTo>
                  <a:pt x="87733" y="82574"/>
                </a:lnTo>
                <a:lnTo>
                  <a:pt x="87733" y="78815"/>
                </a:lnTo>
                <a:close/>
                <a:moveTo>
                  <a:pt x="95499" y="78815"/>
                </a:moveTo>
                <a:lnTo>
                  <a:pt x="95499" y="82574"/>
                </a:lnTo>
                <a:lnTo>
                  <a:pt x="91708" y="82574"/>
                </a:lnTo>
                <a:lnTo>
                  <a:pt x="91708" y="78815"/>
                </a:lnTo>
                <a:close/>
                <a:moveTo>
                  <a:pt x="99474" y="78815"/>
                </a:moveTo>
                <a:lnTo>
                  <a:pt x="99474" y="82574"/>
                </a:lnTo>
                <a:lnTo>
                  <a:pt x="95684" y="82574"/>
                </a:lnTo>
                <a:lnTo>
                  <a:pt x="95684" y="78815"/>
                </a:lnTo>
                <a:close/>
                <a:moveTo>
                  <a:pt x="103449" y="78815"/>
                </a:moveTo>
                <a:lnTo>
                  <a:pt x="103449" y="82574"/>
                </a:lnTo>
                <a:lnTo>
                  <a:pt x="99659" y="82574"/>
                </a:lnTo>
                <a:lnTo>
                  <a:pt x="99659" y="78815"/>
                </a:lnTo>
                <a:close/>
                <a:moveTo>
                  <a:pt x="107424" y="78815"/>
                </a:moveTo>
                <a:lnTo>
                  <a:pt x="107424" y="82574"/>
                </a:lnTo>
                <a:lnTo>
                  <a:pt x="103634" y="82574"/>
                </a:lnTo>
                <a:lnTo>
                  <a:pt x="103634" y="78815"/>
                </a:lnTo>
                <a:close/>
                <a:moveTo>
                  <a:pt x="111400" y="78815"/>
                </a:moveTo>
                <a:lnTo>
                  <a:pt x="111400" y="82574"/>
                </a:lnTo>
                <a:lnTo>
                  <a:pt x="107609" y="82574"/>
                </a:lnTo>
                <a:lnTo>
                  <a:pt x="107609" y="78815"/>
                </a:lnTo>
                <a:close/>
                <a:moveTo>
                  <a:pt x="115376" y="78815"/>
                </a:moveTo>
                <a:lnTo>
                  <a:pt x="115376" y="82574"/>
                </a:lnTo>
                <a:lnTo>
                  <a:pt x="111585" y="82574"/>
                </a:lnTo>
                <a:lnTo>
                  <a:pt x="111585" y="78815"/>
                </a:lnTo>
                <a:close/>
                <a:moveTo>
                  <a:pt x="119351" y="78815"/>
                </a:moveTo>
                <a:lnTo>
                  <a:pt x="119351" y="82574"/>
                </a:lnTo>
                <a:lnTo>
                  <a:pt x="115560" y="82574"/>
                </a:lnTo>
                <a:lnTo>
                  <a:pt x="115560" y="78815"/>
                </a:lnTo>
                <a:close/>
                <a:moveTo>
                  <a:pt x="123326" y="78815"/>
                </a:moveTo>
                <a:lnTo>
                  <a:pt x="123326" y="82574"/>
                </a:lnTo>
                <a:lnTo>
                  <a:pt x="119535" y="82574"/>
                </a:lnTo>
                <a:lnTo>
                  <a:pt x="119535" y="78815"/>
                </a:lnTo>
                <a:close/>
                <a:moveTo>
                  <a:pt x="127301" y="78815"/>
                </a:moveTo>
                <a:lnTo>
                  <a:pt x="127301" y="82574"/>
                </a:lnTo>
                <a:lnTo>
                  <a:pt x="123510" y="82574"/>
                </a:lnTo>
                <a:lnTo>
                  <a:pt x="123510" y="78815"/>
                </a:lnTo>
                <a:close/>
                <a:moveTo>
                  <a:pt x="131277" y="78815"/>
                </a:moveTo>
                <a:lnTo>
                  <a:pt x="131277" y="82574"/>
                </a:lnTo>
                <a:lnTo>
                  <a:pt x="127485" y="82574"/>
                </a:lnTo>
                <a:lnTo>
                  <a:pt x="127485" y="78815"/>
                </a:lnTo>
                <a:close/>
                <a:moveTo>
                  <a:pt x="135252" y="78815"/>
                </a:moveTo>
                <a:lnTo>
                  <a:pt x="135252" y="82574"/>
                </a:lnTo>
                <a:lnTo>
                  <a:pt x="131461" y="82574"/>
                </a:lnTo>
                <a:lnTo>
                  <a:pt x="131461" y="78815"/>
                </a:lnTo>
                <a:close/>
                <a:moveTo>
                  <a:pt x="139227" y="78815"/>
                </a:moveTo>
                <a:lnTo>
                  <a:pt x="139227" y="82574"/>
                </a:lnTo>
                <a:lnTo>
                  <a:pt x="135436" y="82574"/>
                </a:lnTo>
                <a:lnTo>
                  <a:pt x="135436" y="78815"/>
                </a:lnTo>
                <a:close/>
                <a:moveTo>
                  <a:pt x="143202" y="78815"/>
                </a:moveTo>
                <a:lnTo>
                  <a:pt x="143202" y="82574"/>
                </a:lnTo>
                <a:lnTo>
                  <a:pt x="139411" y="82574"/>
                </a:lnTo>
                <a:lnTo>
                  <a:pt x="139411" y="78815"/>
                </a:lnTo>
                <a:close/>
                <a:moveTo>
                  <a:pt x="147177" y="78815"/>
                </a:moveTo>
                <a:lnTo>
                  <a:pt x="147177" y="82574"/>
                </a:lnTo>
                <a:lnTo>
                  <a:pt x="143387" y="82574"/>
                </a:lnTo>
                <a:lnTo>
                  <a:pt x="143387" y="78815"/>
                </a:lnTo>
                <a:close/>
                <a:moveTo>
                  <a:pt x="151224" y="78815"/>
                </a:moveTo>
                <a:lnTo>
                  <a:pt x="151224" y="82574"/>
                </a:lnTo>
                <a:lnTo>
                  <a:pt x="147362" y="82574"/>
                </a:lnTo>
                <a:lnTo>
                  <a:pt x="147362" y="78815"/>
                </a:lnTo>
                <a:close/>
                <a:moveTo>
                  <a:pt x="4068" y="82757"/>
                </a:moveTo>
                <a:lnTo>
                  <a:pt x="4068" y="86517"/>
                </a:lnTo>
                <a:lnTo>
                  <a:pt x="184" y="86517"/>
                </a:lnTo>
                <a:lnTo>
                  <a:pt x="184" y="82757"/>
                </a:lnTo>
                <a:close/>
                <a:moveTo>
                  <a:pt x="8043" y="82757"/>
                </a:moveTo>
                <a:lnTo>
                  <a:pt x="8043" y="86517"/>
                </a:lnTo>
                <a:lnTo>
                  <a:pt x="4252" y="86517"/>
                </a:lnTo>
                <a:lnTo>
                  <a:pt x="4252" y="82757"/>
                </a:lnTo>
                <a:close/>
                <a:moveTo>
                  <a:pt x="12018" y="82757"/>
                </a:moveTo>
                <a:lnTo>
                  <a:pt x="12018" y="86517"/>
                </a:lnTo>
                <a:lnTo>
                  <a:pt x="8227" y="86517"/>
                </a:lnTo>
                <a:lnTo>
                  <a:pt x="8227" y="82757"/>
                </a:lnTo>
                <a:close/>
                <a:moveTo>
                  <a:pt x="15993" y="82757"/>
                </a:moveTo>
                <a:lnTo>
                  <a:pt x="15993" y="86517"/>
                </a:lnTo>
                <a:lnTo>
                  <a:pt x="12202" y="86517"/>
                </a:lnTo>
                <a:lnTo>
                  <a:pt x="12202" y="82757"/>
                </a:lnTo>
                <a:close/>
                <a:moveTo>
                  <a:pt x="19968" y="82757"/>
                </a:moveTo>
                <a:lnTo>
                  <a:pt x="19968" y="86517"/>
                </a:lnTo>
                <a:lnTo>
                  <a:pt x="16177" y="86517"/>
                </a:lnTo>
                <a:lnTo>
                  <a:pt x="16177" y="82757"/>
                </a:lnTo>
                <a:close/>
                <a:moveTo>
                  <a:pt x="23944" y="82757"/>
                </a:moveTo>
                <a:lnTo>
                  <a:pt x="23944" y="86517"/>
                </a:lnTo>
                <a:lnTo>
                  <a:pt x="20152" y="86517"/>
                </a:lnTo>
                <a:lnTo>
                  <a:pt x="20152" y="82757"/>
                </a:lnTo>
                <a:close/>
                <a:moveTo>
                  <a:pt x="27919" y="82757"/>
                </a:moveTo>
                <a:lnTo>
                  <a:pt x="27919" y="86517"/>
                </a:lnTo>
                <a:lnTo>
                  <a:pt x="24129" y="86517"/>
                </a:lnTo>
                <a:lnTo>
                  <a:pt x="24129" y="82757"/>
                </a:lnTo>
                <a:close/>
                <a:moveTo>
                  <a:pt x="31895" y="82757"/>
                </a:moveTo>
                <a:lnTo>
                  <a:pt x="31895" y="86517"/>
                </a:lnTo>
                <a:lnTo>
                  <a:pt x="28104" y="86517"/>
                </a:lnTo>
                <a:lnTo>
                  <a:pt x="28104" y="82757"/>
                </a:lnTo>
                <a:close/>
                <a:moveTo>
                  <a:pt x="35870" y="82757"/>
                </a:moveTo>
                <a:lnTo>
                  <a:pt x="35870" y="86517"/>
                </a:lnTo>
                <a:lnTo>
                  <a:pt x="32079" y="86517"/>
                </a:lnTo>
                <a:lnTo>
                  <a:pt x="32079" y="82757"/>
                </a:lnTo>
                <a:close/>
                <a:moveTo>
                  <a:pt x="39845" y="82757"/>
                </a:moveTo>
                <a:lnTo>
                  <a:pt x="39845" y="86517"/>
                </a:lnTo>
                <a:lnTo>
                  <a:pt x="36054" y="86517"/>
                </a:lnTo>
                <a:lnTo>
                  <a:pt x="36054" y="82757"/>
                </a:lnTo>
                <a:close/>
                <a:moveTo>
                  <a:pt x="43821" y="82757"/>
                </a:moveTo>
                <a:lnTo>
                  <a:pt x="43821" y="86517"/>
                </a:lnTo>
                <a:lnTo>
                  <a:pt x="40029" y="86517"/>
                </a:lnTo>
                <a:lnTo>
                  <a:pt x="40029" y="82757"/>
                </a:lnTo>
                <a:close/>
                <a:moveTo>
                  <a:pt x="47796" y="82757"/>
                </a:moveTo>
                <a:lnTo>
                  <a:pt x="47796" y="86517"/>
                </a:lnTo>
                <a:lnTo>
                  <a:pt x="44005" y="86517"/>
                </a:lnTo>
                <a:lnTo>
                  <a:pt x="44005" y="82757"/>
                </a:lnTo>
                <a:close/>
                <a:moveTo>
                  <a:pt x="51771" y="82757"/>
                </a:moveTo>
                <a:lnTo>
                  <a:pt x="51771" y="86517"/>
                </a:lnTo>
                <a:lnTo>
                  <a:pt x="47980" y="86517"/>
                </a:lnTo>
                <a:lnTo>
                  <a:pt x="47980" y="82757"/>
                </a:lnTo>
                <a:close/>
                <a:moveTo>
                  <a:pt x="55746" y="82757"/>
                </a:moveTo>
                <a:lnTo>
                  <a:pt x="55746" y="86517"/>
                </a:lnTo>
                <a:lnTo>
                  <a:pt x="51955" y="86517"/>
                </a:lnTo>
                <a:lnTo>
                  <a:pt x="51955" y="82757"/>
                </a:lnTo>
                <a:close/>
                <a:moveTo>
                  <a:pt x="59721" y="82757"/>
                </a:moveTo>
                <a:lnTo>
                  <a:pt x="59721" y="86517"/>
                </a:lnTo>
                <a:lnTo>
                  <a:pt x="55931" y="86517"/>
                </a:lnTo>
                <a:lnTo>
                  <a:pt x="55931" y="82757"/>
                </a:lnTo>
                <a:close/>
                <a:moveTo>
                  <a:pt x="63696" y="82757"/>
                </a:moveTo>
                <a:lnTo>
                  <a:pt x="63696" y="86517"/>
                </a:lnTo>
                <a:lnTo>
                  <a:pt x="59906" y="86517"/>
                </a:lnTo>
                <a:lnTo>
                  <a:pt x="59906" y="82757"/>
                </a:lnTo>
                <a:close/>
                <a:moveTo>
                  <a:pt x="67672" y="82757"/>
                </a:moveTo>
                <a:lnTo>
                  <a:pt x="67672" y="86517"/>
                </a:lnTo>
                <a:lnTo>
                  <a:pt x="63881" y="86517"/>
                </a:lnTo>
                <a:lnTo>
                  <a:pt x="63881" y="82757"/>
                </a:lnTo>
                <a:close/>
                <a:moveTo>
                  <a:pt x="71648" y="82757"/>
                </a:moveTo>
                <a:lnTo>
                  <a:pt x="71648" y="86517"/>
                </a:lnTo>
                <a:lnTo>
                  <a:pt x="67857" y="86517"/>
                </a:lnTo>
                <a:lnTo>
                  <a:pt x="67857" y="82757"/>
                </a:lnTo>
                <a:close/>
                <a:moveTo>
                  <a:pt x="75623" y="82757"/>
                </a:moveTo>
                <a:lnTo>
                  <a:pt x="75623" y="86517"/>
                </a:lnTo>
                <a:lnTo>
                  <a:pt x="71832" y="86517"/>
                </a:lnTo>
                <a:lnTo>
                  <a:pt x="71832" y="82757"/>
                </a:lnTo>
                <a:close/>
                <a:moveTo>
                  <a:pt x="79598" y="82757"/>
                </a:moveTo>
                <a:lnTo>
                  <a:pt x="79598" y="86517"/>
                </a:lnTo>
                <a:lnTo>
                  <a:pt x="75807" y="86517"/>
                </a:lnTo>
                <a:lnTo>
                  <a:pt x="75807" y="82757"/>
                </a:lnTo>
                <a:close/>
                <a:moveTo>
                  <a:pt x="83573" y="82757"/>
                </a:moveTo>
                <a:lnTo>
                  <a:pt x="83573" y="86517"/>
                </a:lnTo>
                <a:lnTo>
                  <a:pt x="79782" y="86517"/>
                </a:lnTo>
                <a:lnTo>
                  <a:pt x="79782" y="82757"/>
                </a:lnTo>
                <a:close/>
                <a:moveTo>
                  <a:pt x="87549" y="82757"/>
                </a:moveTo>
                <a:lnTo>
                  <a:pt x="87549" y="86517"/>
                </a:lnTo>
                <a:lnTo>
                  <a:pt x="83757" y="86517"/>
                </a:lnTo>
                <a:lnTo>
                  <a:pt x="83757" y="82757"/>
                </a:lnTo>
                <a:close/>
                <a:moveTo>
                  <a:pt x="91524" y="82757"/>
                </a:moveTo>
                <a:lnTo>
                  <a:pt x="91524" y="86517"/>
                </a:lnTo>
                <a:lnTo>
                  <a:pt x="87733" y="86517"/>
                </a:lnTo>
                <a:lnTo>
                  <a:pt x="87733" y="82757"/>
                </a:lnTo>
                <a:close/>
                <a:moveTo>
                  <a:pt x="95499" y="82757"/>
                </a:moveTo>
                <a:lnTo>
                  <a:pt x="95499" y="86517"/>
                </a:lnTo>
                <a:lnTo>
                  <a:pt x="91708" y="86517"/>
                </a:lnTo>
                <a:lnTo>
                  <a:pt x="91708" y="82757"/>
                </a:lnTo>
                <a:close/>
                <a:moveTo>
                  <a:pt x="99474" y="82757"/>
                </a:moveTo>
                <a:lnTo>
                  <a:pt x="99474" y="86517"/>
                </a:lnTo>
                <a:lnTo>
                  <a:pt x="95684" y="86517"/>
                </a:lnTo>
                <a:lnTo>
                  <a:pt x="95684" y="82757"/>
                </a:lnTo>
                <a:close/>
                <a:moveTo>
                  <a:pt x="103449" y="82757"/>
                </a:moveTo>
                <a:lnTo>
                  <a:pt x="103449" y="86517"/>
                </a:lnTo>
                <a:lnTo>
                  <a:pt x="99659" y="86517"/>
                </a:lnTo>
                <a:lnTo>
                  <a:pt x="99659" y="82757"/>
                </a:lnTo>
                <a:close/>
                <a:moveTo>
                  <a:pt x="107424" y="82757"/>
                </a:moveTo>
                <a:lnTo>
                  <a:pt x="107424" y="86517"/>
                </a:lnTo>
                <a:lnTo>
                  <a:pt x="103634" y="86517"/>
                </a:lnTo>
                <a:lnTo>
                  <a:pt x="103634" y="82757"/>
                </a:lnTo>
                <a:close/>
                <a:moveTo>
                  <a:pt x="111400" y="82757"/>
                </a:moveTo>
                <a:lnTo>
                  <a:pt x="111400" y="86517"/>
                </a:lnTo>
                <a:lnTo>
                  <a:pt x="107609" y="86517"/>
                </a:lnTo>
                <a:lnTo>
                  <a:pt x="107609" y="82757"/>
                </a:lnTo>
                <a:close/>
                <a:moveTo>
                  <a:pt x="115376" y="82757"/>
                </a:moveTo>
                <a:lnTo>
                  <a:pt x="115376" y="86517"/>
                </a:lnTo>
                <a:lnTo>
                  <a:pt x="111585" y="86517"/>
                </a:lnTo>
                <a:lnTo>
                  <a:pt x="111585" y="82757"/>
                </a:lnTo>
                <a:close/>
                <a:moveTo>
                  <a:pt x="119351" y="82757"/>
                </a:moveTo>
                <a:lnTo>
                  <a:pt x="119351" y="86517"/>
                </a:lnTo>
                <a:lnTo>
                  <a:pt x="115560" y="86517"/>
                </a:lnTo>
                <a:lnTo>
                  <a:pt x="115560" y="82757"/>
                </a:lnTo>
                <a:close/>
                <a:moveTo>
                  <a:pt x="123326" y="82757"/>
                </a:moveTo>
                <a:lnTo>
                  <a:pt x="123326" y="86517"/>
                </a:lnTo>
                <a:lnTo>
                  <a:pt x="119535" y="86517"/>
                </a:lnTo>
                <a:lnTo>
                  <a:pt x="119535" y="82757"/>
                </a:lnTo>
                <a:close/>
                <a:moveTo>
                  <a:pt x="127301" y="82757"/>
                </a:moveTo>
                <a:lnTo>
                  <a:pt x="127301" y="86517"/>
                </a:lnTo>
                <a:lnTo>
                  <a:pt x="123510" y="86517"/>
                </a:lnTo>
                <a:lnTo>
                  <a:pt x="123510" y="82757"/>
                </a:lnTo>
                <a:close/>
                <a:moveTo>
                  <a:pt x="131277" y="82757"/>
                </a:moveTo>
                <a:lnTo>
                  <a:pt x="131277" y="86517"/>
                </a:lnTo>
                <a:lnTo>
                  <a:pt x="127485" y="86517"/>
                </a:lnTo>
                <a:lnTo>
                  <a:pt x="127485" y="82757"/>
                </a:lnTo>
                <a:close/>
                <a:moveTo>
                  <a:pt x="135252" y="82757"/>
                </a:moveTo>
                <a:lnTo>
                  <a:pt x="135252" y="86517"/>
                </a:lnTo>
                <a:lnTo>
                  <a:pt x="131461" y="86517"/>
                </a:lnTo>
                <a:lnTo>
                  <a:pt x="131461" y="82757"/>
                </a:lnTo>
                <a:close/>
                <a:moveTo>
                  <a:pt x="139227" y="82757"/>
                </a:moveTo>
                <a:lnTo>
                  <a:pt x="139227" y="86517"/>
                </a:lnTo>
                <a:lnTo>
                  <a:pt x="135436" y="86517"/>
                </a:lnTo>
                <a:lnTo>
                  <a:pt x="135436" y="82757"/>
                </a:lnTo>
                <a:close/>
                <a:moveTo>
                  <a:pt x="143202" y="82757"/>
                </a:moveTo>
                <a:lnTo>
                  <a:pt x="143202" y="86517"/>
                </a:lnTo>
                <a:lnTo>
                  <a:pt x="139411" y="86517"/>
                </a:lnTo>
                <a:lnTo>
                  <a:pt x="139411" y="82757"/>
                </a:lnTo>
                <a:close/>
                <a:moveTo>
                  <a:pt x="147177" y="82757"/>
                </a:moveTo>
                <a:lnTo>
                  <a:pt x="147177" y="86517"/>
                </a:lnTo>
                <a:lnTo>
                  <a:pt x="143387" y="86517"/>
                </a:lnTo>
                <a:lnTo>
                  <a:pt x="143387" y="82757"/>
                </a:lnTo>
                <a:close/>
                <a:moveTo>
                  <a:pt x="151224" y="82757"/>
                </a:moveTo>
                <a:lnTo>
                  <a:pt x="151224" y="86517"/>
                </a:lnTo>
                <a:lnTo>
                  <a:pt x="147362" y="86517"/>
                </a:lnTo>
                <a:lnTo>
                  <a:pt x="147362" y="82757"/>
                </a:lnTo>
                <a:close/>
                <a:moveTo>
                  <a:pt x="4068" y="86700"/>
                </a:moveTo>
                <a:lnTo>
                  <a:pt x="4068" y="90460"/>
                </a:lnTo>
                <a:lnTo>
                  <a:pt x="184" y="90460"/>
                </a:lnTo>
                <a:lnTo>
                  <a:pt x="184" y="86700"/>
                </a:lnTo>
                <a:close/>
                <a:moveTo>
                  <a:pt x="8043" y="86700"/>
                </a:moveTo>
                <a:lnTo>
                  <a:pt x="8043" y="90460"/>
                </a:lnTo>
                <a:lnTo>
                  <a:pt x="4252" y="90460"/>
                </a:lnTo>
                <a:lnTo>
                  <a:pt x="4252" y="86700"/>
                </a:lnTo>
                <a:close/>
                <a:moveTo>
                  <a:pt x="12018" y="86700"/>
                </a:moveTo>
                <a:lnTo>
                  <a:pt x="12018" y="90460"/>
                </a:lnTo>
                <a:lnTo>
                  <a:pt x="8227" y="90460"/>
                </a:lnTo>
                <a:lnTo>
                  <a:pt x="8227" y="86700"/>
                </a:lnTo>
                <a:close/>
                <a:moveTo>
                  <a:pt x="15993" y="86700"/>
                </a:moveTo>
                <a:lnTo>
                  <a:pt x="15993" y="90460"/>
                </a:lnTo>
                <a:lnTo>
                  <a:pt x="12202" y="90460"/>
                </a:lnTo>
                <a:lnTo>
                  <a:pt x="12202" y="86700"/>
                </a:lnTo>
                <a:close/>
                <a:moveTo>
                  <a:pt x="19968" y="86700"/>
                </a:moveTo>
                <a:lnTo>
                  <a:pt x="19968" y="90460"/>
                </a:lnTo>
                <a:lnTo>
                  <a:pt x="16177" y="90460"/>
                </a:lnTo>
                <a:lnTo>
                  <a:pt x="16177" y="86700"/>
                </a:lnTo>
                <a:close/>
                <a:moveTo>
                  <a:pt x="23944" y="86700"/>
                </a:moveTo>
                <a:lnTo>
                  <a:pt x="23944" y="90460"/>
                </a:lnTo>
                <a:lnTo>
                  <a:pt x="20152" y="90460"/>
                </a:lnTo>
                <a:lnTo>
                  <a:pt x="20152" y="86700"/>
                </a:lnTo>
                <a:close/>
                <a:moveTo>
                  <a:pt x="27919" y="86700"/>
                </a:moveTo>
                <a:lnTo>
                  <a:pt x="27919" y="90460"/>
                </a:lnTo>
                <a:lnTo>
                  <a:pt x="24129" y="90460"/>
                </a:lnTo>
                <a:lnTo>
                  <a:pt x="24129" y="86700"/>
                </a:lnTo>
                <a:close/>
                <a:moveTo>
                  <a:pt x="31895" y="86700"/>
                </a:moveTo>
                <a:lnTo>
                  <a:pt x="31895" y="90460"/>
                </a:lnTo>
                <a:lnTo>
                  <a:pt x="28104" y="90460"/>
                </a:lnTo>
                <a:lnTo>
                  <a:pt x="28104" y="86700"/>
                </a:lnTo>
                <a:close/>
                <a:moveTo>
                  <a:pt x="35870" y="86700"/>
                </a:moveTo>
                <a:lnTo>
                  <a:pt x="35870" y="90460"/>
                </a:lnTo>
                <a:lnTo>
                  <a:pt x="32079" y="90460"/>
                </a:lnTo>
                <a:lnTo>
                  <a:pt x="32079" y="86700"/>
                </a:lnTo>
                <a:close/>
                <a:moveTo>
                  <a:pt x="39845" y="86700"/>
                </a:moveTo>
                <a:lnTo>
                  <a:pt x="39845" y="90460"/>
                </a:lnTo>
                <a:lnTo>
                  <a:pt x="36054" y="90460"/>
                </a:lnTo>
                <a:lnTo>
                  <a:pt x="36054" y="86700"/>
                </a:lnTo>
                <a:close/>
                <a:moveTo>
                  <a:pt x="43821" y="86700"/>
                </a:moveTo>
                <a:lnTo>
                  <a:pt x="43821" y="90460"/>
                </a:lnTo>
                <a:lnTo>
                  <a:pt x="40029" y="90460"/>
                </a:lnTo>
                <a:lnTo>
                  <a:pt x="40029" y="86700"/>
                </a:lnTo>
                <a:close/>
                <a:moveTo>
                  <a:pt x="47796" y="86700"/>
                </a:moveTo>
                <a:lnTo>
                  <a:pt x="47796" y="90460"/>
                </a:lnTo>
                <a:lnTo>
                  <a:pt x="44005" y="90460"/>
                </a:lnTo>
                <a:lnTo>
                  <a:pt x="44005" y="86700"/>
                </a:lnTo>
                <a:close/>
                <a:moveTo>
                  <a:pt x="51771" y="86700"/>
                </a:moveTo>
                <a:lnTo>
                  <a:pt x="51771" y="90460"/>
                </a:lnTo>
                <a:lnTo>
                  <a:pt x="47980" y="90460"/>
                </a:lnTo>
                <a:lnTo>
                  <a:pt x="47980" y="86700"/>
                </a:lnTo>
                <a:close/>
                <a:moveTo>
                  <a:pt x="55746" y="86700"/>
                </a:moveTo>
                <a:lnTo>
                  <a:pt x="55746" y="90460"/>
                </a:lnTo>
                <a:lnTo>
                  <a:pt x="51955" y="90460"/>
                </a:lnTo>
                <a:lnTo>
                  <a:pt x="51955" y="86700"/>
                </a:lnTo>
                <a:close/>
                <a:moveTo>
                  <a:pt x="59721" y="86700"/>
                </a:moveTo>
                <a:lnTo>
                  <a:pt x="59721" y="90460"/>
                </a:lnTo>
                <a:lnTo>
                  <a:pt x="55931" y="90460"/>
                </a:lnTo>
                <a:lnTo>
                  <a:pt x="55931" y="86700"/>
                </a:lnTo>
                <a:close/>
                <a:moveTo>
                  <a:pt x="63696" y="86700"/>
                </a:moveTo>
                <a:lnTo>
                  <a:pt x="63696" y="90460"/>
                </a:lnTo>
                <a:lnTo>
                  <a:pt x="59906" y="90460"/>
                </a:lnTo>
                <a:lnTo>
                  <a:pt x="59906" y="86700"/>
                </a:lnTo>
                <a:close/>
                <a:moveTo>
                  <a:pt x="67672" y="86700"/>
                </a:moveTo>
                <a:lnTo>
                  <a:pt x="67672" y="90460"/>
                </a:lnTo>
                <a:lnTo>
                  <a:pt x="63881" y="90460"/>
                </a:lnTo>
                <a:lnTo>
                  <a:pt x="63881" y="86700"/>
                </a:lnTo>
                <a:close/>
                <a:moveTo>
                  <a:pt x="71648" y="86700"/>
                </a:moveTo>
                <a:lnTo>
                  <a:pt x="71648" y="90460"/>
                </a:lnTo>
                <a:lnTo>
                  <a:pt x="67857" y="90460"/>
                </a:lnTo>
                <a:lnTo>
                  <a:pt x="67857" y="86700"/>
                </a:lnTo>
                <a:close/>
                <a:moveTo>
                  <a:pt x="75623" y="86700"/>
                </a:moveTo>
                <a:lnTo>
                  <a:pt x="75623" y="90460"/>
                </a:lnTo>
                <a:lnTo>
                  <a:pt x="71832" y="90460"/>
                </a:lnTo>
                <a:lnTo>
                  <a:pt x="71832" y="86700"/>
                </a:lnTo>
                <a:close/>
                <a:moveTo>
                  <a:pt x="79598" y="86700"/>
                </a:moveTo>
                <a:lnTo>
                  <a:pt x="79598" y="90460"/>
                </a:lnTo>
                <a:lnTo>
                  <a:pt x="75807" y="90460"/>
                </a:lnTo>
                <a:lnTo>
                  <a:pt x="75807" y="86700"/>
                </a:lnTo>
                <a:close/>
                <a:moveTo>
                  <a:pt x="83573" y="86700"/>
                </a:moveTo>
                <a:lnTo>
                  <a:pt x="83573" y="90460"/>
                </a:lnTo>
                <a:lnTo>
                  <a:pt x="79782" y="90460"/>
                </a:lnTo>
                <a:lnTo>
                  <a:pt x="79782" y="86700"/>
                </a:lnTo>
                <a:close/>
                <a:moveTo>
                  <a:pt x="87549" y="86700"/>
                </a:moveTo>
                <a:lnTo>
                  <a:pt x="87549" y="90460"/>
                </a:lnTo>
                <a:lnTo>
                  <a:pt x="83757" y="90460"/>
                </a:lnTo>
                <a:lnTo>
                  <a:pt x="83757" y="86700"/>
                </a:lnTo>
                <a:close/>
                <a:moveTo>
                  <a:pt x="91524" y="86700"/>
                </a:moveTo>
                <a:lnTo>
                  <a:pt x="91524" y="90460"/>
                </a:lnTo>
                <a:lnTo>
                  <a:pt x="87733" y="90460"/>
                </a:lnTo>
                <a:lnTo>
                  <a:pt x="87733" y="86700"/>
                </a:lnTo>
                <a:close/>
                <a:moveTo>
                  <a:pt x="95499" y="86700"/>
                </a:moveTo>
                <a:lnTo>
                  <a:pt x="95499" y="90460"/>
                </a:lnTo>
                <a:lnTo>
                  <a:pt x="91708" y="90460"/>
                </a:lnTo>
                <a:lnTo>
                  <a:pt x="91708" y="86700"/>
                </a:lnTo>
                <a:close/>
                <a:moveTo>
                  <a:pt x="99474" y="86700"/>
                </a:moveTo>
                <a:lnTo>
                  <a:pt x="99474" y="90460"/>
                </a:lnTo>
                <a:lnTo>
                  <a:pt x="95684" y="90460"/>
                </a:lnTo>
                <a:lnTo>
                  <a:pt x="95684" y="86700"/>
                </a:lnTo>
                <a:close/>
                <a:moveTo>
                  <a:pt x="103449" y="86700"/>
                </a:moveTo>
                <a:lnTo>
                  <a:pt x="103449" y="90460"/>
                </a:lnTo>
                <a:lnTo>
                  <a:pt x="99659" y="90460"/>
                </a:lnTo>
                <a:lnTo>
                  <a:pt x="99659" y="86700"/>
                </a:lnTo>
                <a:close/>
                <a:moveTo>
                  <a:pt x="107424" y="86700"/>
                </a:moveTo>
                <a:lnTo>
                  <a:pt x="107424" y="90460"/>
                </a:lnTo>
                <a:lnTo>
                  <a:pt x="103634" y="90460"/>
                </a:lnTo>
                <a:lnTo>
                  <a:pt x="103634" y="86700"/>
                </a:lnTo>
                <a:close/>
                <a:moveTo>
                  <a:pt x="111400" y="86700"/>
                </a:moveTo>
                <a:lnTo>
                  <a:pt x="111400" y="90460"/>
                </a:lnTo>
                <a:lnTo>
                  <a:pt x="107609" y="90460"/>
                </a:lnTo>
                <a:lnTo>
                  <a:pt x="107609" y="86700"/>
                </a:lnTo>
                <a:close/>
                <a:moveTo>
                  <a:pt x="115376" y="86700"/>
                </a:moveTo>
                <a:lnTo>
                  <a:pt x="115376" y="90460"/>
                </a:lnTo>
                <a:lnTo>
                  <a:pt x="111585" y="90460"/>
                </a:lnTo>
                <a:lnTo>
                  <a:pt x="111585" y="86700"/>
                </a:lnTo>
                <a:close/>
                <a:moveTo>
                  <a:pt x="119351" y="86700"/>
                </a:moveTo>
                <a:lnTo>
                  <a:pt x="119351" y="90460"/>
                </a:lnTo>
                <a:lnTo>
                  <a:pt x="115560" y="90460"/>
                </a:lnTo>
                <a:lnTo>
                  <a:pt x="115560" y="86700"/>
                </a:lnTo>
                <a:close/>
                <a:moveTo>
                  <a:pt x="123326" y="86700"/>
                </a:moveTo>
                <a:lnTo>
                  <a:pt x="123326" y="90460"/>
                </a:lnTo>
                <a:lnTo>
                  <a:pt x="119535" y="90460"/>
                </a:lnTo>
                <a:lnTo>
                  <a:pt x="119535" y="86700"/>
                </a:lnTo>
                <a:close/>
                <a:moveTo>
                  <a:pt x="127301" y="86700"/>
                </a:moveTo>
                <a:lnTo>
                  <a:pt x="127301" y="90460"/>
                </a:lnTo>
                <a:lnTo>
                  <a:pt x="123510" y="90460"/>
                </a:lnTo>
                <a:lnTo>
                  <a:pt x="123510" y="86700"/>
                </a:lnTo>
                <a:close/>
                <a:moveTo>
                  <a:pt x="131277" y="86700"/>
                </a:moveTo>
                <a:lnTo>
                  <a:pt x="131277" y="90460"/>
                </a:lnTo>
                <a:lnTo>
                  <a:pt x="127485" y="90460"/>
                </a:lnTo>
                <a:lnTo>
                  <a:pt x="127485" y="86700"/>
                </a:lnTo>
                <a:close/>
                <a:moveTo>
                  <a:pt x="135252" y="86700"/>
                </a:moveTo>
                <a:lnTo>
                  <a:pt x="135252" y="90460"/>
                </a:lnTo>
                <a:lnTo>
                  <a:pt x="131461" y="90460"/>
                </a:lnTo>
                <a:lnTo>
                  <a:pt x="131461" y="86700"/>
                </a:lnTo>
                <a:close/>
                <a:moveTo>
                  <a:pt x="139227" y="86700"/>
                </a:moveTo>
                <a:lnTo>
                  <a:pt x="139227" y="90460"/>
                </a:lnTo>
                <a:lnTo>
                  <a:pt x="135436" y="90460"/>
                </a:lnTo>
                <a:lnTo>
                  <a:pt x="135436" y="86700"/>
                </a:lnTo>
                <a:close/>
                <a:moveTo>
                  <a:pt x="143202" y="86700"/>
                </a:moveTo>
                <a:lnTo>
                  <a:pt x="143202" y="90460"/>
                </a:lnTo>
                <a:lnTo>
                  <a:pt x="139411" y="90460"/>
                </a:lnTo>
                <a:lnTo>
                  <a:pt x="139411" y="86700"/>
                </a:lnTo>
                <a:close/>
                <a:moveTo>
                  <a:pt x="147177" y="86700"/>
                </a:moveTo>
                <a:lnTo>
                  <a:pt x="147177" y="90460"/>
                </a:lnTo>
                <a:lnTo>
                  <a:pt x="143387" y="90460"/>
                </a:lnTo>
                <a:lnTo>
                  <a:pt x="143387" y="86700"/>
                </a:lnTo>
                <a:close/>
                <a:moveTo>
                  <a:pt x="151224" y="86700"/>
                </a:moveTo>
                <a:lnTo>
                  <a:pt x="151224" y="90460"/>
                </a:lnTo>
                <a:lnTo>
                  <a:pt x="147362" y="90460"/>
                </a:lnTo>
                <a:lnTo>
                  <a:pt x="147362" y="86700"/>
                </a:lnTo>
                <a:close/>
                <a:moveTo>
                  <a:pt x="4068" y="90643"/>
                </a:moveTo>
                <a:lnTo>
                  <a:pt x="4068" y="94403"/>
                </a:lnTo>
                <a:lnTo>
                  <a:pt x="184" y="94403"/>
                </a:lnTo>
                <a:lnTo>
                  <a:pt x="184" y="90643"/>
                </a:lnTo>
                <a:close/>
                <a:moveTo>
                  <a:pt x="8043" y="90643"/>
                </a:moveTo>
                <a:lnTo>
                  <a:pt x="8043" y="94403"/>
                </a:lnTo>
                <a:lnTo>
                  <a:pt x="4252" y="94403"/>
                </a:lnTo>
                <a:lnTo>
                  <a:pt x="4252" y="90643"/>
                </a:lnTo>
                <a:close/>
                <a:moveTo>
                  <a:pt x="12018" y="90643"/>
                </a:moveTo>
                <a:lnTo>
                  <a:pt x="12018" y="94403"/>
                </a:lnTo>
                <a:lnTo>
                  <a:pt x="8227" y="94403"/>
                </a:lnTo>
                <a:lnTo>
                  <a:pt x="8227" y="90643"/>
                </a:lnTo>
                <a:close/>
                <a:moveTo>
                  <a:pt x="15993" y="90643"/>
                </a:moveTo>
                <a:lnTo>
                  <a:pt x="15993" y="94403"/>
                </a:lnTo>
                <a:lnTo>
                  <a:pt x="12202" y="94403"/>
                </a:lnTo>
                <a:lnTo>
                  <a:pt x="12202" y="90643"/>
                </a:lnTo>
                <a:close/>
                <a:moveTo>
                  <a:pt x="19968" y="90643"/>
                </a:moveTo>
                <a:lnTo>
                  <a:pt x="19968" y="94403"/>
                </a:lnTo>
                <a:lnTo>
                  <a:pt x="16177" y="94403"/>
                </a:lnTo>
                <a:lnTo>
                  <a:pt x="16177" y="90643"/>
                </a:lnTo>
                <a:close/>
                <a:moveTo>
                  <a:pt x="23944" y="90643"/>
                </a:moveTo>
                <a:lnTo>
                  <a:pt x="23944" y="94403"/>
                </a:lnTo>
                <a:lnTo>
                  <a:pt x="20152" y="94403"/>
                </a:lnTo>
                <a:lnTo>
                  <a:pt x="20152" y="90643"/>
                </a:lnTo>
                <a:close/>
                <a:moveTo>
                  <a:pt x="27919" y="90643"/>
                </a:moveTo>
                <a:lnTo>
                  <a:pt x="27919" y="94403"/>
                </a:lnTo>
                <a:lnTo>
                  <a:pt x="24129" y="94403"/>
                </a:lnTo>
                <a:lnTo>
                  <a:pt x="24129" y="90643"/>
                </a:lnTo>
                <a:close/>
                <a:moveTo>
                  <a:pt x="31895" y="90643"/>
                </a:moveTo>
                <a:lnTo>
                  <a:pt x="31895" y="94403"/>
                </a:lnTo>
                <a:lnTo>
                  <a:pt x="28104" y="94403"/>
                </a:lnTo>
                <a:lnTo>
                  <a:pt x="28104" y="90643"/>
                </a:lnTo>
                <a:close/>
                <a:moveTo>
                  <a:pt x="35870" y="90643"/>
                </a:moveTo>
                <a:lnTo>
                  <a:pt x="35870" y="94403"/>
                </a:lnTo>
                <a:lnTo>
                  <a:pt x="32079" y="94403"/>
                </a:lnTo>
                <a:lnTo>
                  <a:pt x="32079" y="90643"/>
                </a:lnTo>
                <a:close/>
                <a:moveTo>
                  <a:pt x="39845" y="90643"/>
                </a:moveTo>
                <a:lnTo>
                  <a:pt x="39845" y="94403"/>
                </a:lnTo>
                <a:lnTo>
                  <a:pt x="36054" y="94403"/>
                </a:lnTo>
                <a:lnTo>
                  <a:pt x="36054" y="90643"/>
                </a:lnTo>
                <a:close/>
                <a:moveTo>
                  <a:pt x="43821" y="90643"/>
                </a:moveTo>
                <a:lnTo>
                  <a:pt x="43821" y="94403"/>
                </a:lnTo>
                <a:lnTo>
                  <a:pt x="40029" y="94403"/>
                </a:lnTo>
                <a:lnTo>
                  <a:pt x="40029" y="90643"/>
                </a:lnTo>
                <a:close/>
                <a:moveTo>
                  <a:pt x="47796" y="90643"/>
                </a:moveTo>
                <a:lnTo>
                  <a:pt x="47796" y="94403"/>
                </a:lnTo>
                <a:lnTo>
                  <a:pt x="44005" y="94403"/>
                </a:lnTo>
                <a:lnTo>
                  <a:pt x="44005" y="90643"/>
                </a:lnTo>
                <a:close/>
                <a:moveTo>
                  <a:pt x="51771" y="90643"/>
                </a:moveTo>
                <a:lnTo>
                  <a:pt x="51771" y="94403"/>
                </a:lnTo>
                <a:lnTo>
                  <a:pt x="47980" y="94403"/>
                </a:lnTo>
                <a:lnTo>
                  <a:pt x="47980" y="90643"/>
                </a:lnTo>
                <a:close/>
                <a:moveTo>
                  <a:pt x="55746" y="90643"/>
                </a:moveTo>
                <a:lnTo>
                  <a:pt x="55746" y="94403"/>
                </a:lnTo>
                <a:lnTo>
                  <a:pt x="51955" y="94403"/>
                </a:lnTo>
                <a:lnTo>
                  <a:pt x="51955" y="90643"/>
                </a:lnTo>
                <a:close/>
                <a:moveTo>
                  <a:pt x="59721" y="90643"/>
                </a:moveTo>
                <a:lnTo>
                  <a:pt x="59721" y="94403"/>
                </a:lnTo>
                <a:lnTo>
                  <a:pt x="55931" y="94403"/>
                </a:lnTo>
                <a:lnTo>
                  <a:pt x="55931" y="90643"/>
                </a:lnTo>
                <a:close/>
                <a:moveTo>
                  <a:pt x="63696" y="90643"/>
                </a:moveTo>
                <a:lnTo>
                  <a:pt x="63696" y="94403"/>
                </a:lnTo>
                <a:lnTo>
                  <a:pt x="59906" y="94403"/>
                </a:lnTo>
                <a:lnTo>
                  <a:pt x="59906" y="90643"/>
                </a:lnTo>
                <a:close/>
                <a:moveTo>
                  <a:pt x="67672" y="90643"/>
                </a:moveTo>
                <a:lnTo>
                  <a:pt x="67672" y="94403"/>
                </a:lnTo>
                <a:lnTo>
                  <a:pt x="63881" y="94403"/>
                </a:lnTo>
                <a:lnTo>
                  <a:pt x="63881" y="90643"/>
                </a:lnTo>
                <a:close/>
                <a:moveTo>
                  <a:pt x="71648" y="90643"/>
                </a:moveTo>
                <a:lnTo>
                  <a:pt x="71648" y="94403"/>
                </a:lnTo>
                <a:lnTo>
                  <a:pt x="67857" y="94403"/>
                </a:lnTo>
                <a:lnTo>
                  <a:pt x="67857" y="90643"/>
                </a:lnTo>
                <a:close/>
                <a:moveTo>
                  <a:pt x="75623" y="90643"/>
                </a:moveTo>
                <a:lnTo>
                  <a:pt x="75623" y="94403"/>
                </a:lnTo>
                <a:lnTo>
                  <a:pt x="71832" y="94403"/>
                </a:lnTo>
                <a:lnTo>
                  <a:pt x="71832" y="90643"/>
                </a:lnTo>
                <a:close/>
                <a:moveTo>
                  <a:pt x="79598" y="90643"/>
                </a:moveTo>
                <a:lnTo>
                  <a:pt x="79598" y="94403"/>
                </a:lnTo>
                <a:lnTo>
                  <a:pt x="75807" y="94403"/>
                </a:lnTo>
                <a:lnTo>
                  <a:pt x="75807" y="90643"/>
                </a:lnTo>
                <a:close/>
                <a:moveTo>
                  <a:pt x="83573" y="90643"/>
                </a:moveTo>
                <a:lnTo>
                  <a:pt x="83573" y="94403"/>
                </a:lnTo>
                <a:lnTo>
                  <a:pt x="79782" y="94403"/>
                </a:lnTo>
                <a:lnTo>
                  <a:pt x="79782" y="90643"/>
                </a:lnTo>
                <a:close/>
                <a:moveTo>
                  <a:pt x="87549" y="90643"/>
                </a:moveTo>
                <a:lnTo>
                  <a:pt x="87549" y="94403"/>
                </a:lnTo>
                <a:lnTo>
                  <a:pt x="83757" y="94403"/>
                </a:lnTo>
                <a:lnTo>
                  <a:pt x="83757" y="90643"/>
                </a:lnTo>
                <a:close/>
                <a:moveTo>
                  <a:pt x="91524" y="90643"/>
                </a:moveTo>
                <a:lnTo>
                  <a:pt x="91524" y="94403"/>
                </a:lnTo>
                <a:lnTo>
                  <a:pt x="87733" y="94403"/>
                </a:lnTo>
                <a:lnTo>
                  <a:pt x="87733" y="90643"/>
                </a:lnTo>
                <a:close/>
                <a:moveTo>
                  <a:pt x="95499" y="90643"/>
                </a:moveTo>
                <a:lnTo>
                  <a:pt x="95499" y="94403"/>
                </a:lnTo>
                <a:lnTo>
                  <a:pt x="91708" y="94403"/>
                </a:lnTo>
                <a:lnTo>
                  <a:pt x="91708" y="90643"/>
                </a:lnTo>
                <a:close/>
                <a:moveTo>
                  <a:pt x="99474" y="90643"/>
                </a:moveTo>
                <a:lnTo>
                  <a:pt x="99474" y="94403"/>
                </a:lnTo>
                <a:lnTo>
                  <a:pt x="95684" y="94403"/>
                </a:lnTo>
                <a:lnTo>
                  <a:pt x="95684" y="90643"/>
                </a:lnTo>
                <a:close/>
                <a:moveTo>
                  <a:pt x="103449" y="90643"/>
                </a:moveTo>
                <a:lnTo>
                  <a:pt x="103449" y="94403"/>
                </a:lnTo>
                <a:lnTo>
                  <a:pt x="99659" y="94403"/>
                </a:lnTo>
                <a:lnTo>
                  <a:pt x="99659" y="90643"/>
                </a:lnTo>
                <a:close/>
                <a:moveTo>
                  <a:pt x="107424" y="90643"/>
                </a:moveTo>
                <a:lnTo>
                  <a:pt x="107424" y="94403"/>
                </a:lnTo>
                <a:lnTo>
                  <a:pt x="103634" y="94403"/>
                </a:lnTo>
                <a:lnTo>
                  <a:pt x="103634" y="90643"/>
                </a:lnTo>
                <a:close/>
                <a:moveTo>
                  <a:pt x="111400" y="90643"/>
                </a:moveTo>
                <a:lnTo>
                  <a:pt x="111400" y="94403"/>
                </a:lnTo>
                <a:lnTo>
                  <a:pt x="107609" y="94403"/>
                </a:lnTo>
                <a:lnTo>
                  <a:pt x="107609" y="90643"/>
                </a:lnTo>
                <a:close/>
                <a:moveTo>
                  <a:pt x="115376" y="90643"/>
                </a:moveTo>
                <a:lnTo>
                  <a:pt x="115376" y="94403"/>
                </a:lnTo>
                <a:lnTo>
                  <a:pt x="111585" y="94403"/>
                </a:lnTo>
                <a:lnTo>
                  <a:pt x="111585" y="90643"/>
                </a:lnTo>
                <a:close/>
                <a:moveTo>
                  <a:pt x="119351" y="90643"/>
                </a:moveTo>
                <a:lnTo>
                  <a:pt x="119351" y="94403"/>
                </a:lnTo>
                <a:lnTo>
                  <a:pt x="115560" y="94403"/>
                </a:lnTo>
                <a:lnTo>
                  <a:pt x="115560" y="90643"/>
                </a:lnTo>
                <a:close/>
                <a:moveTo>
                  <a:pt x="123326" y="90643"/>
                </a:moveTo>
                <a:lnTo>
                  <a:pt x="123326" y="94403"/>
                </a:lnTo>
                <a:lnTo>
                  <a:pt x="119535" y="94403"/>
                </a:lnTo>
                <a:lnTo>
                  <a:pt x="119535" y="90643"/>
                </a:lnTo>
                <a:close/>
                <a:moveTo>
                  <a:pt x="127301" y="90643"/>
                </a:moveTo>
                <a:lnTo>
                  <a:pt x="127301" y="94403"/>
                </a:lnTo>
                <a:lnTo>
                  <a:pt x="123510" y="94403"/>
                </a:lnTo>
                <a:lnTo>
                  <a:pt x="123510" y="90643"/>
                </a:lnTo>
                <a:close/>
                <a:moveTo>
                  <a:pt x="131277" y="90643"/>
                </a:moveTo>
                <a:lnTo>
                  <a:pt x="131277" y="94403"/>
                </a:lnTo>
                <a:lnTo>
                  <a:pt x="127485" y="94403"/>
                </a:lnTo>
                <a:lnTo>
                  <a:pt x="127485" y="90643"/>
                </a:lnTo>
                <a:close/>
                <a:moveTo>
                  <a:pt x="135252" y="90643"/>
                </a:moveTo>
                <a:lnTo>
                  <a:pt x="135252" y="94403"/>
                </a:lnTo>
                <a:lnTo>
                  <a:pt x="131461" y="94403"/>
                </a:lnTo>
                <a:lnTo>
                  <a:pt x="131461" y="90643"/>
                </a:lnTo>
                <a:close/>
                <a:moveTo>
                  <a:pt x="139227" y="90643"/>
                </a:moveTo>
                <a:lnTo>
                  <a:pt x="139227" y="94403"/>
                </a:lnTo>
                <a:lnTo>
                  <a:pt x="135436" y="94403"/>
                </a:lnTo>
                <a:lnTo>
                  <a:pt x="135436" y="90643"/>
                </a:lnTo>
                <a:close/>
                <a:moveTo>
                  <a:pt x="143202" y="90643"/>
                </a:moveTo>
                <a:lnTo>
                  <a:pt x="143202" y="94403"/>
                </a:lnTo>
                <a:lnTo>
                  <a:pt x="139411" y="94403"/>
                </a:lnTo>
                <a:lnTo>
                  <a:pt x="139411" y="90643"/>
                </a:lnTo>
                <a:close/>
                <a:moveTo>
                  <a:pt x="147177" y="90643"/>
                </a:moveTo>
                <a:lnTo>
                  <a:pt x="147177" y="94403"/>
                </a:lnTo>
                <a:lnTo>
                  <a:pt x="143387" y="94403"/>
                </a:lnTo>
                <a:lnTo>
                  <a:pt x="143387" y="90643"/>
                </a:lnTo>
                <a:close/>
                <a:moveTo>
                  <a:pt x="151224" y="90643"/>
                </a:moveTo>
                <a:lnTo>
                  <a:pt x="151224" y="94403"/>
                </a:lnTo>
                <a:lnTo>
                  <a:pt x="147362" y="94403"/>
                </a:lnTo>
                <a:lnTo>
                  <a:pt x="147362" y="90643"/>
                </a:lnTo>
                <a:close/>
                <a:moveTo>
                  <a:pt x="4068" y="94586"/>
                </a:moveTo>
                <a:lnTo>
                  <a:pt x="4068" y="98345"/>
                </a:lnTo>
                <a:lnTo>
                  <a:pt x="184" y="98345"/>
                </a:lnTo>
                <a:lnTo>
                  <a:pt x="184" y="94586"/>
                </a:lnTo>
                <a:close/>
                <a:moveTo>
                  <a:pt x="8043" y="94586"/>
                </a:moveTo>
                <a:lnTo>
                  <a:pt x="8043" y="98345"/>
                </a:lnTo>
                <a:lnTo>
                  <a:pt x="4252" y="98345"/>
                </a:lnTo>
                <a:lnTo>
                  <a:pt x="4252" y="94586"/>
                </a:lnTo>
                <a:close/>
                <a:moveTo>
                  <a:pt x="12018" y="94586"/>
                </a:moveTo>
                <a:lnTo>
                  <a:pt x="12018" y="98345"/>
                </a:lnTo>
                <a:lnTo>
                  <a:pt x="8227" y="98345"/>
                </a:lnTo>
                <a:lnTo>
                  <a:pt x="8227" y="94586"/>
                </a:lnTo>
                <a:close/>
                <a:moveTo>
                  <a:pt x="15993" y="94586"/>
                </a:moveTo>
                <a:lnTo>
                  <a:pt x="15993" y="98345"/>
                </a:lnTo>
                <a:lnTo>
                  <a:pt x="12202" y="98345"/>
                </a:lnTo>
                <a:lnTo>
                  <a:pt x="12202" y="94586"/>
                </a:lnTo>
                <a:close/>
                <a:moveTo>
                  <a:pt x="19968" y="94586"/>
                </a:moveTo>
                <a:lnTo>
                  <a:pt x="19968" y="98345"/>
                </a:lnTo>
                <a:lnTo>
                  <a:pt x="16177" y="98345"/>
                </a:lnTo>
                <a:lnTo>
                  <a:pt x="16177" y="94586"/>
                </a:lnTo>
                <a:close/>
                <a:moveTo>
                  <a:pt x="23944" y="94586"/>
                </a:moveTo>
                <a:lnTo>
                  <a:pt x="23944" y="98345"/>
                </a:lnTo>
                <a:lnTo>
                  <a:pt x="20152" y="98345"/>
                </a:lnTo>
                <a:lnTo>
                  <a:pt x="20152" y="94586"/>
                </a:lnTo>
                <a:close/>
                <a:moveTo>
                  <a:pt x="27919" y="94586"/>
                </a:moveTo>
                <a:lnTo>
                  <a:pt x="27919" y="98345"/>
                </a:lnTo>
                <a:lnTo>
                  <a:pt x="24129" y="98345"/>
                </a:lnTo>
                <a:lnTo>
                  <a:pt x="24129" y="94586"/>
                </a:lnTo>
                <a:close/>
                <a:moveTo>
                  <a:pt x="31895" y="94586"/>
                </a:moveTo>
                <a:lnTo>
                  <a:pt x="31895" y="98345"/>
                </a:lnTo>
                <a:lnTo>
                  <a:pt x="28104" y="98345"/>
                </a:lnTo>
                <a:lnTo>
                  <a:pt x="28104" y="94586"/>
                </a:lnTo>
                <a:close/>
                <a:moveTo>
                  <a:pt x="35870" y="94586"/>
                </a:moveTo>
                <a:lnTo>
                  <a:pt x="35870" y="98345"/>
                </a:lnTo>
                <a:lnTo>
                  <a:pt x="32079" y="98345"/>
                </a:lnTo>
                <a:lnTo>
                  <a:pt x="32079" y="94586"/>
                </a:lnTo>
                <a:close/>
                <a:moveTo>
                  <a:pt x="39845" y="94586"/>
                </a:moveTo>
                <a:lnTo>
                  <a:pt x="39845" y="98345"/>
                </a:lnTo>
                <a:lnTo>
                  <a:pt x="36054" y="98345"/>
                </a:lnTo>
                <a:lnTo>
                  <a:pt x="36054" y="94586"/>
                </a:lnTo>
                <a:close/>
                <a:moveTo>
                  <a:pt x="43821" y="94586"/>
                </a:moveTo>
                <a:lnTo>
                  <a:pt x="43821" y="98345"/>
                </a:lnTo>
                <a:lnTo>
                  <a:pt x="40029" y="98345"/>
                </a:lnTo>
                <a:lnTo>
                  <a:pt x="40029" y="94586"/>
                </a:lnTo>
                <a:close/>
                <a:moveTo>
                  <a:pt x="47796" y="94586"/>
                </a:moveTo>
                <a:lnTo>
                  <a:pt x="47796" y="98345"/>
                </a:lnTo>
                <a:lnTo>
                  <a:pt x="44005" y="98345"/>
                </a:lnTo>
                <a:lnTo>
                  <a:pt x="44005" y="94586"/>
                </a:lnTo>
                <a:close/>
                <a:moveTo>
                  <a:pt x="51771" y="94586"/>
                </a:moveTo>
                <a:lnTo>
                  <a:pt x="51771" y="98345"/>
                </a:lnTo>
                <a:lnTo>
                  <a:pt x="47980" y="98345"/>
                </a:lnTo>
                <a:lnTo>
                  <a:pt x="47980" y="94586"/>
                </a:lnTo>
                <a:close/>
                <a:moveTo>
                  <a:pt x="55746" y="94586"/>
                </a:moveTo>
                <a:lnTo>
                  <a:pt x="55746" y="98345"/>
                </a:lnTo>
                <a:lnTo>
                  <a:pt x="51955" y="98345"/>
                </a:lnTo>
                <a:lnTo>
                  <a:pt x="51955" y="94586"/>
                </a:lnTo>
                <a:close/>
                <a:moveTo>
                  <a:pt x="59721" y="94586"/>
                </a:moveTo>
                <a:lnTo>
                  <a:pt x="59721" y="98345"/>
                </a:lnTo>
                <a:lnTo>
                  <a:pt x="55931" y="98345"/>
                </a:lnTo>
                <a:lnTo>
                  <a:pt x="55931" y="94586"/>
                </a:lnTo>
                <a:close/>
                <a:moveTo>
                  <a:pt x="63696" y="94586"/>
                </a:moveTo>
                <a:lnTo>
                  <a:pt x="63696" y="98345"/>
                </a:lnTo>
                <a:lnTo>
                  <a:pt x="59906" y="98345"/>
                </a:lnTo>
                <a:lnTo>
                  <a:pt x="59906" y="94586"/>
                </a:lnTo>
                <a:close/>
                <a:moveTo>
                  <a:pt x="67672" y="94586"/>
                </a:moveTo>
                <a:lnTo>
                  <a:pt x="67672" y="98345"/>
                </a:lnTo>
                <a:lnTo>
                  <a:pt x="63881" y="98345"/>
                </a:lnTo>
                <a:lnTo>
                  <a:pt x="63881" y="94586"/>
                </a:lnTo>
                <a:close/>
                <a:moveTo>
                  <a:pt x="71648" y="94586"/>
                </a:moveTo>
                <a:lnTo>
                  <a:pt x="71648" y="98345"/>
                </a:lnTo>
                <a:lnTo>
                  <a:pt x="67857" y="98345"/>
                </a:lnTo>
                <a:lnTo>
                  <a:pt x="67857" y="94586"/>
                </a:lnTo>
                <a:close/>
                <a:moveTo>
                  <a:pt x="75623" y="94586"/>
                </a:moveTo>
                <a:lnTo>
                  <a:pt x="75623" y="98345"/>
                </a:lnTo>
                <a:lnTo>
                  <a:pt x="71832" y="98345"/>
                </a:lnTo>
                <a:lnTo>
                  <a:pt x="71832" y="94586"/>
                </a:lnTo>
                <a:close/>
                <a:moveTo>
                  <a:pt x="79598" y="94586"/>
                </a:moveTo>
                <a:lnTo>
                  <a:pt x="79598" y="98345"/>
                </a:lnTo>
                <a:lnTo>
                  <a:pt x="75807" y="98345"/>
                </a:lnTo>
                <a:lnTo>
                  <a:pt x="75807" y="94586"/>
                </a:lnTo>
                <a:close/>
                <a:moveTo>
                  <a:pt x="83573" y="94586"/>
                </a:moveTo>
                <a:lnTo>
                  <a:pt x="83573" y="98345"/>
                </a:lnTo>
                <a:lnTo>
                  <a:pt x="79782" y="98345"/>
                </a:lnTo>
                <a:lnTo>
                  <a:pt x="79782" y="94586"/>
                </a:lnTo>
                <a:close/>
                <a:moveTo>
                  <a:pt x="87549" y="94586"/>
                </a:moveTo>
                <a:lnTo>
                  <a:pt x="87549" y="98345"/>
                </a:lnTo>
                <a:lnTo>
                  <a:pt x="83757" y="98345"/>
                </a:lnTo>
                <a:lnTo>
                  <a:pt x="83757" y="94586"/>
                </a:lnTo>
                <a:close/>
                <a:moveTo>
                  <a:pt x="91524" y="94586"/>
                </a:moveTo>
                <a:lnTo>
                  <a:pt x="91524" y="98345"/>
                </a:lnTo>
                <a:lnTo>
                  <a:pt x="87733" y="98345"/>
                </a:lnTo>
                <a:lnTo>
                  <a:pt x="87733" y="94586"/>
                </a:lnTo>
                <a:close/>
                <a:moveTo>
                  <a:pt x="95499" y="94586"/>
                </a:moveTo>
                <a:lnTo>
                  <a:pt x="95499" y="98345"/>
                </a:lnTo>
                <a:lnTo>
                  <a:pt x="91708" y="98345"/>
                </a:lnTo>
                <a:lnTo>
                  <a:pt x="91708" y="94586"/>
                </a:lnTo>
                <a:close/>
                <a:moveTo>
                  <a:pt x="99474" y="94586"/>
                </a:moveTo>
                <a:lnTo>
                  <a:pt x="99474" y="98345"/>
                </a:lnTo>
                <a:lnTo>
                  <a:pt x="95684" y="98345"/>
                </a:lnTo>
                <a:lnTo>
                  <a:pt x="95684" y="94586"/>
                </a:lnTo>
                <a:close/>
                <a:moveTo>
                  <a:pt x="103449" y="94586"/>
                </a:moveTo>
                <a:lnTo>
                  <a:pt x="103449" y="98345"/>
                </a:lnTo>
                <a:lnTo>
                  <a:pt x="99659" y="98345"/>
                </a:lnTo>
                <a:lnTo>
                  <a:pt x="99659" y="94586"/>
                </a:lnTo>
                <a:close/>
                <a:moveTo>
                  <a:pt x="107424" y="94586"/>
                </a:moveTo>
                <a:lnTo>
                  <a:pt x="107424" y="98345"/>
                </a:lnTo>
                <a:lnTo>
                  <a:pt x="103634" y="98345"/>
                </a:lnTo>
                <a:lnTo>
                  <a:pt x="103634" y="94586"/>
                </a:lnTo>
                <a:close/>
                <a:moveTo>
                  <a:pt x="111400" y="94586"/>
                </a:moveTo>
                <a:lnTo>
                  <a:pt x="111400" y="98345"/>
                </a:lnTo>
                <a:lnTo>
                  <a:pt x="107609" y="98345"/>
                </a:lnTo>
                <a:lnTo>
                  <a:pt x="107609" y="94586"/>
                </a:lnTo>
                <a:close/>
                <a:moveTo>
                  <a:pt x="115376" y="94586"/>
                </a:moveTo>
                <a:lnTo>
                  <a:pt x="115376" y="98345"/>
                </a:lnTo>
                <a:lnTo>
                  <a:pt x="111585" y="98345"/>
                </a:lnTo>
                <a:lnTo>
                  <a:pt x="111585" y="94586"/>
                </a:lnTo>
                <a:close/>
                <a:moveTo>
                  <a:pt x="119351" y="94586"/>
                </a:moveTo>
                <a:lnTo>
                  <a:pt x="119351" y="98345"/>
                </a:lnTo>
                <a:lnTo>
                  <a:pt x="115560" y="98345"/>
                </a:lnTo>
                <a:lnTo>
                  <a:pt x="115560" y="94586"/>
                </a:lnTo>
                <a:close/>
                <a:moveTo>
                  <a:pt x="123326" y="94586"/>
                </a:moveTo>
                <a:lnTo>
                  <a:pt x="123326" y="98345"/>
                </a:lnTo>
                <a:lnTo>
                  <a:pt x="119535" y="98345"/>
                </a:lnTo>
                <a:lnTo>
                  <a:pt x="119535" y="94586"/>
                </a:lnTo>
                <a:close/>
                <a:moveTo>
                  <a:pt x="127301" y="94586"/>
                </a:moveTo>
                <a:lnTo>
                  <a:pt x="127301" y="98345"/>
                </a:lnTo>
                <a:lnTo>
                  <a:pt x="123510" y="98345"/>
                </a:lnTo>
                <a:lnTo>
                  <a:pt x="123510" y="94586"/>
                </a:lnTo>
                <a:close/>
                <a:moveTo>
                  <a:pt x="131277" y="94586"/>
                </a:moveTo>
                <a:lnTo>
                  <a:pt x="131277" y="98345"/>
                </a:lnTo>
                <a:lnTo>
                  <a:pt x="127485" y="98345"/>
                </a:lnTo>
                <a:lnTo>
                  <a:pt x="127485" y="94586"/>
                </a:lnTo>
                <a:close/>
                <a:moveTo>
                  <a:pt x="135252" y="94586"/>
                </a:moveTo>
                <a:lnTo>
                  <a:pt x="135252" y="98345"/>
                </a:lnTo>
                <a:lnTo>
                  <a:pt x="131461" y="98345"/>
                </a:lnTo>
                <a:lnTo>
                  <a:pt x="131461" y="94586"/>
                </a:lnTo>
                <a:close/>
                <a:moveTo>
                  <a:pt x="139227" y="94586"/>
                </a:moveTo>
                <a:lnTo>
                  <a:pt x="139227" y="98345"/>
                </a:lnTo>
                <a:lnTo>
                  <a:pt x="135436" y="98345"/>
                </a:lnTo>
                <a:lnTo>
                  <a:pt x="135436" y="94586"/>
                </a:lnTo>
                <a:close/>
                <a:moveTo>
                  <a:pt x="143202" y="94586"/>
                </a:moveTo>
                <a:lnTo>
                  <a:pt x="143202" y="98345"/>
                </a:lnTo>
                <a:lnTo>
                  <a:pt x="139411" y="98345"/>
                </a:lnTo>
                <a:lnTo>
                  <a:pt x="139411" y="94586"/>
                </a:lnTo>
                <a:close/>
                <a:moveTo>
                  <a:pt x="147177" y="94586"/>
                </a:moveTo>
                <a:lnTo>
                  <a:pt x="147177" y="98345"/>
                </a:lnTo>
                <a:lnTo>
                  <a:pt x="143387" y="98345"/>
                </a:lnTo>
                <a:lnTo>
                  <a:pt x="143387" y="94586"/>
                </a:lnTo>
                <a:close/>
                <a:moveTo>
                  <a:pt x="151224" y="94586"/>
                </a:moveTo>
                <a:lnTo>
                  <a:pt x="151224" y="98345"/>
                </a:lnTo>
                <a:lnTo>
                  <a:pt x="147362" y="98345"/>
                </a:lnTo>
                <a:lnTo>
                  <a:pt x="147362" y="94586"/>
                </a:lnTo>
                <a:close/>
                <a:moveTo>
                  <a:pt x="4068" y="98528"/>
                </a:moveTo>
                <a:lnTo>
                  <a:pt x="4068" y="102167"/>
                </a:lnTo>
                <a:lnTo>
                  <a:pt x="184" y="102167"/>
                </a:lnTo>
                <a:lnTo>
                  <a:pt x="184" y="98528"/>
                </a:lnTo>
                <a:close/>
                <a:moveTo>
                  <a:pt x="8043" y="98528"/>
                </a:moveTo>
                <a:lnTo>
                  <a:pt x="8043" y="102167"/>
                </a:lnTo>
                <a:lnTo>
                  <a:pt x="4252" y="102167"/>
                </a:lnTo>
                <a:lnTo>
                  <a:pt x="4252" y="98528"/>
                </a:lnTo>
                <a:close/>
                <a:moveTo>
                  <a:pt x="12018" y="98528"/>
                </a:moveTo>
                <a:lnTo>
                  <a:pt x="12018" y="102167"/>
                </a:lnTo>
                <a:lnTo>
                  <a:pt x="8227" y="102167"/>
                </a:lnTo>
                <a:lnTo>
                  <a:pt x="8227" y="98528"/>
                </a:lnTo>
                <a:close/>
                <a:moveTo>
                  <a:pt x="15993" y="98528"/>
                </a:moveTo>
                <a:lnTo>
                  <a:pt x="15993" y="102167"/>
                </a:lnTo>
                <a:lnTo>
                  <a:pt x="12202" y="102167"/>
                </a:lnTo>
                <a:lnTo>
                  <a:pt x="12202" y="98528"/>
                </a:lnTo>
                <a:close/>
                <a:moveTo>
                  <a:pt x="19968" y="98528"/>
                </a:moveTo>
                <a:lnTo>
                  <a:pt x="19968" y="102167"/>
                </a:lnTo>
                <a:lnTo>
                  <a:pt x="16178" y="102167"/>
                </a:lnTo>
                <a:lnTo>
                  <a:pt x="16178" y="98528"/>
                </a:lnTo>
                <a:close/>
                <a:moveTo>
                  <a:pt x="23944" y="98528"/>
                </a:moveTo>
                <a:lnTo>
                  <a:pt x="23944" y="102167"/>
                </a:lnTo>
                <a:lnTo>
                  <a:pt x="20153" y="102167"/>
                </a:lnTo>
                <a:lnTo>
                  <a:pt x="20153" y="98528"/>
                </a:lnTo>
                <a:close/>
                <a:moveTo>
                  <a:pt x="27919" y="98528"/>
                </a:moveTo>
                <a:lnTo>
                  <a:pt x="27919" y="102167"/>
                </a:lnTo>
                <a:lnTo>
                  <a:pt x="24129" y="102167"/>
                </a:lnTo>
                <a:lnTo>
                  <a:pt x="24129" y="98528"/>
                </a:lnTo>
                <a:close/>
                <a:moveTo>
                  <a:pt x="31895" y="98528"/>
                </a:moveTo>
                <a:lnTo>
                  <a:pt x="31895" y="102167"/>
                </a:lnTo>
                <a:lnTo>
                  <a:pt x="28104" y="102167"/>
                </a:lnTo>
                <a:lnTo>
                  <a:pt x="28104" y="98528"/>
                </a:lnTo>
                <a:close/>
                <a:moveTo>
                  <a:pt x="35870" y="98528"/>
                </a:moveTo>
                <a:lnTo>
                  <a:pt x="35870" y="102167"/>
                </a:lnTo>
                <a:lnTo>
                  <a:pt x="32079" y="102167"/>
                </a:lnTo>
                <a:lnTo>
                  <a:pt x="32079" y="98528"/>
                </a:lnTo>
                <a:close/>
                <a:moveTo>
                  <a:pt x="39845" y="98528"/>
                </a:moveTo>
                <a:lnTo>
                  <a:pt x="39845" y="102167"/>
                </a:lnTo>
                <a:lnTo>
                  <a:pt x="36054" y="102167"/>
                </a:lnTo>
                <a:lnTo>
                  <a:pt x="36054" y="98528"/>
                </a:lnTo>
                <a:close/>
                <a:moveTo>
                  <a:pt x="43821" y="98528"/>
                </a:moveTo>
                <a:lnTo>
                  <a:pt x="43821" y="102167"/>
                </a:lnTo>
                <a:lnTo>
                  <a:pt x="40029" y="102167"/>
                </a:lnTo>
                <a:lnTo>
                  <a:pt x="40029" y="98528"/>
                </a:lnTo>
                <a:close/>
                <a:moveTo>
                  <a:pt x="47796" y="98528"/>
                </a:moveTo>
                <a:lnTo>
                  <a:pt x="47796" y="102167"/>
                </a:lnTo>
                <a:lnTo>
                  <a:pt x="44005" y="102167"/>
                </a:lnTo>
                <a:lnTo>
                  <a:pt x="44005" y="98528"/>
                </a:lnTo>
                <a:close/>
                <a:moveTo>
                  <a:pt x="51771" y="98528"/>
                </a:moveTo>
                <a:lnTo>
                  <a:pt x="51771" y="102167"/>
                </a:lnTo>
                <a:lnTo>
                  <a:pt x="47980" y="102167"/>
                </a:lnTo>
                <a:lnTo>
                  <a:pt x="47980" y="98528"/>
                </a:lnTo>
                <a:close/>
                <a:moveTo>
                  <a:pt x="55746" y="98528"/>
                </a:moveTo>
                <a:lnTo>
                  <a:pt x="55746" y="102167"/>
                </a:lnTo>
                <a:lnTo>
                  <a:pt x="51955" y="102167"/>
                </a:lnTo>
                <a:lnTo>
                  <a:pt x="51955" y="98528"/>
                </a:lnTo>
                <a:close/>
                <a:moveTo>
                  <a:pt x="59721" y="98528"/>
                </a:moveTo>
                <a:lnTo>
                  <a:pt x="59721" y="102167"/>
                </a:lnTo>
                <a:lnTo>
                  <a:pt x="55931" y="102167"/>
                </a:lnTo>
                <a:lnTo>
                  <a:pt x="55931" y="98528"/>
                </a:lnTo>
                <a:close/>
                <a:moveTo>
                  <a:pt x="63696" y="98528"/>
                </a:moveTo>
                <a:lnTo>
                  <a:pt x="63696" y="102167"/>
                </a:lnTo>
                <a:lnTo>
                  <a:pt x="59906" y="102167"/>
                </a:lnTo>
                <a:lnTo>
                  <a:pt x="59906" y="98528"/>
                </a:lnTo>
                <a:close/>
                <a:moveTo>
                  <a:pt x="67672" y="98528"/>
                </a:moveTo>
                <a:lnTo>
                  <a:pt x="67672" y="102167"/>
                </a:lnTo>
                <a:lnTo>
                  <a:pt x="63881" y="102167"/>
                </a:lnTo>
                <a:lnTo>
                  <a:pt x="63881" y="98528"/>
                </a:lnTo>
                <a:close/>
                <a:moveTo>
                  <a:pt x="71648" y="98528"/>
                </a:moveTo>
                <a:lnTo>
                  <a:pt x="71648" y="102167"/>
                </a:lnTo>
                <a:lnTo>
                  <a:pt x="67857" y="102167"/>
                </a:lnTo>
                <a:lnTo>
                  <a:pt x="67857" y="98528"/>
                </a:lnTo>
                <a:close/>
                <a:moveTo>
                  <a:pt x="75623" y="98528"/>
                </a:moveTo>
                <a:lnTo>
                  <a:pt x="75623" y="102167"/>
                </a:lnTo>
                <a:lnTo>
                  <a:pt x="71832" y="102167"/>
                </a:lnTo>
                <a:lnTo>
                  <a:pt x="71832" y="98528"/>
                </a:lnTo>
                <a:close/>
                <a:moveTo>
                  <a:pt x="79598" y="98528"/>
                </a:moveTo>
                <a:lnTo>
                  <a:pt x="79598" y="102167"/>
                </a:lnTo>
                <a:lnTo>
                  <a:pt x="75807" y="102167"/>
                </a:lnTo>
                <a:lnTo>
                  <a:pt x="75807" y="98528"/>
                </a:lnTo>
                <a:close/>
                <a:moveTo>
                  <a:pt x="83573" y="98528"/>
                </a:moveTo>
                <a:lnTo>
                  <a:pt x="83573" y="102167"/>
                </a:lnTo>
                <a:lnTo>
                  <a:pt x="79782" y="102167"/>
                </a:lnTo>
                <a:lnTo>
                  <a:pt x="79782" y="98528"/>
                </a:lnTo>
                <a:close/>
                <a:moveTo>
                  <a:pt x="87549" y="98528"/>
                </a:moveTo>
                <a:lnTo>
                  <a:pt x="87549" y="102167"/>
                </a:lnTo>
                <a:lnTo>
                  <a:pt x="83757" y="102167"/>
                </a:lnTo>
                <a:lnTo>
                  <a:pt x="83757" y="98528"/>
                </a:lnTo>
                <a:close/>
                <a:moveTo>
                  <a:pt x="91524" y="98528"/>
                </a:moveTo>
                <a:lnTo>
                  <a:pt x="91524" y="102167"/>
                </a:lnTo>
                <a:lnTo>
                  <a:pt x="87733" y="102167"/>
                </a:lnTo>
                <a:lnTo>
                  <a:pt x="87733" y="98528"/>
                </a:lnTo>
                <a:close/>
                <a:moveTo>
                  <a:pt x="95499" y="98528"/>
                </a:moveTo>
                <a:lnTo>
                  <a:pt x="95499" y="102167"/>
                </a:lnTo>
                <a:lnTo>
                  <a:pt x="91708" y="102167"/>
                </a:lnTo>
                <a:lnTo>
                  <a:pt x="91708" y="98528"/>
                </a:lnTo>
                <a:close/>
                <a:moveTo>
                  <a:pt x="99474" y="98528"/>
                </a:moveTo>
                <a:lnTo>
                  <a:pt x="99474" y="102167"/>
                </a:lnTo>
                <a:lnTo>
                  <a:pt x="95684" y="102167"/>
                </a:lnTo>
                <a:lnTo>
                  <a:pt x="95684" y="98528"/>
                </a:lnTo>
                <a:close/>
                <a:moveTo>
                  <a:pt x="103449" y="98528"/>
                </a:moveTo>
                <a:lnTo>
                  <a:pt x="103449" y="102167"/>
                </a:lnTo>
                <a:lnTo>
                  <a:pt x="99659" y="102167"/>
                </a:lnTo>
                <a:lnTo>
                  <a:pt x="99659" y="98528"/>
                </a:lnTo>
                <a:close/>
                <a:moveTo>
                  <a:pt x="107424" y="98528"/>
                </a:moveTo>
                <a:lnTo>
                  <a:pt x="107424" y="102167"/>
                </a:lnTo>
                <a:lnTo>
                  <a:pt x="103634" y="102167"/>
                </a:lnTo>
                <a:lnTo>
                  <a:pt x="103634" y="98528"/>
                </a:lnTo>
                <a:close/>
                <a:moveTo>
                  <a:pt x="111400" y="98528"/>
                </a:moveTo>
                <a:lnTo>
                  <a:pt x="111400" y="102167"/>
                </a:lnTo>
                <a:lnTo>
                  <a:pt x="107609" y="102167"/>
                </a:lnTo>
                <a:lnTo>
                  <a:pt x="107609" y="98528"/>
                </a:lnTo>
                <a:close/>
                <a:moveTo>
                  <a:pt x="115376" y="98528"/>
                </a:moveTo>
                <a:lnTo>
                  <a:pt x="115376" y="102167"/>
                </a:lnTo>
                <a:lnTo>
                  <a:pt x="111585" y="102167"/>
                </a:lnTo>
                <a:lnTo>
                  <a:pt x="111585" y="98528"/>
                </a:lnTo>
                <a:close/>
                <a:moveTo>
                  <a:pt x="119351" y="98528"/>
                </a:moveTo>
                <a:lnTo>
                  <a:pt x="119351" y="102167"/>
                </a:lnTo>
                <a:lnTo>
                  <a:pt x="115560" y="102167"/>
                </a:lnTo>
                <a:lnTo>
                  <a:pt x="115560" y="98528"/>
                </a:lnTo>
                <a:close/>
                <a:moveTo>
                  <a:pt x="123326" y="98528"/>
                </a:moveTo>
                <a:lnTo>
                  <a:pt x="123326" y="102167"/>
                </a:lnTo>
                <a:lnTo>
                  <a:pt x="119535" y="102167"/>
                </a:lnTo>
                <a:lnTo>
                  <a:pt x="119535" y="98528"/>
                </a:lnTo>
                <a:close/>
                <a:moveTo>
                  <a:pt x="127301" y="98528"/>
                </a:moveTo>
                <a:lnTo>
                  <a:pt x="127301" y="102167"/>
                </a:lnTo>
                <a:lnTo>
                  <a:pt x="123510" y="102167"/>
                </a:lnTo>
                <a:lnTo>
                  <a:pt x="123510" y="98528"/>
                </a:lnTo>
                <a:close/>
                <a:moveTo>
                  <a:pt x="131277" y="98528"/>
                </a:moveTo>
                <a:lnTo>
                  <a:pt x="131277" y="102167"/>
                </a:lnTo>
                <a:lnTo>
                  <a:pt x="127485" y="102167"/>
                </a:lnTo>
                <a:lnTo>
                  <a:pt x="127485" y="98528"/>
                </a:lnTo>
                <a:close/>
                <a:moveTo>
                  <a:pt x="135252" y="98528"/>
                </a:moveTo>
                <a:lnTo>
                  <a:pt x="135252" y="102167"/>
                </a:lnTo>
                <a:lnTo>
                  <a:pt x="131461" y="102167"/>
                </a:lnTo>
                <a:lnTo>
                  <a:pt x="131461" y="98528"/>
                </a:lnTo>
                <a:close/>
                <a:moveTo>
                  <a:pt x="139227" y="98528"/>
                </a:moveTo>
                <a:lnTo>
                  <a:pt x="139227" y="102167"/>
                </a:lnTo>
                <a:lnTo>
                  <a:pt x="135436" y="102167"/>
                </a:lnTo>
                <a:lnTo>
                  <a:pt x="135436" y="98528"/>
                </a:lnTo>
                <a:close/>
                <a:moveTo>
                  <a:pt x="143202" y="98528"/>
                </a:moveTo>
                <a:lnTo>
                  <a:pt x="143202" y="102167"/>
                </a:lnTo>
                <a:lnTo>
                  <a:pt x="139411" y="102167"/>
                </a:lnTo>
                <a:lnTo>
                  <a:pt x="139411" y="98528"/>
                </a:lnTo>
                <a:close/>
                <a:moveTo>
                  <a:pt x="147177" y="98528"/>
                </a:moveTo>
                <a:lnTo>
                  <a:pt x="147177" y="102167"/>
                </a:lnTo>
                <a:lnTo>
                  <a:pt x="143387" y="102167"/>
                </a:lnTo>
                <a:lnTo>
                  <a:pt x="143387" y="98528"/>
                </a:lnTo>
                <a:close/>
                <a:moveTo>
                  <a:pt x="151224" y="98528"/>
                </a:moveTo>
                <a:lnTo>
                  <a:pt x="151224" y="102167"/>
                </a:lnTo>
                <a:lnTo>
                  <a:pt x="147362" y="102167"/>
                </a:lnTo>
                <a:lnTo>
                  <a:pt x="147362" y="98528"/>
                </a:lnTo>
                <a:close/>
                <a:moveTo>
                  <a:pt x="93" y="0"/>
                </a:moveTo>
                <a:lnTo>
                  <a:pt x="93" y="92"/>
                </a:lnTo>
                <a:lnTo>
                  <a:pt x="0" y="92"/>
                </a:lnTo>
                <a:lnTo>
                  <a:pt x="0" y="102350"/>
                </a:lnTo>
                <a:lnTo>
                  <a:pt x="151408" y="102350"/>
                </a:lnTo>
                <a:lnTo>
                  <a:pt x="151408" y="102167"/>
                </a:lnTo>
                <a:lnTo>
                  <a:pt x="151408" y="98528"/>
                </a:lnTo>
                <a:lnTo>
                  <a:pt x="151408" y="98345"/>
                </a:lnTo>
                <a:lnTo>
                  <a:pt x="151408" y="94586"/>
                </a:lnTo>
                <a:lnTo>
                  <a:pt x="151408" y="94403"/>
                </a:lnTo>
                <a:lnTo>
                  <a:pt x="151408" y="90643"/>
                </a:lnTo>
                <a:lnTo>
                  <a:pt x="151408" y="90460"/>
                </a:lnTo>
                <a:lnTo>
                  <a:pt x="151408" y="86700"/>
                </a:lnTo>
                <a:lnTo>
                  <a:pt x="151408" y="86517"/>
                </a:lnTo>
                <a:lnTo>
                  <a:pt x="151408" y="82757"/>
                </a:lnTo>
                <a:lnTo>
                  <a:pt x="151408" y="82574"/>
                </a:lnTo>
                <a:lnTo>
                  <a:pt x="151408" y="78814"/>
                </a:lnTo>
                <a:lnTo>
                  <a:pt x="151408" y="78631"/>
                </a:lnTo>
                <a:lnTo>
                  <a:pt x="151408" y="74872"/>
                </a:lnTo>
                <a:lnTo>
                  <a:pt x="151408" y="74689"/>
                </a:lnTo>
                <a:lnTo>
                  <a:pt x="151408" y="70928"/>
                </a:lnTo>
                <a:lnTo>
                  <a:pt x="151408" y="70745"/>
                </a:lnTo>
                <a:lnTo>
                  <a:pt x="151408" y="66986"/>
                </a:lnTo>
                <a:lnTo>
                  <a:pt x="151408" y="66803"/>
                </a:lnTo>
                <a:lnTo>
                  <a:pt x="151408" y="63043"/>
                </a:lnTo>
                <a:lnTo>
                  <a:pt x="151408" y="62860"/>
                </a:lnTo>
                <a:lnTo>
                  <a:pt x="151408" y="59101"/>
                </a:lnTo>
                <a:lnTo>
                  <a:pt x="151408" y="58918"/>
                </a:lnTo>
                <a:lnTo>
                  <a:pt x="151408" y="55157"/>
                </a:lnTo>
                <a:lnTo>
                  <a:pt x="151408" y="54974"/>
                </a:lnTo>
                <a:lnTo>
                  <a:pt x="151408" y="51215"/>
                </a:lnTo>
                <a:lnTo>
                  <a:pt x="151408" y="51032"/>
                </a:lnTo>
                <a:lnTo>
                  <a:pt x="151408" y="47272"/>
                </a:lnTo>
                <a:lnTo>
                  <a:pt x="151408" y="47089"/>
                </a:lnTo>
                <a:lnTo>
                  <a:pt x="151408" y="43330"/>
                </a:lnTo>
                <a:lnTo>
                  <a:pt x="151408" y="43147"/>
                </a:lnTo>
                <a:lnTo>
                  <a:pt x="151408" y="39386"/>
                </a:lnTo>
                <a:lnTo>
                  <a:pt x="151408" y="39203"/>
                </a:lnTo>
                <a:lnTo>
                  <a:pt x="151408" y="35444"/>
                </a:lnTo>
                <a:lnTo>
                  <a:pt x="151408" y="35261"/>
                </a:lnTo>
                <a:lnTo>
                  <a:pt x="151408" y="31501"/>
                </a:lnTo>
                <a:lnTo>
                  <a:pt x="151408" y="31318"/>
                </a:lnTo>
                <a:lnTo>
                  <a:pt x="151408" y="27559"/>
                </a:lnTo>
                <a:lnTo>
                  <a:pt x="151408" y="27376"/>
                </a:lnTo>
                <a:lnTo>
                  <a:pt x="151408" y="23615"/>
                </a:lnTo>
                <a:lnTo>
                  <a:pt x="151408" y="23432"/>
                </a:lnTo>
                <a:lnTo>
                  <a:pt x="151408" y="19673"/>
                </a:lnTo>
                <a:lnTo>
                  <a:pt x="151408" y="19490"/>
                </a:lnTo>
                <a:lnTo>
                  <a:pt x="151408" y="15730"/>
                </a:lnTo>
                <a:lnTo>
                  <a:pt x="151408" y="15547"/>
                </a:lnTo>
                <a:lnTo>
                  <a:pt x="151408" y="11788"/>
                </a:lnTo>
                <a:lnTo>
                  <a:pt x="151408" y="11605"/>
                </a:lnTo>
                <a:lnTo>
                  <a:pt x="151408" y="7844"/>
                </a:lnTo>
                <a:lnTo>
                  <a:pt x="151408" y="7661"/>
                </a:lnTo>
                <a:lnTo>
                  <a:pt x="151408" y="3902"/>
                </a:lnTo>
                <a:lnTo>
                  <a:pt x="151408" y="3719"/>
                </a:lnTo>
                <a:lnTo>
                  <a:pt x="151408" y="183"/>
                </a:lnTo>
                <a:lnTo>
                  <a:pt x="151408" y="92"/>
                </a:lnTo>
                <a:lnTo>
                  <a:pt x="151408" y="0"/>
                </a:lnTo>
                <a:close/>
              </a:path>
            </a:pathLst>
          </a:custGeom>
          <a:solidFill>
            <a:schemeClr val="l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nvGrpSpPr>
          <p:cNvPr id="608" name="Google Shape;608;p16"/>
          <p:cNvGrpSpPr/>
          <p:nvPr/>
        </p:nvGrpSpPr>
        <p:grpSpPr>
          <a:xfrm>
            <a:off x="6976422" y="281089"/>
            <a:ext cx="895777" cy="754001"/>
            <a:chOff x="1743325" y="1842325"/>
            <a:chExt cx="908250" cy="764500"/>
          </a:xfrm>
        </p:grpSpPr>
        <p:sp>
          <p:nvSpPr>
            <p:cNvPr id="609" name="Google Shape;609;p16"/>
            <p:cNvSpPr/>
            <p:nvPr/>
          </p:nvSpPr>
          <p:spPr>
            <a:xfrm>
              <a:off x="1752000" y="1851000"/>
              <a:ext cx="865450" cy="746775"/>
            </a:xfrm>
            <a:custGeom>
              <a:rect b="b" l="l" r="r" t="t"/>
              <a:pathLst>
                <a:path extrusionOk="0" h="29871" w="34618">
                  <a:moveTo>
                    <a:pt x="2103" y="0"/>
                  </a:moveTo>
                  <a:cubicBezTo>
                    <a:pt x="942" y="0"/>
                    <a:pt x="1" y="942"/>
                    <a:pt x="1" y="2103"/>
                  </a:cubicBezTo>
                  <a:lnTo>
                    <a:pt x="1" y="27768"/>
                  </a:lnTo>
                  <a:cubicBezTo>
                    <a:pt x="1" y="28930"/>
                    <a:pt x="942" y="29871"/>
                    <a:pt x="2103" y="29871"/>
                  </a:cubicBezTo>
                  <a:lnTo>
                    <a:pt x="32514" y="29871"/>
                  </a:lnTo>
                  <a:cubicBezTo>
                    <a:pt x="33675" y="29871"/>
                    <a:pt x="34617" y="28930"/>
                    <a:pt x="34617" y="27768"/>
                  </a:cubicBezTo>
                  <a:lnTo>
                    <a:pt x="34617" y="5647"/>
                  </a:lnTo>
                  <a:cubicBezTo>
                    <a:pt x="34617" y="4486"/>
                    <a:pt x="33675" y="3545"/>
                    <a:pt x="32514" y="3545"/>
                  </a:cubicBezTo>
                  <a:lnTo>
                    <a:pt x="15346" y="3545"/>
                  </a:lnTo>
                  <a:cubicBezTo>
                    <a:pt x="15346" y="3545"/>
                    <a:pt x="14079" y="2195"/>
                    <a:pt x="13201" y="1268"/>
                  </a:cubicBezTo>
                  <a:cubicBezTo>
                    <a:pt x="12663" y="701"/>
                    <a:pt x="11853" y="37"/>
                    <a:pt x="11070" y="37"/>
                  </a:cubicBezTo>
                  <a:lnTo>
                    <a:pt x="210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610" name="Google Shape;610;p16"/>
            <p:cNvSpPr/>
            <p:nvPr/>
          </p:nvSpPr>
          <p:spPr>
            <a:xfrm>
              <a:off x="1743325" y="1842325"/>
              <a:ext cx="882775" cy="764150"/>
            </a:xfrm>
            <a:custGeom>
              <a:rect b="b" l="l" r="r" t="t"/>
              <a:pathLst>
                <a:path extrusionOk="0" h="30566" w="35311">
                  <a:moveTo>
                    <a:pt x="2449" y="695"/>
                  </a:moveTo>
                  <a:lnTo>
                    <a:pt x="11417" y="731"/>
                  </a:lnTo>
                  <a:cubicBezTo>
                    <a:pt x="12125" y="731"/>
                    <a:pt x="12898" y="1435"/>
                    <a:pt x="13296" y="1854"/>
                  </a:cubicBezTo>
                  <a:cubicBezTo>
                    <a:pt x="14173" y="2781"/>
                    <a:pt x="15441" y="4129"/>
                    <a:pt x="15441" y="4129"/>
                  </a:cubicBezTo>
                  <a:cubicBezTo>
                    <a:pt x="15506" y="4199"/>
                    <a:pt x="15598" y="4238"/>
                    <a:pt x="15693" y="4238"/>
                  </a:cubicBezTo>
                  <a:lnTo>
                    <a:pt x="32861" y="4238"/>
                  </a:lnTo>
                  <a:cubicBezTo>
                    <a:pt x="33830" y="4238"/>
                    <a:pt x="34617" y="5026"/>
                    <a:pt x="34617" y="5994"/>
                  </a:cubicBezTo>
                  <a:lnTo>
                    <a:pt x="34617" y="28116"/>
                  </a:lnTo>
                  <a:cubicBezTo>
                    <a:pt x="34617" y="29083"/>
                    <a:pt x="33830" y="29871"/>
                    <a:pt x="32861" y="29871"/>
                  </a:cubicBezTo>
                  <a:lnTo>
                    <a:pt x="2450" y="29871"/>
                  </a:lnTo>
                  <a:cubicBezTo>
                    <a:pt x="1482" y="29871"/>
                    <a:pt x="694" y="29083"/>
                    <a:pt x="694" y="28116"/>
                  </a:cubicBezTo>
                  <a:lnTo>
                    <a:pt x="694" y="2450"/>
                  </a:lnTo>
                  <a:cubicBezTo>
                    <a:pt x="694" y="1482"/>
                    <a:pt x="1482" y="695"/>
                    <a:pt x="2449" y="695"/>
                  </a:cubicBezTo>
                  <a:close/>
                  <a:moveTo>
                    <a:pt x="2450" y="0"/>
                  </a:moveTo>
                  <a:cubicBezTo>
                    <a:pt x="1099" y="0"/>
                    <a:pt x="0" y="1100"/>
                    <a:pt x="0" y="2450"/>
                  </a:cubicBezTo>
                  <a:lnTo>
                    <a:pt x="0" y="28116"/>
                  </a:lnTo>
                  <a:cubicBezTo>
                    <a:pt x="0" y="29466"/>
                    <a:pt x="1099" y="30565"/>
                    <a:pt x="2450" y="30565"/>
                  </a:cubicBezTo>
                  <a:lnTo>
                    <a:pt x="32861" y="30565"/>
                  </a:lnTo>
                  <a:cubicBezTo>
                    <a:pt x="34213" y="30565"/>
                    <a:pt x="35311" y="29466"/>
                    <a:pt x="35311" y="28116"/>
                  </a:cubicBezTo>
                  <a:lnTo>
                    <a:pt x="35311" y="5995"/>
                  </a:lnTo>
                  <a:cubicBezTo>
                    <a:pt x="35311" y="4643"/>
                    <a:pt x="34213" y="3544"/>
                    <a:pt x="32861" y="3544"/>
                  </a:cubicBezTo>
                  <a:lnTo>
                    <a:pt x="15844" y="3544"/>
                  </a:lnTo>
                  <a:cubicBezTo>
                    <a:pt x="15524" y="3205"/>
                    <a:pt x="14528" y="2146"/>
                    <a:pt x="13800" y="1377"/>
                  </a:cubicBezTo>
                  <a:cubicBezTo>
                    <a:pt x="13221" y="766"/>
                    <a:pt x="12337" y="37"/>
                    <a:pt x="11418" y="37"/>
                  </a:cubicBezTo>
                  <a:lnTo>
                    <a:pt x="2450" y="0"/>
                  </a:lnTo>
                  <a:close/>
                </a:path>
              </a:pathLst>
            </a:custGeom>
            <a:solidFill>
              <a:srgbClr val="2E31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611" name="Google Shape;611;p16"/>
            <p:cNvSpPr/>
            <p:nvPr/>
          </p:nvSpPr>
          <p:spPr>
            <a:xfrm>
              <a:off x="1752000" y="2003025"/>
              <a:ext cx="890900" cy="595125"/>
            </a:xfrm>
            <a:custGeom>
              <a:rect b="b" l="l" r="r" t="t"/>
              <a:pathLst>
                <a:path extrusionOk="0" h="23805" w="35636">
                  <a:moveTo>
                    <a:pt x="14907" y="0"/>
                  </a:moveTo>
                  <a:cubicBezTo>
                    <a:pt x="14296" y="0"/>
                    <a:pt x="13718" y="270"/>
                    <a:pt x="13328" y="740"/>
                  </a:cubicBezTo>
                  <a:cubicBezTo>
                    <a:pt x="12627" y="1584"/>
                    <a:pt x="11642" y="2840"/>
                    <a:pt x="11642" y="2840"/>
                  </a:cubicBezTo>
                  <a:lnTo>
                    <a:pt x="1" y="2840"/>
                  </a:lnTo>
                  <a:lnTo>
                    <a:pt x="1" y="21750"/>
                  </a:lnTo>
                  <a:cubicBezTo>
                    <a:pt x="1" y="22876"/>
                    <a:pt x="914" y="23790"/>
                    <a:pt x="2041" y="23791"/>
                  </a:cubicBezTo>
                  <a:lnTo>
                    <a:pt x="33746" y="23805"/>
                  </a:lnTo>
                  <a:cubicBezTo>
                    <a:pt x="34790" y="23805"/>
                    <a:pt x="35636" y="22958"/>
                    <a:pt x="35636" y="21914"/>
                  </a:cubicBezTo>
                  <a:lnTo>
                    <a:pt x="35636" y="1627"/>
                  </a:lnTo>
                  <a:cubicBezTo>
                    <a:pt x="35636" y="729"/>
                    <a:pt x="34909" y="0"/>
                    <a:pt x="3401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612" name="Google Shape;612;p16"/>
            <p:cNvSpPr/>
            <p:nvPr/>
          </p:nvSpPr>
          <p:spPr>
            <a:xfrm>
              <a:off x="1743325" y="1994350"/>
              <a:ext cx="908250" cy="612475"/>
            </a:xfrm>
            <a:custGeom>
              <a:rect b="b" l="l" r="r" t="t"/>
              <a:pathLst>
                <a:path extrusionOk="0" h="24499" w="36330">
                  <a:moveTo>
                    <a:pt x="34357" y="695"/>
                  </a:moveTo>
                  <a:cubicBezTo>
                    <a:pt x="35062" y="695"/>
                    <a:pt x="35636" y="1269"/>
                    <a:pt x="35636" y="1974"/>
                  </a:cubicBezTo>
                  <a:lnTo>
                    <a:pt x="35636" y="22261"/>
                  </a:lnTo>
                  <a:cubicBezTo>
                    <a:pt x="35636" y="22674"/>
                    <a:pt x="35475" y="23061"/>
                    <a:pt x="35183" y="23352"/>
                  </a:cubicBezTo>
                  <a:cubicBezTo>
                    <a:pt x="34892" y="23643"/>
                    <a:pt x="34505" y="23804"/>
                    <a:pt x="34093" y="23804"/>
                  </a:cubicBezTo>
                  <a:lnTo>
                    <a:pt x="2388" y="23790"/>
                  </a:lnTo>
                  <a:cubicBezTo>
                    <a:pt x="1454" y="23790"/>
                    <a:pt x="694" y="23030"/>
                    <a:pt x="694" y="22097"/>
                  </a:cubicBezTo>
                  <a:lnTo>
                    <a:pt x="694" y="3535"/>
                  </a:lnTo>
                  <a:lnTo>
                    <a:pt x="11989" y="3535"/>
                  </a:lnTo>
                  <a:cubicBezTo>
                    <a:pt x="12096" y="3535"/>
                    <a:pt x="12197" y="3486"/>
                    <a:pt x="12263" y="3402"/>
                  </a:cubicBezTo>
                  <a:cubicBezTo>
                    <a:pt x="12263" y="3401"/>
                    <a:pt x="13244" y="2149"/>
                    <a:pt x="13941" y="1310"/>
                  </a:cubicBezTo>
                  <a:cubicBezTo>
                    <a:pt x="14265" y="919"/>
                    <a:pt x="14744" y="695"/>
                    <a:pt x="15254" y="695"/>
                  </a:cubicBezTo>
                  <a:close/>
                  <a:moveTo>
                    <a:pt x="15254" y="1"/>
                  </a:moveTo>
                  <a:cubicBezTo>
                    <a:pt x="14536" y="1"/>
                    <a:pt x="13863" y="317"/>
                    <a:pt x="13407" y="866"/>
                  </a:cubicBezTo>
                  <a:cubicBezTo>
                    <a:pt x="12842" y="1547"/>
                    <a:pt x="12093" y="2495"/>
                    <a:pt x="11820" y="2840"/>
                  </a:cubicBezTo>
                  <a:lnTo>
                    <a:pt x="348" y="2840"/>
                  </a:lnTo>
                  <a:cubicBezTo>
                    <a:pt x="155" y="2840"/>
                    <a:pt x="0" y="2996"/>
                    <a:pt x="0" y="3187"/>
                  </a:cubicBezTo>
                  <a:lnTo>
                    <a:pt x="0" y="22097"/>
                  </a:lnTo>
                  <a:cubicBezTo>
                    <a:pt x="0" y="23413"/>
                    <a:pt x="1071" y="24484"/>
                    <a:pt x="2388" y="24484"/>
                  </a:cubicBezTo>
                  <a:lnTo>
                    <a:pt x="34093" y="24498"/>
                  </a:lnTo>
                  <a:cubicBezTo>
                    <a:pt x="34690" y="24498"/>
                    <a:pt x="35253" y="24265"/>
                    <a:pt x="35675" y="23843"/>
                  </a:cubicBezTo>
                  <a:cubicBezTo>
                    <a:pt x="36097" y="23421"/>
                    <a:pt x="36330" y="22859"/>
                    <a:pt x="36330" y="22261"/>
                  </a:cubicBezTo>
                  <a:lnTo>
                    <a:pt x="36330" y="1974"/>
                  </a:lnTo>
                  <a:cubicBezTo>
                    <a:pt x="36330" y="885"/>
                    <a:pt x="35445" y="1"/>
                    <a:pt x="34357" y="1"/>
                  </a:cubicBezTo>
                  <a:close/>
                </a:path>
              </a:pathLst>
            </a:custGeom>
            <a:solidFill>
              <a:srgbClr val="2E31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grpSp>
        <p:nvGrpSpPr>
          <p:cNvPr id="613" name="Google Shape;613;p16"/>
          <p:cNvGrpSpPr/>
          <p:nvPr/>
        </p:nvGrpSpPr>
        <p:grpSpPr>
          <a:xfrm>
            <a:off x="5853222" y="281089"/>
            <a:ext cx="895777" cy="754001"/>
            <a:chOff x="1743325" y="1842325"/>
            <a:chExt cx="908250" cy="764500"/>
          </a:xfrm>
        </p:grpSpPr>
        <p:sp>
          <p:nvSpPr>
            <p:cNvPr id="614" name="Google Shape;614;p16"/>
            <p:cNvSpPr/>
            <p:nvPr/>
          </p:nvSpPr>
          <p:spPr>
            <a:xfrm>
              <a:off x="1752000" y="1851000"/>
              <a:ext cx="865450" cy="746775"/>
            </a:xfrm>
            <a:custGeom>
              <a:rect b="b" l="l" r="r" t="t"/>
              <a:pathLst>
                <a:path extrusionOk="0" h="29871" w="34618">
                  <a:moveTo>
                    <a:pt x="2103" y="0"/>
                  </a:moveTo>
                  <a:cubicBezTo>
                    <a:pt x="942" y="0"/>
                    <a:pt x="1" y="942"/>
                    <a:pt x="1" y="2103"/>
                  </a:cubicBezTo>
                  <a:lnTo>
                    <a:pt x="1" y="27768"/>
                  </a:lnTo>
                  <a:cubicBezTo>
                    <a:pt x="1" y="28930"/>
                    <a:pt x="942" y="29871"/>
                    <a:pt x="2103" y="29871"/>
                  </a:cubicBezTo>
                  <a:lnTo>
                    <a:pt x="32514" y="29871"/>
                  </a:lnTo>
                  <a:cubicBezTo>
                    <a:pt x="33675" y="29871"/>
                    <a:pt x="34617" y="28930"/>
                    <a:pt x="34617" y="27768"/>
                  </a:cubicBezTo>
                  <a:lnTo>
                    <a:pt x="34617" y="5647"/>
                  </a:lnTo>
                  <a:cubicBezTo>
                    <a:pt x="34617" y="4486"/>
                    <a:pt x="33675" y="3545"/>
                    <a:pt x="32514" y="3545"/>
                  </a:cubicBezTo>
                  <a:lnTo>
                    <a:pt x="15346" y="3545"/>
                  </a:lnTo>
                  <a:cubicBezTo>
                    <a:pt x="15346" y="3545"/>
                    <a:pt x="14079" y="2195"/>
                    <a:pt x="13201" y="1268"/>
                  </a:cubicBezTo>
                  <a:cubicBezTo>
                    <a:pt x="12663" y="701"/>
                    <a:pt x="11853" y="37"/>
                    <a:pt x="11070" y="37"/>
                  </a:cubicBezTo>
                  <a:lnTo>
                    <a:pt x="210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615" name="Google Shape;615;p16"/>
            <p:cNvSpPr/>
            <p:nvPr/>
          </p:nvSpPr>
          <p:spPr>
            <a:xfrm>
              <a:off x="1743325" y="1842325"/>
              <a:ext cx="882775" cy="764150"/>
            </a:xfrm>
            <a:custGeom>
              <a:rect b="b" l="l" r="r" t="t"/>
              <a:pathLst>
                <a:path extrusionOk="0" h="30566" w="35311">
                  <a:moveTo>
                    <a:pt x="2449" y="695"/>
                  </a:moveTo>
                  <a:lnTo>
                    <a:pt x="11417" y="731"/>
                  </a:lnTo>
                  <a:cubicBezTo>
                    <a:pt x="12125" y="731"/>
                    <a:pt x="12898" y="1435"/>
                    <a:pt x="13296" y="1854"/>
                  </a:cubicBezTo>
                  <a:cubicBezTo>
                    <a:pt x="14173" y="2781"/>
                    <a:pt x="15441" y="4129"/>
                    <a:pt x="15441" y="4129"/>
                  </a:cubicBezTo>
                  <a:cubicBezTo>
                    <a:pt x="15506" y="4199"/>
                    <a:pt x="15598" y="4238"/>
                    <a:pt x="15693" y="4238"/>
                  </a:cubicBezTo>
                  <a:lnTo>
                    <a:pt x="32861" y="4238"/>
                  </a:lnTo>
                  <a:cubicBezTo>
                    <a:pt x="33830" y="4238"/>
                    <a:pt x="34617" y="5026"/>
                    <a:pt x="34617" y="5994"/>
                  </a:cubicBezTo>
                  <a:lnTo>
                    <a:pt x="34617" y="28116"/>
                  </a:lnTo>
                  <a:cubicBezTo>
                    <a:pt x="34617" y="29083"/>
                    <a:pt x="33830" y="29871"/>
                    <a:pt x="32861" y="29871"/>
                  </a:cubicBezTo>
                  <a:lnTo>
                    <a:pt x="2450" y="29871"/>
                  </a:lnTo>
                  <a:cubicBezTo>
                    <a:pt x="1482" y="29871"/>
                    <a:pt x="694" y="29083"/>
                    <a:pt x="694" y="28116"/>
                  </a:cubicBezTo>
                  <a:lnTo>
                    <a:pt x="694" y="2450"/>
                  </a:lnTo>
                  <a:cubicBezTo>
                    <a:pt x="694" y="1482"/>
                    <a:pt x="1482" y="695"/>
                    <a:pt x="2449" y="695"/>
                  </a:cubicBezTo>
                  <a:close/>
                  <a:moveTo>
                    <a:pt x="2450" y="0"/>
                  </a:moveTo>
                  <a:cubicBezTo>
                    <a:pt x="1099" y="0"/>
                    <a:pt x="0" y="1100"/>
                    <a:pt x="0" y="2450"/>
                  </a:cubicBezTo>
                  <a:lnTo>
                    <a:pt x="0" y="28116"/>
                  </a:lnTo>
                  <a:cubicBezTo>
                    <a:pt x="0" y="29466"/>
                    <a:pt x="1099" y="30565"/>
                    <a:pt x="2450" y="30565"/>
                  </a:cubicBezTo>
                  <a:lnTo>
                    <a:pt x="32861" y="30565"/>
                  </a:lnTo>
                  <a:cubicBezTo>
                    <a:pt x="34213" y="30565"/>
                    <a:pt x="35311" y="29466"/>
                    <a:pt x="35311" y="28116"/>
                  </a:cubicBezTo>
                  <a:lnTo>
                    <a:pt x="35311" y="5995"/>
                  </a:lnTo>
                  <a:cubicBezTo>
                    <a:pt x="35311" y="4643"/>
                    <a:pt x="34213" y="3544"/>
                    <a:pt x="32861" y="3544"/>
                  </a:cubicBezTo>
                  <a:lnTo>
                    <a:pt x="15844" y="3544"/>
                  </a:lnTo>
                  <a:cubicBezTo>
                    <a:pt x="15524" y="3205"/>
                    <a:pt x="14528" y="2146"/>
                    <a:pt x="13800" y="1377"/>
                  </a:cubicBezTo>
                  <a:cubicBezTo>
                    <a:pt x="13221" y="766"/>
                    <a:pt x="12337" y="37"/>
                    <a:pt x="11418" y="37"/>
                  </a:cubicBezTo>
                  <a:lnTo>
                    <a:pt x="2450" y="0"/>
                  </a:lnTo>
                  <a:close/>
                </a:path>
              </a:pathLst>
            </a:custGeom>
            <a:solidFill>
              <a:srgbClr val="2E31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616" name="Google Shape;616;p16"/>
            <p:cNvSpPr/>
            <p:nvPr/>
          </p:nvSpPr>
          <p:spPr>
            <a:xfrm>
              <a:off x="1752000" y="2003025"/>
              <a:ext cx="890900" cy="595125"/>
            </a:xfrm>
            <a:custGeom>
              <a:rect b="b" l="l" r="r" t="t"/>
              <a:pathLst>
                <a:path extrusionOk="0" h="23805" w="35636">
                  <a:moveTo>
                    <a:pt x="14907" y="0"/>
                  </a:moveTo>
                  <a:cubicBezTo>
                    <a:pt x="14296" y="0"/>
                    <a:pt x="13718" y="270"/>
                    <a:pt x="13328" y="740"/>
                  </a:cubicBezTo>
                  <a:cubicBezTo>
                    <a:pt x="12627" y="1584"/>
                    <a:pt x="11642" y="2840"/>
                    <a:pt x="11642" y="2840"/>
                  </a:cubicBezTo>
                  <a:lnTo>
                    <a:pt x="1" y="2840"/>
                  </a:lnTo>
                  <a:lnTo>
                    <a:pt x="1" y="21750"/>
                  </a:lnTo>
                  <a:cubicBezTo>
                    <a:pt x="1" y="22876"/>
                    <a:pt x="914" y="23790"/>
                    <a:pt x="2041" y="23791"/>
                  </a:cubicBezTo>
                  <a:lnTo>
                    <a:pt x="33746" y="23805"/>
                  </a:lnTo>
                  <a:cubicBezTo>
                    <a:pt x="34790" y="23805"/>
                    <a:pt x="35636" y="22958"/>
                    <a:pt x="35636" y="21914"/>
                  </a:cubicBezTo>
                  <a:lnTo>
                    <a:pt x="35636" y="1627"/>
                  </a:lnTo>
                  <a:cubicBezTo>
                    <a:pt x="35636" y="729"/>
                    <a:pt x="34909" y="0"/>
                    <a:pt x="3401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617" name="Google Shape;617;p16"/>
            <p:cNvSpPr/>
            <p:nvPr/>
          </p:nvSpPr>
          <p:spPr>
            <a:xfrm>
              <a:off x="1743325" y="1994350"/>
              <a:ext cx="908250" cy="612475"/>
            </a:xfrm>
            <a:custGeom>
              <a:rect b="b" l="l" r="r" t="t"/>
              <a:pathLst>
                <a:path extrusionOk="0" h="24499" w="36330">
                  <a:moveTo>
                    <a:pt x="34357" y="695"/>
                  </a:moveTo>
                  <a:cubicBezTo>
                    <a:pt x="35062" y="695"/>
                    <a:pt x="35636" y="1269"/>
                    <a:pt x="35636" y="1974"/>
                  </a:cubicBezTo>
                  <a:lnTo>
                    <a:pt x="35636" y="22261"/>
                  </a:lnTo>
                  <a:cubicBezTo>
                    <a:pt x="35636" y="22674"/>
                    <a:pt x="35475" y="23061"/>
                    <a:pt x="35183" y="23352"/>
                  </a:cubicBezTo>
                  <a:cubicBezTo>
                    <a:pt x="34892" y="23643"/>
                    <a:pt x="34505" y="23804"/>
                    <a:pt x="34093" y="23804"/>
                  </a:cubicBezTo>
                  <a:lnTo>
                    <a:pt x="2388" y="23790"/>
                  </a:lnTo>
                  <a:cubicBezTo>
                    <a:pt x="1454" y="23790"/>
                    <a:pt x="694" y="23030"/>
                    <a:pt x="694" y="22097"/>
                  </a:cubicBezTo>
                  <a:lnTo>
                    <a:pt x="694" y="3535"/>
                  </a:lnTo>
                  <a:lnTo>
                    <a:pt x="11989" y="3535"/>
                  </a:lnTo>
                  <a:cubicBezTo>
                    <a:pt x="12096" y="3535"/>
                    <a:pt x="12197" y="3486"/>
                    <a:pt x="12263" y="3402"/>
                  </a:cubicBezTo>
                  <a:cubicBezTo>
                    <a:pt x="12263" y="3401"/>
                    <a:pt x="13244" y="2149"/>
                    <a:pt x="13941" y="1310"/>
                  </a:cubicBezTo>
                  <a:cubicBezTo>
                    <a:pt x="14265" y="919"/>
                    <a:pt x="14744" y="695"/>
                    <a:pt x="15254" y="695"/>
                  </a:cubicBezTo>
                  <a:close/>
                  <a:moveTo>
                    <a:pt x="15254" y="1"/>
                  </a:moveTo>
                  <a:cubicBezTo>
                    <a:pt x="14536" y="1"/>
                    <a:pt x="13863" y="317"/>
                    <a:pt x="13407" y="866"/>
                  </a:cubicBezTo>
                  <a:cubicBezTo>
                    <a:pt x="12842" y="1547"/>
                    <a:pt x="12093" y="2495"/>
                    <a:pt x="11820" y="2840"/>
                  </a:cubicBezTo>
                  <a:lnTo>
                    <a:pt x="348" y="2840"/>
                  </a:lnTo>
                  <a:cubicBezTo>
                    <a:pt x="155" y="2840"/>
                    <a:pt x="0" y="2996"/>
                    <a:pt x="0" y="3187"/>
                  </a:cubicBezTo>
                  <a:lnTo>
                    <a:pt x="0" y="22097"/>
                  </a:lnTo>
                  <a:cubicBezTo>
                    <a:pt x="0" y="23413"/>
                    <a:pt x="1071" y="24484"/>
                    <a:pt x="2388" y="24484"/>
                  </a:cubicBezTo>
                  <a:lnTo>
                    <a:pt x="34093" y="24498"/>
                  </a:lnTo>
                  <a:cubicBezTo>
                    <a:pt x="34690" y="24498"/>
                    <a:pt x="35253" y="24265"/>
                    <a:pt x="35675" y="23843"/>
                  </a:cubicBezTo>
                  <a:cubicBezTo>
                    <a:pt x="36097" y="23421"/>
                    <a:pt x="36330" y="22859"/>
                    <a:pt x="36330" y="22261"/>
                  </a:cubicBezTo>
                  <a:lnTo>
                    <a:pt x="36330" y="1974"/>
                  </a:lnTo>
                  <a:cubicBezTo>
                    <a:pt x="36330" y="885"/>
                    <a:pt x="35445" y="1"/>
                    <a:pt x="34357" y="1"/>
                  </a:cubicBezTo>
                  <a:close/>
                </a:path>
              </a:pathLst>
            </a:custGeom>
            <a:solidFill>
              <a:srgbClr val="2E31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grpSp>
        <p:nvGrpSpPr>
          <p:cNvPr id="618" name="Google Shape;618;p16"/>
          <p:cNvGrpSpPr/>
          <p:nvPr/>
        </p:nvGrpSpPr>
        <p:grpSpPr>
          <a:xfrm>
            <a:off x="9262422" y="573189"/>
            <a:ext cx="895777" cy="754001"/>
            <a:chOff x="1743325" y="1842325"/>
            <a:chExt cx="908250" cy="764500"/>
          </a:xfrm>
        </p:grpSpPr>
        <p:sp>
          <p:nvSpPr>
            <p:cNvPr id="619" name="Google Shape;619;p16"/>
            <p:cNvSpPr/>
            <p:nvPr/>
          </p:nvSpPr>
          <p:spPr>
            <a:xfrm>
              <a:off x="1752000" y="1851000"/>
              <a:ext cx="865450" cy="746775"/>
            </a:xfrm>
            <a:custGeom>
              <a:rect b="b" l="l" r="r" t="t"/>
              <a:pathLst>
                <a:path extrusionOk="0" h="29871" w="34618">
                  <a:moveTo>
                    <a:pt x="2103" y="0"/>
                  </a:moveTo>
                  <a:cubicBezTo>
                    <a:pt x="942" y="0"/>
                    <a:pt x="1" y="942"/>
                    <a:pt x="1" y="2103"/>
                  </a:cubicBezTo>
                  <a:lnTo>
                    <a:pt x="1" y="27768"/>
                  </a:lnTo>
                  <a:cubicBezTo>
                    <a:pt x="1" y="28930"/>
                    <a:pt x="942" y="29871"/>
                    <a:pt x="2103" y="29871"/>
                  </a:cubicBezTo>
                  <a:lnTo>
                    <a:pt x="32514" y="29871"/>
                  </a:lnTo>
                  <a:cubicBezTo>
                    <a:pt x="33675" y="29871"/>
                    <a:pt x="34617" y="28930"/>
                    <a:pt x="34617" y="27768"/>
                  </a:cubicBezTo>
                  <a:lnTo>
                    <a:pt x="34617" y="5647"/>
                  </a:lnTo>
                  <a:cubicBezTo>
                    <a:pt x="34617" y="4486"/>
                    <a:pt x="33675" y="3545"/>
                    <a:pt x="32514" y="3545"/>
                  </a:cubicBezTo>
                  <a:lnTo>
                    <a:pt x="15346" y="3545"/>
                  </a:lnTo>
                  <a:cubicBezTo>
                    <a:pt x="15346" y="3545"/>
                    <a:pt x="14079" y="2195"/>
                    <a:pt x="13201" y="1268"/>
                  </a:cubicBezTo>
                  <a:cubicBezTo>
                    <a:pt x="12663" y="701"/>
                    <a:pt x="11853" y="37"/>
                    <a:pt x="11070" y="37"/>
                  </a:cubicBezTo>
                  <a:lnTo>
                    <a:pt x="210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620" name="Google Shape;620;p16"/>
            <p:cNvSpPr/>
            <p:nvPr/>
          </p:nvSpPr>
          <p:spPr>
            <a:xfrm>
              <a:off x="1743325" y="1842325"/>
              <a:ext cx="882775" cy="764150"/>
            </a:xfrm>
            <a:custGeom>
              <a:rect b="b" l="l" r="r" t="t"/>
              <a:pathLst>
                <a:path extrusionOk="0" h="30566" w="35311">
                  <a:moveTo>
                    <a:pt x="2449" y="695"/>
                  </a:moveTo>
                  <a:lnTo>
                    <a:pt x="11417" y="731"/>
                  </a:lnTo>
                  <a:cubicBezTo>
                    <a:pt x="12125" y="731"/>
                    <a:pt x="12898" y="1435"/>
                    <a:pt x="13296" y="1854"/>
                  </a:cubicBezTo>
                  <a:cubicBezTo>
                    <a:pt x="14173" y="2781"/>
                    <a:pt x="15441" y="4129"/>
                    <a:pt x="15441" y="4129"/>
                  </a:cubicBezTo>
                  <a:cubicBezTo>
                    <a:pt x="15506" y="4199"/>
                    <a:pt x="15598" y="4238"/>
                    <a:pt x="15693" y="4238"/>
                  </a:cubicBezTo>
                  <a:lnTo>
                    <a:pt x="32861" y="4238"/>
                  </a:lnTo>
                  <a:cubicBezTo>
                    <a:pt x="33830" y="4238"/>
                    <a:pt x="34617" y="5026"/>
                    <a:pt x="34617" y="5994"/>
                  </a:cubicBezTo>
                  <a:lnTo>
                    <a:pt x="34617" y="28116"/>
                  </a:lnTo>
                  <a:cubicBezTo>
                    <a:pt x="34617" y="29083"/>
                    <a:pt x="33830" y="29871"/>
                    <a:pt x="32861" y="29871"/>
                  </a:cubicBezTo>
                  <a:lnTo>
                    <a:pt x="2450" y="29871"/>
                  </a:lnTo>
                  <a:cubicBezTo>
                    <a:pt x="1482" y="29871"/>
                    <a:pt x="694" y="29083"/>
                    <a:pt x="694" y="28116"/>
                  </a:cubicBezTo>
                  <a:lnTo>
                    <a:pt x="694" y="2450"/>
                  </a:lnTo>
                  <a:cubicBezTo>
                    <a:pt x="694" y="1482"/>
                    <a:pt x="1482" y="695"/>
                    <a:pt x="2449" y="695"/>
                  </a:cubicBezTo>
                  <a:close/>
                  <a:moveTo>
                    <a:pt x="2450" y="0"/>
                  </a:moveTo>
                  <a:cubicBezTo>
                    <a:pt x="1099" y="0"/>
                    <a:pt x="0" y="1100"/>
                    <a:pt x="0" y="2450"/>
                  </a:cubicBezTo>
                  <a:lnTo>
                    <a:pt x="0" y="28116"/>
                  </a:lnTo>
                  <a:cubicBezTo>
                    <a:pt x="0" y="29466"/>
                    <a:pt x="1099" y="30565"/>
                    <a:pt x="2450" y="30565"/>
                  </a:cubicBezTo>
                  <a:lnTo>
                    <a:pt x="32861" y="30565"/>
                  </a:lnTo>
                  <a:cubicBezTo>
                    <a:pt x="34213" y="30565"/>
                    <a:pt x="35311" y="29466"/>
                    <a:pt x="35311" y="28116"/>
                  </a:cubicBezTo>
                  <a:lnTo>
                    <a:pt x="35311" y="5995"/>
                  </a:lnTo>
                  <a:cubicBezTo>
                    <a:pt x="35311" y="4643"/>
                    <a:pt x="34213" y="3544"/>
                    <a:pt x="32861" y="3544"/>
                  </a:cubicBezTo>
                  <a:lnTo>
                    <a:pt x="15844" y="3544"/>
                  </a:lnTo>
                  <a:cubicBezTo>
                    <a:pt x="15524" y="3205"/>
                    <a:pt x="14528" y="2146"/>
                    <a:pt x="13800" y="1377"/>
                  </a:cubicBezTo>
                  <a:cubicBezTo>
                    <a:pt x="13221" y="766"/>
                    <a:pt x="12337" y="37"/>
                    <a:pt x="11418" y="37"/>
                  </a:cubicBezTo>
                  <a:lnTo>
                    <a:pt x="2450" y="0"/>
                  </a:lnTo>
                  <a:close/>
                </a:path>
              </a:pathLst>
            </a:custGeom>
            <a:solidFill>
              <a:srgbClr val="2E31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621" name="Google Shape;621;p16"/>
            <p:cNvSpPr/>
            <p:nvPr/>
          </p:nvSpPr>
          <p:spPr>
            <a:xfrm>
              <a:off x="1752000" y="2003025"/>
              <a:ext cx="890900" cy="595125"/>
            </a:xfrm>
            <a:custGeom>
              <a:rect b="b" l="l" r="r" t="t"/>
              <a:pathLst>
                <a:path extrusionOk="0" h="23805" w="35636">
                  <a:moveTo>
                    <a:pt x="14907" y="0"/>
                  </a:moveTo>
                  <a:cubicBezTo>
                    <a:pt x="14296" y="0"/>
                    <a:pt x="13718" y="270"/>
                    <a:pt x="13328" y="740"/>
                  </a:cubicBezTo>
                  <a:cubicBezTo>
                    <a:pt x="12627" y="1584"/>
                    <a:pt x="11642" y="2840"/>
                    <a:pt x="11642" y="2840"/>
                  </a:cubicBezTo>
                  <a:lnTo>
                    <a:pt x="1" y="2840"/>
                  </a:lnTo>
                  <a:lnTo>
                    <a:pt x="1" y="21750"/>
                  </a:lnTo>
                  <a:cubicBezTo>
                    <a:pt x="1" y="22876"/>
                    <a:pt x="914" y="23790"/>
                    <a:pt x="2041" y="23791"/>
                  </a:cubicBezTo>
                  <a:lnTo>
                    <a:pt x="33746" y="23805"/>
                  </a:lnTo>
                  <a:cubicBezTo>
                    <a:pt x="34790" y="23805"/>
                    <a:pt x="35636" y="22958"/>
                    <a:pt x="35636" y="21914"/>
                  </a:cubicBezTo>
                  <a:lnTo>
                    <a:pt x="35636" y="1627"/>
                  </a:lnTo>
                  <a:cubicBezTo>
                    <a:pt x="35636" y="729"/>
                    <a:pt x="34909" y="0"/>
                    <a:pt x="3401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622" name="Google Shape;622;p16"/>
            <p:cNvSpPr/>
            <p:nvPr/>
          </p:nvSpPr>
          <p:spPr>
            <a:xfrm>
              <a:off x="1743325" y="1994350"/>
              <a:ext cx="908250" cy="612475"/>
            </a:xfrm>
            <a:custGeom>
              <a:rect b="b" l="l" r="r" t="t"/>
              <a:pathLst>
                <a:path extrusionOk="0" h="24499" w="36330">
                  <a:moveTo>
                    <a:pt x="34357" y="695"/>
                  </a:moveTo>
                  <a:cubicBezTo>
                    <a:pt x="35062" y="695"/>
                    <a:pt x="35636" y="1269"/>
                    <a:pt x="35636" y="1974"/>
                  </a:cubicBezTo>
                  <a:lnTo>
                    <a:pt x="35636" y="22261"/>
                  </a:lnTo>
                  <a:cubicBezTo>
                    <a:pt x="35636" y="22674"/>
                    <a:pt x="35475" y="23061"/>
                    <a:pt x="35183" y="23352"/>
                  </a:cubicBezTo>
                  <a:cubicBezTo>
                    <a:pt x="34892" y="23643"/>
                    <a:pt x="34505" y="23804"/>
                    <a:pt x="34093" y="23804"/>
                  </a:cubicBezTo>
                  <a:lnTo>
                    <a:pt x="2388" y="23790"/>
                  </a:lnTo>
                  <a:cubicBezTo>
                    <a:pt x="1454" y="23790"/>
                    <a:pt x="694" y="23030"/>
                    <a:pt x="694" y="22097"/>
                  </a:cubicBezTo>
                  <a:lnTo>
                    <a:pt x="694" y="3535"/>
                  </a:lnTo>
                  <a:lnTo>
                    <a:pt x="11989" y="3535"/>
                  </a:lnTo>
                  <a:cubicBezTo>
                    <a:pt x="12096" y="3535"/>
                    <a:pt x="12197" y="3486"/>
                    <a:pt x="12263" y="3402"/>
                  </a:cubicBezTo>
                  <a:cubicBezTo>
                    <a:pt x="12263" y="3401"/>
                    <a:pt x="13244" y="2149"/>
                    <a:pt x="13941" y="1310"/>
                  </a:cubicBezTo>
                  <a:cubicBezTo>
                    <a:pt x="14265" y="919"/>
                    <a:pt x="14744" y="695"/>
                    <a:pt x="15254" y="695"/>
                  </a:cubicBezTo>
                  <a:close/>
                  <a:moveTo>
                    <a:pt x="15254" y="1"/>
                  </a:moveTo>
                  <a:cubicBezTo>
                    <a:pt x="14536" y="1"/>
                    <a:pt x="13863" y="317"/>
                    <a:pt x="13407" y="866"/>
                  </a:cubicBezTo>
                  <a:cubicBezTo>
                    <a:pt x="12842" y="1547"/>
                    <a:pt x="12093" y="2495"/>
                    <a:pt x="11820" y="2840"/>
                  </a:cubicBezTo>
                  <a:lnTo>
                    <a:pt x="348" y="2840"/>
                  </a:lnTo>
                  <a:cubicBezTo>
                    <a:pt x="155" y="2840"/>
                    <a:pt x="0" y="2996"/>
                    <a:pt x="0" y="3187"/>
                  </a:cubicBezTo>
                  <a:lnTo>
                    <a:pt x="0" y="22097"/>
                  </a:lnTo>
                  <a:cubicBezTo>
                    <a:pt x="0" y="23413"/>
                    <a:pt x="1071" y="24484"/>
                    <a:pt x="2388" y="24484"/>
                  </a:cubicBezTo>
                  <a:lnTo>
                    <a:pt x="34093" y="24498"/>
                  </a:lnTo>
                  <a:cubicBezTo>
                    <a:pt x="34690" y="24498"/>
                    <a:pt x="35253" y="24265"/>
                    <a:pt x="35675" y="23843"/>
                  </a:cubicBezTo>
                  <a:cubicBezTo>
                    <a:pt x="36097" y="23421"/>
                    <a:pt x="36330" y="22859"/>
                    <a:pt x="36330" y="22261"/>
                  </a:cubicBezTo>
                  <a:lnTo>
                    <a:pt x="36330" y="1974"/>
                  </a:lnTo>
                  <a:cubicBezTo>
                    <a:pt x="36330" y="885"/>
                    <a:pt x="35445" y="1"/>
                    <a:pt x="34357" y="1"/>
                  </a:cubicBezTo>
                  <a:close/>
                </a:path>
              </a:pathLst>
            </a:custGeom>
            <a:solidFill>
              <a:srgbClr val="2E31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grpSp>
        <p:nvGrpSpPr>
          <p:cNvPr id="623" name="Google Shape;623;p16"/>
          <p:cNvGrpSpPr/>
          <p:nvPr/>
        </p:nvGrpSpPr>
        <p:grpSpPr>
          <a:xfrm>
            <a:off x="959999" y="935900"/>
            <a:ext cx="10584279" cy="5087800"/>
            <a:chOff x="719999" y="573225"/>
            <a:chExt cx="7938209" cy="3815850"/>
          </a:xfrm>
        </p:grpSpPr>
        <p:grpSp>
          <p:nvGrpSpPr>
            <p:cNvPr id="624" name="Google Shape;624;p16"/>
            <p:cNvGrpSpPr/>
            <p:nvPr/>
          </p:nvGrpSpPr>
          <p:grpSpPr>
            <a:xfrm>
              <a:off x="719999" y="573225"/>
              <a:ext cx="7938209" cy="3815850"/>
              <a:chOff x="720000" y="573225"/>
              <a:chExt cx="7704007" cy="3815850"/>
            </a:xfrm>
          </p:grpSpPr>
          <p:sp>
            <p:nvSpPr>
              <p:cNvPr id="625" name="Google Shape;625;p16"/>
              <p:cNvSpPr/>
              <p:nvPr/>
            </p:nvSpPr>
            <p:spPr>
              <a:xfrm>
                <a:off x="720000" y="573225"/>
                <a:ext cx="7704000" cy="426900"/>
              </a:xfrm>
              <a:prstGeom prst="roundRect">
                <a:avLst>
                  <a:gd fmla="val 26774"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626" name="Google Shape;626;p16"/>
              <p:cNvSpPr/>
              <p:nvPr/>
            </p:nvSpPr>
            <p:spPr>
              <a:xfrm>
                <a:off x="723907" y="904875"/>
                <a:ext cx="7700100" cy="34842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grpSp>
          <p:nvGrpSpPr>
            <p:cNvPr id="627" name="Google Shape;627;p16"/>
            <p:cNvGrpSpPr/>
            <p:nvPr/>
          </p:nvGrpSpPr>
          <p:grpSpPr>
            <a:xfrm>
              <a:off x="7842475" y="646225"/>
              <a:ext cx="706369" cy="198722"/>
              <a:chOff x="7438100" y="656825"/>
              <a:chExt cx="706369" cy="198722"/>
            </a:xfrm>
          </p:grpSpPr>
          <p:sp>
            <p:nvSpPr>
              <p:cNvPr id="628" name="Google Shape;628;p16"/>
              <p:cNvSpPr/>
              <p:nvPr/>
            </p:nvSpPr>
            <p:spPr>
              <a:xfrm>
                <a:off x="7950645" y="661703"/>
                <a:ext cx="188947" cy="188947"/>
              </a:xfrm>
              <a:custGeom>
                <a:rect b="b" l="l" r="r" t="t"/>
                <a:pathLst>
                  <a:path extrusionOk="0" h="9877" w="9877">
                    <a:moveTo>
                      <a:pt x="1" y="1"/>
                    </a:moveTo>
                    <a:lnTo>
                      <a:pt x="1" y="9876"/>
                    </a:lnTo>
                    <a:lnTo>
                      <a:pt x="9877" y="9876"/>
                    </a:lnTo>
                    <a:lnTo>
                      <a:pt x="9877"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629" name="Google Shape;629;p16"/>
              <p:cNvSpPr/>
              <p:nvPr/>
            </p:nvSpPr>
            <p:spPr>
              <a:xfrm>
                <a:off x="7945766" y="656825"/>
                <a:ext cx="198703" cy="198722"/>
              </a:xfrm>
              <a:custGeom>
                <a:rect b="b" l="l" r="r" t="t"/>
                <a:pathLst>
                  <a:path extrusionOk="0" h="10388" w="10387">
                    <a:moveTo>
                      <a:pt x="9877" y="511"/>
                    </a:moveTo>
                    <a:lnTo>
                      <a:pt x="9877" y="9876"/>
                    </a:lnTo>
                    <a:lnTo>
                      <a:pt x="511" y="9876"/>
                    </a:lnTo>
                    <a:lnTo>
                      <a:pt x="511" y="511"/>
                    </a:lnTo>
                    <a:close/>
                    <a:moveTo>
                      <a:pt x="256" y="0"/>
                    </a:moveTo>
                    <a:cubicBezTo>
                      <a:pt x="115" y="0"/>
                      <a:pt x="1" y="115"/>
                      <a:pt x="1" y="256"/>
                    </a:cubicBezTo>
                    <a:lnTo>
                      <a:pt x="1" y="10131"/>
                    </a:lnTo>
                    <a:cubicBezTo>
                      <a:pt x="1" y="10273"/>
                      <a:pt x="115" y="10388"/>
                      <a:pt x="256" y="10388"/>
                    </a:cubicBezTo>
                    <a:lnTo>
                      <a:pt x="10132" y="10388"/>
                    </a:lnTo>
                    <a:cubicBezTo>
                      <a:pt x="10273" y="10388"/>
                      <a:pt x="10387" y="10273"/>
                      <a:pt x="10387" y="10131"/>
                    </a:cubicBezTo>
                    <a:lnTo>
                      <a:pt x="10387" y="256"/>
                    </a:lnTo>
                    <a:cubicBezTo>
                      <a:pt x="10387" y="114"/>
                      <a:pt x="10273" y="0"/>
                      <a:pt x="1013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630" name="Google Shape;630;p16"/>
              <p:cNvSpPr/>
              <p:nvPr/>
            </p:nvSpPr>
            <p:spPr>
              <a:xfrm>
                <a:off x="8002201" y="714598"/>
                <a:ext cx="85855" cy="83177"/>
              </a:xfrm>
              <a:custGeom>
                <a:rect b="b" l="l" r="r" t="t"/>
                <a:pathLst>
                  <a:path extrusionOk="0" h="4348" w="4488">
                    <a:moveTo>
                      <a:pt x="0" y="1"/>
                    </a:moveTo>
                    <a:lnTo>
                      <a:pt x="4488" y="4347"/>
                    </a:lnTo>
                  </a:path>
                </a:pathLst>
              </a:custGeom>
              <a:solidFill>
                <a:srgbClr val="F9EC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631" name="Google Shape;631;p16"/>
              <p:cNvSpPr/>
              <p:nvPr/>
            </p:nvSpPr>
            <p:spPr>
              <a:xfrm>
                <a:off x="7996807" y="709720"/>
                <a:ext cx="96645" cy="92934"/>
              </a:xfrm>
              <a:custGeom>
                <a:rect b="b" l="l" r="r" t="t"/>
                <a:pathLst>
                  <a:path extrusionOk="0" h="4858" w="5052">
                    <a:moveTo>
                      <a:pt x="283" y="1"/>
                    </a:moveTo>
                    <a:cubicBezTo>
                      <a:pt x="216" y="1"/>
                      <a:pt x="149" y="27"/>
                      <a:pt x="98" y="78"/>
                    </a:cubicBezTo>
                    <a:cubicBezTo>
                      <a:pt x="0" y="179"/>
                      <a:pt x="3" y="341"/>
                      <a:pt x="104" y="440"/>
                    </a:cubicBezTo>
                    <a:lnTo>
                      <a:pt x="4592" y="4785"/>
                    </a:lnTo>
                    <a:cubicBezTo>
                      <a:pt x="4642" y="4833"/>
                      <a:pt x="4706" y="4857"/>
                      <a:pt x="4770" y="4857"/>
                    </a:cubicBezTo>
                    <a:cubicBezTo>
                      <a:pt x="4837" y="4857"/>
                      <a:pt x="4903" y="4832"/>
                      <a:pt x="4954" y="4780"/>
                    </a:cubicBezTo>
                    <a:cubicBezTo>
                      <a:pt x="5051" y="4678"/>
                      <a:pt x="5048" y="4516"/>
                      <a:pt x="4947" y="4418"/>
                    </a:cubicBezTo>
                    <a:lnTo>
                      <a:pt x="460" y="72"/>
                    </a:lnTo>
                    <a:cubicBezTo>
                      <a:pt x="410" y="24"/>
                      <a:pt x="347" y="1"/>
                      <a:pt x="28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632" name="Google Shape;632;p16"/>
              <p:cNvSpPr/>
              <p:nvPr/>
            </p:nvSpPr>
            <p:spPr>
              <a:xfrm>
                <a:off x="8002201" y="714598"/>
                <a:ext cx="85855" cy="83177"/>
              </a:xfrm>
              <a:custGeom>
                <a:rect b="b" l="l" r="r" t="t"/>
                <a:pathLst>
                  <a:path extrusionOk="0" h="4348" w="4488">
                    <a:moveTo>
                      <a:pt x="4488" y="1"/>
                    </a:moveTo>
                    <a:lnTo>
                      <a:pt x="0" y="4347"/>
                    </a:lnTo>
                  </a:path>
                </a:pathLst>
              </a:custGeom>
              <a:solidFill>
                <a:srgbClr val="F9EC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633" name="Google Shape;633;p16"/>
              <p:cNvSpPr/>
              <p:nvPr/>
            </p:nvSpPr>
            <p:spPr>
              <a:xfrm>
                <a:off x="7996807" y="709720"/>
                <a:ext cx="96645" cy="92934"/>
              </a:xfrm>
              <a:custGeom>
                <a:rect b="b" l="l" r="r" t="t"/>
                <a:pathLst>
                  <a:path extrusionOk="0" h="4858" w="5052">
                    <a:moveTo>
                      <a:pt x="4769" y="1"/>
                    </a:moveTo>
                    <a:cubicBezTo>
                      <a:pt x="4706" y="1"/>
                      <a:pt x="4642" y="24"/>
                      <a:pt x="4592" y="72"/>
                    </a:cubicBezTo>
                    <a:lnTo>
                      <a:pt x="104" y="4418"/>
                    </a:lnTo>
                    <a:cubicBezTo>
                      <a:pt x="3" y="4517"/>
                      <a:pt x="0" y="4679"/>
                      <a:pt x="98" y="4780"/>
                    </a:cubicBezTo>
                    <a:cubicBezTo>
                      <a:pt x="149" y="4832"/>
                      <a:pt x="215" y="4857"/>
                      <a:pt x="282" y="4857"/>
                    </a:cubicBezTo>
                    <a:cubicBezTo>
                      <a:pt x="346" y="4857"/>
                      <a:pt x="411" y="4833"/>
                      <a:pt x="460" y="4785"/>
                    </a:cubicBezTo>
                    <a:lnTo>
                      <a:pt x="4947" y="440"/>
                    </a:lnTo>
                    <a:cubicBezTo>
                      <a:pt x="5048" y="341"/>
                      <a:pt x="5051" y="179"/>
                      <a:pt x="4954" y="78"/>
                    </a:cubicBezTo>
                    <a:cubicBezTo>
                      <a:pt x="4903" y="27"/>
                      <a:pt x="4836" y="1"/>
                      <a:pt x="476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634" name="Google Shape;634;p16"/>
              <p:cNvSpPr/>
              <p:nvPr/>
            </p:nvSpPr>
            <p:spPr>
              <a:xfrm>
                <a:off x="7442978" y="661703"/>
                <a:ext cx="188947" cy="188947"/>
              </a:xfrm>
              <a:custGeom>
                <a:rect b="b" l="l" r="r" t="t"/>
                <a:pathLst>
                  <a:path extrusionOk="0" h="9877" w="9877">
                    <a:moveTo>
                      <a:pt x="0" y="1"/>
                    </a:moveTo>
                    <a:lnTo>
                      <a:pt x="0" y="9876"/>
                    </a:lnTo>
                    <a:lnTo>
                      <a:pt x="9876" y="9876"/>
                    </a:lnTo>
                    <a:lnTo>
                      <a:pt x="987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635" name="Google Shape;635;p16"/>
              <p:cNvSpPr/>
              <p:nvPr/>
            </p:nvSpPr>
            <p:spPr>
              <a:xfrm>
                <a:off x="7438100" y="656825"/>
                <a:ext cx="198722" cy="198722"/>
              </a:xfrm>
              <a:custGeom>
                <a:rect b="b" l="l" r="r" t="t"/>
                <a:pathLst>
                  <a:path extrusionOk="0" h="10388" w="10388">
                    <a:moveTo>
                      <a:pt x="9876" y="511"/>
                    </a:moveTo>
                    <a:lnTo>
                      <a:pt x="9876" y="9876"/>
                    </a:lnTo>
                    <a:lnTo>
                      <a:pt x="511" y="9876"/>
                    </a:lnTo>
                    <a:lnTo>
                      <a:pt x="511" y="511"/>
                    </a:lnTo>
                    <a:close/>
                    <a:moveTo>
                      <a:pt x="255" y="0"/>
                    </a:moveTo>
                    <a:cubicBezTo>
                      <a:pt x="115" y="0"/>
                      <a:pt x="0" y="115"/>
                      <a:pt x="0" y="256"/>
                    </a:cubicBezTo>
                    <a:lnTo>
                      <a:pt x="0" y="10131"/>
                    </a:lnTo>
                    <a:cubicBezTo>
                      <a:pt x="0" y="10273"/>
                      <a:pt x="115" y="10388"/>
                      <a:pt x="255" y="10388"/>
                    </a:cubicBezTo>
                    <a:lnTo>
                      <a:pt x="10131" y="10388"/>
                    </a:lnTo>
                    <a:cubicBezTo>
                      <a:pt x="10272" y="10388"/>
                      <a:pt x="10387" y="10273"/>
                      <a:pt x="10387" y="10131"/>
                    </a:cubicBezTo>
                    <a:lnTo>
                      <a:pt x="10387" y="256"/>
                    </a:lnTo>
                    <a:cubicBezTo>
                      <a:pt x="10387" y="114"/>
                      <a:pt x="10272" y="0"/>
                      <a:pt x="101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636" name="Google Shape;636;p16"/>
              <p:cNvSpPr/>
              <p:nvPr/>
            </p:nvSpPr>
            <p:spPr>
              <a:xfrm>
                <a:off x="7473989" y="801010"/>
                <a:ext cx="126908" cy="9775"/>
              </a:xfrm>
              <a:custGeom>
                <a:rect b="b" l="l" r="r" t="t"/>
                <a:pathLst>
                  <a:path extrusionOk="0" h="511" w="6634">
                    <a:moveTo>
                      <a:pt x="257" y="0"/>
                    </a:moveTo>
                    <a:cubicBezTo>
                      <a:pt x="115" y="0"/>
                      <a:pt x="1" y="114"/>
                      <a:pt x="1" y="255"/>
                    </a:cubicBezTo>
                    <a:cubicBezTo>
                      <a:pt x="1" y="397"/>
                      <a:pt x="115" y="511"/>
                      <a:pt x="257" y="511"/>
                    </a:cubicBezTo>
                    <a:lnTo>
                      <a:pt x="6379" y="511"/>
                    </a:lnTo>
                    <a:cubicBezTo>
                      <a:pt x="6519" y="511"/>
                      <a:pt x="6634" y="397"/>
                      <a:pt x="6634" y="255"/>
                    </a:cubicBezTo>
                    <a:cubicBezTo>
                      <a:pt x="6634" y="114"/>
                      <a:pt x="6519" y="0"/>
                      <a:pt x="637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637" name="Google Shape;637;p16"/>
              <p:cNvSpPr/>
              <p:nvPr/>
            </p:nvSpPr>
            <p:spPr>
              <a:xfrm>
                <a:off x="7697701" y="661703"/>
                <a:ext cx="188947" cy="188947"/>
              </a:xfrm>
              <a:custGeom>
                <a:rect b="b" l="l" r="r" t="t"/>
                <a:pathLst>
                  <a:path extrusionOk="0" h="9877" w="9877">
                    <a:moveTo>
                      <a:pt x="0" y="1"/>
                    </a:moveTo>
                    <a:lnTo>
                      <a:pt x="0" y="9876"/>
                    </a:lnTo>
                    <a:lnTo>
                      <a:pt x="9876" y="9876"/>
                    </a:lnTo>
                    <a:lnTo>
                      <a:pt x="987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638" name="Google Shape;638;p16"/>
              <p:cNvSpPr/>
              <p:nvPr/>
            </p:nvSpPr>
            <p:spPr>
              <a:xfrm>
                <a:off x="7692823" y="656825"/>
                <a:ext cx="198703" cy="198722"/>
              </a:xfrm>
              <a:custGeom>
                <a:rect b="b" l="l" r="r" t="t"/>
                <a:pathLst>
                  <a:path extrusionOk="0" h="10388" w="10387">
                    <a:moveTo>
                      <a:pt x="9876" y="511"/>
                    </a:moveTo>
                    <a:lnTo>
                      <a:pt x="9876" y="9876"/>
                    </a:lnTo>
                    <a:lnTo>
                      <a:pt x="511" y="9876"/>
                    </a:lnTo>
                    <a:lnTo>
                      <a:pt x="511" y="511"/>
                    </a:lnTo>
                    <a:close/>
                    <a:moveTo>
                      <a:pt x="255" y="0"/>
                    </a:moveTo>
                    <a:cubicBezTo>
                      <a:pt x="114" y="0"/>
                      <a:pt x="0" y="115"/>
                      <a:pt x="0" y="256"/>
                    </a:cubicBezTo>
                    <a:lnTo>
                      <a:pt x="0" y="10131"/>
                    </a:lnTo>
                    <a:cubicBezTo>
                      <a:pt x="0" y="10273"/>
                      <a:pt x="114" y="10388"/>
                      <a:pt x="255" y="10388"/>
                    </a:cubicBezTo>
                    <a:lnTo>
                      <a:pt x="10131" y="10388"/>
                    </a:lnTo>
                    <a:cubicBezTo>
                      <a:pt x="10272" y="10388"/>
                      <a:pt x="10386" y="10273"/>
                      <a:pt x="10386" y="10131"/>
                    </a:cubicBezTo>
                    <a:lnTo>
                      <a:pt x="10386" y="256"/>
                    </a:lnTo>
                    <a:cubicBezTo>
                      <a:pt x="10386" y="114"/>
                      <a:pt x="10272" y="0"/>
                      <a:pt x="101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639" name="Google Shape;639;p16"/>
              <p:cNvSpPr/>
              <p:nvPr/>
            </p:nvSpPr>
            <p:spPr>
              <a:xfrm>
                <a:off x="7733743" y="703790"/>
                <a:ext cx="116865" cy="104794"/>
              </a:xfrm>
              <a:custGeom>
                <a:rect b="b" l="l" r="r" t="t"/>
                <a:pathLst>
                  <a:path extrusionOk="0" h="5478" w="6109">
                    <a:moveTo>
                      <a:pt x="5597" y="511"/>
                    </a:moveTo>
                    <a:lnTo>
                      <a:pt x="5597" y="4966"/>
                    </a:lnTo>
                    <a:lnTo>
                      <a:pt x="512" y="4966"/>
                    </a:lnTo>
                    <a:lnTo>
                      <a:pt x="512" y="511"/>
                    </a:lnTo>
                    <a:close/>
                    <a:moveTo>
                      <a:pt x="257" y="0"/>
                    </a:moveTo>
                    <a:cubicBezTo>
                      <a:pt x="115" y="0"/>
                      <a:pt x="0" y="114"/>
                      <a:pt x="0" y="256"/>
                    </a:cubicBezTo>
                    <a:lnTo>
                      <a:pt x="0" y="5222"/>
                    </a:lnTo>
                    <a:cubicBezTo>
                      <a:pt x="0" y="5363"/>
                      <a:pt x="115" y="5478"/>
                      <a:pt x="257" y="5478"/>
                    </a:cubicBezTo>
                    <a:lnTo>
                      <a:pt x="5853" y="5478"/>
                    </a:lnTo>
                    <a:cubicBezTo>
                      <a:pt x="5993" y="5478"/>
                      <a:pt x="6108" y="5363"/>
                      <a:pt x="6108" y="5222"/>
                    </a:cubicBezTo>
                    <a:lnTo>
                      <a:pt x="6108" y="256"/>
                    </a:lnTo>
                    <a:cubicBezTo>
                      <a:pt x="6108" y="114"/>
                      <a:pt x="5993" y="0"/>
                      <a:pt x="58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640" name="Google Shape;640;p16"/>
              <p:cNvSpPr/>
              <p:nvPr/>
            </p:nvSpPr>
            <p:spPr>
              <a:xfrm>
                <a:off x="7739693" y="709299"/>
                <a:ext cx="102977" cy="15954"/>
              </a:xfrm>
              <a:custGeom>
                <a:rect b="b" l="l" r="r" t="t"/>
                <a:pathLst>
                  <a:path extrusionOk="0" h="834" w="5383">
                    <a:moveTo>
                      <a:pt x="1" y="0"/>
                    </a:moveTo>
                    <a:lnTo>
                      <a:pt x="1" y="834"/>
                    </a:lnTo>
                    <a:lnTo>
                      <a:pt x="5383" y="834"/>
                    </a:lnTo>
                    <a:lnTo>
                      <a:pt x="5330" y="2"/>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sp>
          <p:nvSpPr>
            <p:cNvPr id="641" name="Google Shape;641;p16"/>
            <p:cNvSpPr/>
            <p:nvPr/>
          </p:nvSpPr>
          <p:spPr>
            <a:xfrm>
              <a:off x="8438209" y="904875"/>
              <a:ext cx="219900" cy="34842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642" name="Google Shape;642;p16"/>
            <p:cNvSpPr/>
            <p:nvPr/>
          </p:nvSpPr>
          <p:spPr>
            <a:xfrm>
              <a:off x="8438215" y="904875"/>
              <a:ext cx="219900" cy="6519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sp>
        <p:nvSpPr>
          <p:cNvPr id="643" name="Google Shape;643;p16"/>
          <p:cNvSpPr/>
          <p:nvPr/>
        </p:nvSpPr>
        <p:spPr>
          <a:xfrm>
            <a:off x="4068843" y="2801617"/>
            <a:ext cx="1682800" cy="1682800"/>
          </a:xfrm>
          <a:prstGeom prst="donut">
            <a:avLst>
              <a:gd fmla="val 25000" name="adj"/>
            </a:avLst>
          </a:prstGeom>
          <a:solidFill>
            <a:schemeClr val="accent6"/>
          </a:solidFill>
          <a:ln cap="flat" cmpd="sng" w="9525">
            <a:solidFill>
              <a:schemeClr val="dk1"/>
            </a:solidFill>
            <a:prstDash val="solid"/>
            <a:round/>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644" name="Google Shape;644;p16"/>
          <p:cNvSpPr txBox="1"/>
          <p:nvPr>
            <p:ph type="title"/>
          </p:nvPr>
        </p:nvSpPr>
        <p:spPr>
          <a:xfrm>
            <a:off x="5751633" y="1704500"/>
            <a:ext cx="4774800" cy="25600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3600"/>
              <a:buNone/>
              <a:defRPr sz="8666"/>
            </a:lvl1pPr>
            <a:lvl2pPr lvl="1" algn="ctr">
              <a:lnSpc>
                <a:spcPct val="100000"/>
              </a:lnSpc>
              <a:spcBef>
                <a:spcPts val="0"/>
              </a:spcBef>
              <a:spcAft>
                <a:spcPts val="0"/>
              </a:spcAft>
              <a:buSzPts val="3600"/>
              <a:buNone/>
              <a:defRPr sz="4800"/>
            </a:lvl2pPr>
            <a:lvl3pPr lvl="2" algn="ctr">
              <a:lnSpc>
                <a:spcPct val="100000"/>
              </a:lnSpc>
              <a:spcBef>
                <a:spcPts val="0"/>
              </a:spcBef>
              <a:spcAft>
                <a:spcPts val="0"/>
              </a:spcAft>
              <a:buSzPts val="3600"/>
              <a:buNone/>
              <a:defRPr sz="4800"/>
            </a:lvl3pPr>
            <a:lvl4pPr lvl="3" algn="ctr">
              <a:lnSpc>
                <a:spcPct val="100000"/>
              </a:lnSpc>
              <a:spcBef>
                <a:spcPts val="0"/>
              </a:spcBef>
              <a:spcAft>
                <a:spcPts val="0"/>
              </a:spcAft>
              <a:buSzPts val="3600"/>
              <a:buNone/>
              <a:defRPr sz="4800"/>
            </a:lvl4pPr>
            <a:lvl5pPr lvl="4" algn="ctr">
              <a:lnSpc>
                <a:spcPct val="100000"/>
              </a:lnSpc>
              <a:spcBef>
                <a:spcPts val="0"/>
              </a:spcBef>
              <a:spcAft>
                <a:spcPts val="0"/>
              </a:spcAft>
              <a:buSzPts val="3600"/>
              <a:buNone/>
              <a:defRPr sz="4800"/>
            </a:lvl5pPr>
            <a:lvl6pPr lvl="5" algn="ctr">
              <a:lnSpc>
                <a:spcPct val="100000"/>
              </a:lnSpc>
              <a:spcBef>
                <a:spcPts val="0"/>
              </a:spcBef>
              <a:spcAft>
                <a:spcPts val="0"/>
              </a:spcAft>
              <a:buSzPts val="3600"/>
              <a:buNone/>
              <a:defRPr sz="4800"/>
            </a:lvl6pPr>
            <a:lvl7pPr lvl="6" algn="ctr">
              <a:lnSpc>
                <a:spcPct val="100000"/>
              </a:lnSpc>
              <a:spcBef>
                <a:spcPts val="0"/>
              </a:spcBef>
              <a:spcAft>
                <a:spcPts val="0"/>
              </a:spcAft>
              <a:buSzPts val="3600"/>
              <a:buNone/>
              <a:defRPr sz="4800"/>
            </a:lvl7pPr>
            <a:lvl8pPr lvl="7" algn="ctr">
              <a:lnSpc>
                <a:spcPct val="100000"/>
              </a:lnSpc>
              <a:spcBef>
                <a:spcPts val="0"/>
              </a:spcBef>
              <a:spcAft>
                <a:spcPts val="0"/>
              </a:spcAft>
              <a:buSzPts val="3600"/>
              <a:buNone/>
              <a:defRPr sz="4800"/>
            </a:lvl8pPr>
            <a:lvl9pPr lvl="8" algn="ctr">
              <a:lnSpc>
                <a:spcPct val="100000"/>
              </a:lnSpc>
              <a:spcBef>
                <a:spcPts val="0"/>
              </a:spcBef>
              <a:spcAft>
                <a:spcPts val="0"/>
              </a:spcAft>
              <a:buSzPts val="3600"/>
              <a:buNone/>
              <a:defRPr sz="4800"/>
            </a:lvl9pPr>
          </a:lstStyle>
          <a:p/>
        </p:txBody>
      </p:sp>
      <p:grpSp>
        <p:nvGrpSpPr>
          <p:cNvPr id="645" name="Google Shape;645;p16"/>
          <p:cNvGrpSpPr/>
          <p:nvPr/>
        </p:nvGrpSpPr>
        <p:grpSpPr>
          <a:xfrm>
            <a:off x="622317" y="3516485"/>
            <a:ext cx="4610017" cy="2760615"/>
            <a:chOff x="4038612" y="1543850"/>
            <a:chExt cx="3457513" cy="2070461"/>
          </a:xfrm>
        </p:grpSpPr>
        <p:sp>
          <p:nvSpPr>
            <p:cNvPr id="646" name="Google Shape;646;p16"/>
            <p:cNvSpPr/>
            <p:nvPr/>
          </p:nvSpPr>
          <p:spPr>
            <a:xfrm>
              <a:off x="4038612" y="1543850"/>
              <a:ext cx="3457500" cy="426900"/>
            </a:xfrm>
            <a:prstGeom prst="roundRect">
              <a:avLst>
                <a:gd fmla="val 26774" name="adj"/>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647" name="Google Shape;647;p16"/>
            <p:cNvSpPr/>
            <p:nvPr/>
          </p:nvSpPr>
          <p:spPr>
            <a:xfrm>
              <a:off x="4041025" y="1875511"/>
              <a:ext cx="3455100" cy="17388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nvGrpSpPr>
            <p:cNvPr id="648" name="Google Shape;648;p16"/>
            <p:cNvGrpSpPr/>
            <p:nvPr/>
          </p:nvGrpSpPr>
          <p:grpSpPr>
            <a:xfrm>
              <a:off x="6703400" y="1613838"/>
              <a:ext cx="706369" cy="198722"/>
              <a:chOff x="7438100" y="656825"/>
              <a:chExt cx="706369" cy="198722"/>
            </a:xfrm>
          </p:grpSpPr>
          <p:sp>
            <p:nvSpPr>
              <p:cNvPr id="649" name="Google Shape;649;p16"/>
              <p:cNvSpPr/>
              <p:nvPr/>
            </p:nvSpPr>
            <p:spPr>
              <a:xfrm>
                <a:off x="7950645" y="661703"/>
                <a:ext cx="188947" cy="188947"/>
              </a:xfrm>
              <a:custGeom>
                <a:rect b="b" l="l" r="r" t="t"/>
                <a:pathLst>
                  <a:path extrusionOk="0" h="9877" w="9877">
                    <a:moveTo>
                      <a:pt x="1" y="1"/>
                    </a:moveTo>
                    <a:lnTo>
                      <a:pt x="1" y="9876"/>
                    </a:lnTo>
                    <a:lnTo>
                      <a:pt x="9877" y="9876"/>
                    </a:lnTo>
                    <a:lnTo>
                      <a:pt x="9877"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650" name="Google Shape;650;p16"/>
              <p:cNvSpPr/>
              <p:nvPr/>
            </p:nvSpPr>
            <p:spPr>
              <a:xfrm>
                <a:off x="7945766" y="656825"/>
                <a:ext cx="198703" cy="198722"/>
              </a:xfrm>
              <a:custGeom>
                <a:rect b="b" l="l" r="r" t="t"/>
                <a:pathLst>
                  <a:path extrusionOk="0" h="10388" w="10387">
                    <a:moveTo>
                      <a:pt x="9877" y="511"/>
                    </a:moveTo>
                    <a:lnTo>
                      <a:pt x="9877" y="9876"/>
                    </a:lnTo>
                    <a:lnTo>
                      <a:pt x="511" y="9876"/>
                    </a:lnTo>
                    <a:lnTo>
                      <a:pt x="511" y="511"/>
                    </a:lnTo>
                    <a:close/>
                    <a:moveTo>
                      <a:pt x="256" y="0"/>
                    </a:moveTo>
                    <a:cubicBezTo>
                      <a:pt x="115" y="0"/>
                      <a:pt x="1" y="115"/>
                      <a:pt x="1" y="256"/>
                    </a:cubicBezTo>
                    <a:lnTo>
                      <a:pt x="1" y="10131"/>
                    </a:lnTo>
                    <a:cubicBezTo>
                      <a:pt x="1" y="10273"/>
                      <a:pt x="115" y="10388"/>
                      <a:pt x="256" y="10388"/>
                    </a:cubicBezTo>
                    <a:lnTo>
                      <a:pt x="10132" y="10388"/>
                    </a:lnTo>
                    <a:cubicBezTo>
                      <a:pt x="10273" y="10388"/>
                      <a:pt x="10387" y="10273"/>
                      <a:pt x="10387" y="10131"/>
                    </a:cubicBezTo>
                    <a:lnTo>
                      <a:pt x="10387" y="256"/>
                    </a:lnTo>
                    <a:cubicBezTo>
                      <a:pt x="10387" y="114"/>
                      <a:pt x="10273" y="0"/>
                      <a:pt x="1013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651" name="Google Shape;651;p16"/>
              <p:cNvSpPr/>
              <p:nvPr/>
            </p:nvSpPr>
            <p:spPr>
              <a:xfrm>
                <a:off x="8002201" y="714598"/>
                <a:ext cx="85855" cy="83177"/>
              </a:xfrm>
              <a:custGeom>
                <a:rect b="b" l="l" r="r" t="t"/>
                <a:pathLst>
                  <a:path extrusionOk="0" h="4348" w="4488">
                    <a:moveTo>
                      <a:pt x="0" y="1"/>
                    </a:moveTo>
                    <a:lnTo>
                      <a:pt x="4488" y="4347"/>
                    </a:lnTo>
                  </a:path>
                </a:pathLst>
              </a:custGeom>
              <a:solidFill>
                <a:srgbClr val="F9EC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652" name="Google Shape;652;p16"/>
              <p:cNvSpPr/>
              <p:nvPr/>
            </p:nvSpPr>
            <p:spPr>
              <a:xfrm>
                <a:off x="7996807" y="709720"/>
                <a:ext cx="96645" cy="92934"/>
              </a:xfrm>
              <a:custGeom>
                <a:rect b="b" l="l" r="r" t="t"/>
                <a:pathLst>
                  <a:path extrusionOk="0" h="4858" w="5052">
                    <a:moveTo>
                      <a:pt x="283" y="1"/>
                    </a:moveTo>
                    <a:cubicBezTo>
                      <a:pt x="216" y="1"/>
                      <a:pt x="149" y="27"/>
                      <a:pt x="98" y="78"/>
                    </a:cubicBezTo>
                    <a:cubicBezTo>
                      <a:pt x="0" y="179"/>
                      <a:pt x="3" y="341"/>
                      <a:pt x="104" y="440"/>
                    </a:cubicBezTo>
                    <a:lnTo>
                      <a:pt x="4592" y="4785"/>
                    </a:lnTo>
                    <a:cubicBezTo>
                      <a:pt x="4642" y="4833"/>
                      <a:pt x="4706" y="4857"/>
                      <a:pt x="4770" y="4857"/>
                    </a:cubicBezTo>
                    <a:cubicBezTo>
                      <a:pt x="4837" y="4857"/>
                      <a:pt x="4903" y="4832"/>
                      <a:pt x="4954" y="4780"/>
                    </a:cubicBezTo>
                    <a:cubicBezTo>
                      <a:pt x="5051" y="4678"/>
                      <a:pt x="5048" y="4516"/>
                      <a:pt x="4947" y="4418"/>
                    </a:cubicBezTo>
                    <a:lnTo>
                      <a:pt x="460" y="72"/>
                    </a:lnTo>
                    <a:cubicBezTo>
                      <a:pt x="410" y="24"/>
                      <a:pt x="347" y="1"/>
                      <a:pt x="28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653" name="Google Shape;653;p16"/>
              <p:cNvSpPr/>
              <p:nvPr/>
            </p:nvSpPr>
            <p:spPr>
              <a:xfrm>
                <a:off x="8002201" y="714598"/>
                <a:ext cx="85855" cy="83177"/>
              </a:xfrm>
              <a:custGeom>
                <a:rect b="b" l="l" r="r" t="t"/>
                <a:pathLst>
                  <a:path extrusionOk="0" h="4348" w="4488">
                    <a:moveTo>
                      <a:pt x="4488" y="1"/>
                    </a:moveTo>
                    <a:lnTo>
                      <a:pt x="0" y="4347"/>
                    </a:lnTo>
                  </a:path>
                </a:pathLst>
              </a:custGeom>
              <a:solidFill>
                <a:srgbClr val="F9EC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654" name="Google Shape;654;p16"/>
              <p:cNvSpPr/>
              <p:nvPr/>
            </p:nvSpPr>
            <p:spPr>
              <a:xfrm>
                <a:off x="7996807" y="709720"/>
                <a:ext cx="96645" cy="92934"/>
              </a:xfrm>
              <a:custGeom>
                <a:rect b="b" l="l" r="r" t="t"/>
                <a:pathLst>
                  <a:path extrusionOk="0" h="4858" w="5052">
                    <a:moveTo>
                      <a:pt x="4769" y="1"/>
                    </a:moveTo>
                    <a:cubicBezTo>
                      <a:pt x="4706" y="1"/>
                      <a:pt x="4642" y="24"/>
                      <a:pt x="4592" y="72"/>
                    </a:cubicBezTo>
                    <a:lnTo>
                      <a:pt x="104" y="4418"/>
                    </a:lnTo>
                    <a:cubicBezTo>
                      <a:pt x="3" y="4517"/>
                      <a:pt x="0" y="4679"/>
                      <a:pt x="98" y="4780"/>
                    </a:cubicBezTo>
                    <a:cubicBezTo>
                      <a:pt x="149" y="4832"/>
                      <a:pt x="215" y="4857"/>
                      <a:pt x="282" y="4857"/>
                    </a:cubicBezTo>
                    <a:cubicBezTo>
                      <a:pt x="346" y="4857"/>
                      <a:pt x="411" y="4833"/>
                      <a:pt x="460" y="4785"/>
                    </a:cubicBezTo>
                    <a:lnTo>
                      <a:pt x="4947" y="440"/>
                    </a:lnTo>
                    <a:cubicBezTo>
                      <a:pt x="5048" y="341"/>
                      <a:pt x="5051" y="179"/>
                      <a:pt x="4954" y="78"/>
                    </a:cubicBezTo>
                    <a:cubicBezTo>
                      <a:pt x="4903" y="27"/>
                      <a:pt x="4836" y="1"/>
                      <a:pt x="476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655" name="Google Shape;655;p16"/>
              <p:cNvSpPr/>
              <p:nvPr/>
            </p:nvSpPr>
            <p:spPr>
              <a:xfrm>
                <a:off x="7442978" y="661703"/>
                <a:ext cx="188947" cy="188947"/>
              </a:xfrm>
              <a:custGeom>
                <a:rect b="b" l="l" r="r" t="t"/>
                <a:pathLst>
                  <a:path extrusionOk="0" h="9877" w="9877">
                    <a:moveTo>
                      <a:pt x="0" y="1"/>
                    </a:moveTo>
                    <a:lnTo>
                      <a:pt x="0" y="9876"/>
                    </a:lnTo>
                    <a:lnTo>
                      <a:pt x="9876" y="9876"/>
                    </a:lnTo>
                    <a:lnTo>
                      <a:pt x="9876"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656" name="Google Shape;656;p16"/>
              <p:cNvSpPr/>
              <p:nvPr/>
            </p:nvSpPr>
            <p:spPr>
              <a:xfrm>
                <a:off x="7438100" y="656825"/>
                <a:ext cx="198722" cy="198722"/>
              </a:xfrm>
              <a:custGeom>
                <a:rect b="b" l="l" r="r" t="t"/>
                <a:pathLst>
                  <a:path extrusionOk="0" h="10388" w="10388">
                    <a:moveTo>
                      <a:pt x="9876" y="511"/>
                    </a:moveTo>
                    <a:lnTo>
                      <a:pt x="9876" y="9876"/>
                    </a:lnTo>
                    <a:lnTo>
                      <a:pt x="511" y="9876"/>
                    </a:lnTo>
                    <a:lnTo>
                      <a:pt x="511" y="511"/>
                    </a:lnTo>
                    <a:close/>
                    <a:moveTo>
                      <a:pt x="255" y="0"/>
                    </a:moveTo>
                    <a:cubicBezTo>
                      <a:pt x="115" y="0"/>
                      <a:pt x="0" y="115"/>
                      <a:pt x="0" y="256"/>
                    </a:cubicBezTo>
                    <a:lnTo>
                      <a:pt x="0" y="10131"/>
                    </a:lnTo>
                    <a:cubicBezTo>
                      <a:pt x="0" y="10273"/>
                      <a:pt x="115" y="10388"/>
                      <a:pt x="255" y="10388"/>
                    </a:cubicBezTo>
                    <a:lnTo>
                      <a:pt x="10131" y="10388"/>
                    </a:lnTo>
                    <a:cubicBezTo>
                      <a:pt x="10272" y="10388"/>
                      <a:pt x="10387" y="10273"/>
                      <a:pt x="10387" y="10131"/>
                    </a:cubicBezTo>
                    <a:lnTo>
                      <a:pt x="10387" y="256"/>
                    </a:lnTo>
                    <a:cubicBezTo>
                      <a:pt x="10387" y="114"/>
                      <a:pt x="10272" y="0"/>
                      <a:pt x="101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657" name="Google Shape;657;p16"/>
              <p:cNvSpPr/>
              <p:nvPr/>
            </p:nvSpPr>
            <p:spPr>
              <a:xfrm>
                <a:off x="7473989" y="801010"/>
                <a:ext cx="126908" cy="9775"/>
              </a:xfrm>
              <a:custGeom>
                <a:rect b="b" l="l" r="r" t="t"/>
                <a:pathLst>
                  <a:path extrusionOk="0" h="511" w="6634">
                    <a:moveTo>
                      <a:pt x="257" y="0"/>
                    </a:moveTo>
                    <a:cubicBezTo>
                      <a:pt x="115" y="0"/>
                      <a:pt x="1" y="114"/>
                      <a:pt x="1" y="255"/>
                    </a:cubicBezTo>
                    <a:cubicBezTo>
                      <a:pt x="1" y="397"/>
                      <a:pt x="115" y="511"/>
                      <a:pt x="257" y="511"/>
                    </a:cubicBezTo>
                    <a:lnTo>
                      <a:pt x="6379" y="511"/>
                    </a:lnTo>
                    <a:cubicBezTo>
                      <a:pt x="6519" y="511"/>
                      <a:pt x="6634" y="397"/>
                      <a:pt x="6634" y="255"/>
                    </a:cubicBezTo>
                    <a:cubicBezTo>
                      <a:pt x="6634" y="114"/>
                      <a:pt x="6519" y="0"/>
                      <a:pt x="637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658" name="Google Shape;658;p16"/>
              <p:cNvSpPr/>
              <p:nvPr/>
            </p:nvSpPr>
            <p:spPr>
              <a:xfrm>
                <a:off x="7697701" y="661703"/>
                <a:ext cx="188947" cy="188947"/>
              </a:xfrm>
              <a:custGeom>
                <a:rect b="b" l="l" r="r" t="t"/>
                <a:pathLst>
                  <a:path extrusionOk="0" h="9877" w="9877">
                    <a:moveTo>
                      <a:pt x="0" y="1"/>
                    </a:moveTo>
                    <a:lnTo>
                      <a:pt x="0" y="9876"/>
                    </a:lnTo>
                    <a:lnTo>
                      <a:pt x="9876" y="9876"/>
                    </a:lnTo>
                    <a:lnTo>
                      <a:pt x="9876"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659" name="Google Shape;659;p16"/>
              <p:cNvSpPr/>
              <p:nvPr/>
            </p:nvSpPr>
            <p:spPr>
              <a:xfrm>
                <a:off x="7692823" y="656825"/>
                <a:ext cx="198703" cy="198722"/>
              </a:xfrm>
              <a:custGeom>
                <a:rect b="b" l="l" r="r" t="t"/>
                <a:pathLst>
                  <a:path extrusionOk="0" h="10388" w="10387">
                    <a:moveTo>
                      <a:pt x="9876" y="511"/>
                    </a:moveTo>
                    <a:lnTo>
                      <a:pt x="9876" y="9876"/>
                    </a:lnTo>
                    <a:lnTo>
                      <a:pt x="511" y="9876"/>
                    </a:lnTo>
                    <a:lnTo>
                      <a:pt x="511" y="511"/>
                    </a:lnTo>
                    <a:close/>
                    <a:moveTo>
                      <a:pt x="255" y="0"/>
                    </a:moveTo>
                    <a:cubicBezTo>
                      <a:pt x="114" y="0"/>
                      <a:pt x="0" y="115"/>
                      <a:pt x="0" y="256"/>
                    </a:cubicBezTo>
                    <a:lnTo>
                      <a:pt x="0" y="10131"/>
                    </a:lnTo>
                    <a:cubicBezTo>
                      <a:pt x="0" y="10273"/>
                      <a:pt x="114" y="10388"/>
                      <a:pt x="255" y="10388"/>
                    </a:cubicBezTo>
                    <a:lnTo>
                      <a:pt x="10131" y="10388"/>
                    </a:lnTo>
                    <a:cubicBezTo>
                      <a:pt x="10272" y="10388"/>
                      <a:pt x="10386" y="10273"/>
                      <a:pt x="10386" y="10131"/>
                    </a:cubicBezTo>
                    <a:lnTo>
                      <a:pt x="10386" y="256"/>
                    </a:lnTo>
                    <a:cubicBezTo>
                      <a:pt x="10386" y="114"/>
                      <a:pt x="10272" y="0"/>
                      <a:pt x="101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660" name="Google Shape;660;p16"/>
              <p:cNvSpPr/>
              <p:nvPr/>
            </p:nvSpPr>
            <p:spPr>
              <a:xfrm>
                <a:off x="7733743" y="703790"/>
                <a:ext cx="116865" cy="104794"/>
              </a:xfrm>
              <a:custGeom>
                <a:rect b="b" l="l" r="r" t="t"/>
                <a:pathLst>
                  <a:path extrusionOk="0" h="5478" w="6109">
                    <a:moveTo>
                      <a:pt x="5597" y="511"/>
                    </a:moveTo>
                    <a:lnTo>
                      <a:pt x="5597" y="4966"/>
                    </a:lnTo>
                    <a:lnTo>
                      <a:pt x="512" y="4966"/>
                    </a:lnTo>
                    <a:lnTo>
                      <a:pt x="512" y="511"/>
                    </a:lnTo>
                    <a:close/>
                    <a:moveTo>
                      <a:pt x="257" y="0"/>
                    </a:moveTo>
                    <a:cubicBezTo>
                      <a:pt x="115" y="0"/>
                      <a:pt x="0" y="114"/>
                      <a:pt x="0" y="256"/>
                    </a:cubicBezTo>
                    <a:lnTo>
                      <a:pt x="0" y="5222"/>
                    </a:lnTo>
                    <a:cubicBezTo>
                      <a:pt x="0" y="5363"/>
                      <a:pt x="115" y="5478"/>
                      <a:pt x="257" y="5478"/>
                    </a:cubicBezTo>
                    <a:lnTo>
                      <a:pt x="5853" y="5478"/>
                    </a:lnTo>
                    <a:cubicBezTo>
                      <a:pt x="5993" y="5478"/>
                      <a:pt x="6108" y="5363"/>
                      <a:pt x="6108" y="5222"/>
                    </a:cubicBezTo>
                    <a:lnTo>
                      <a:pt x="6108" y="256"/>
                    </a:lnTo>
                    <a:cubicBezTo>
                      <a:pt x="6108" y="114"/>
                      <a:pt x="5993" y="0"/>
                      <a:pt x="58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661" name="Google Shape;661;p16"/>
              <p:cNvSpPr/>
              <p:nvPr/>
            </p:nvSpPr>
            <p:spPr>
              <a:xfrm>
                <a:off x="7739693" y="709299"/>
                <a:ext cx="102977" cy="15954"/>
              </a:xfrm>
              <a:custGeom>
                <a:rect b="b" l="l" r="r" t="t"/>
                <a:pathLst>
                  <a:path extrusionOk="0" h="834" w="5383">
                    <a:moveTo>
                      <a:pt x="1" y="0"/>
                    </a:moveTo>
                    <a:lnTo>
                      <a:pt x="1" y="834"/>
                    </a:lnTo>
                    <a:lnTo>
                      <a:pt x="5383" y="834"/>
                    </a:lnTo>
                    <a:lnTo>
                      <a:pt x="5330" y="2"/>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grpSp>
      <p:sp>
        <p:nvSpPr>
          <p:cNvPr id="662" name="Google Shape;662;p16"/>
          <p:cNvSpPr txBox="1"/>
          <p:nvPr>
            <p:ph idx="2" type="title"/>
          </p:nvPr>
        </p:nvSpPr>
        <p:spPr>
          <a:xfrm>
            <a:off x="1049367" y="4555233"/>
            <a:ext cx="1566800" cy="1246800"/>
          </a:xfrm>
          <a:prstGeom prst="rect">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6000"/>
              <a:buNone/>
              <a:defRPr sz="8000"/>
            </a:lvl1pPr>
            <a:lvl2pPr lvl="1" algn="ctr">
              <a:lnSpc>
                <a:spcPct val="100000"/>
              </a:lnSpc>
              <a:spcBef>
                <a:spcPts val="0"/>
              </a:spcBef>
              <a:spcAft>
                <a:spcPts val="0"/>
              </a:spcAft>
              <a:buSzPts val="6000"/>
              <a:buNone/>
              <a:defRPr sz="8000"/>
            </a:lvl2pPr>
            <a:lvl3pPr lvl="2" algn="ctr">
              <a:lnSpc>
                <a:spcPct val="100000"/>
              </a:lnSpc>
              <a:spcBef>
                <a:spcPts val="0"/>
              </a:spcBef>
              <a:spcAft>
                <a:spcPts val="0"/>
              </a:spcAft>
              <a:buSzPts val="6000"/>
              <a:buNone/>
              <a:defRPr sz="8000"/>
            </a:lvl3pPr>
            <a:lvl4pPr lvl="3" algn="ctr">
              <a:lnSpc>
                <a:spcPct val="100000"/>
              </a:lnSpc>
              <a:spcBef>
                <a:spcPts val="0"/>
              </a:spcBef>
              <a:spcAft>
                <a:spcPts val="0"/>
              </a:spcAft>
              <a:buSzPts val="6000"/>
              <a:buNone/>
              <a:defRPr sz="8000"/>
            </a:lvl4pPr>
            <a:lvl5pPr lvl="4" algn="ctr">
              <a:lnSpc>
                <a:spcPct val="100000"/>
              </a:lnSpc>
              <a:spcBef>
                <a:spcPts val="0"/>
              </a:spcBef>
              <a:spcAft>
                <a:spcPts val="0"/>
              </a:spcAft>
              <a:buSzPts val="6000"/>
              <a:buNone/>
              <a:defRPr sz="8000"/>
            </a:lvl5pPr>
            <a:lvl6pPr lvl="5" algn="ctr">
              <a:lnSpc>
                <a:spcPct val="100000"/>
              </a:lnSpc>
              <a:spcBef>
                <a:spcPts val="0"/>
              </a:spcBef>
              <a:spcAft>
                <a:spcPts val="0"/>
              </a:spcAft>
              <a:buSzPts val="6000"/>
              <a:buNone/>
              <a:defRPr sz="8000"/>
            </a:lvl6pPr>
            <a:lvl7pPr lvl="6" algn="ctr">
              <a:lnSpc>
                <a:spcPct val="100000"/>
              </a:lnSpc>
              <a:spcBef>
                <a:spcPts val="0"/>
              </a:spcBef>
              <a:spcAft>
                <a:spcPts val="0"/>
              </a:spcAft>
              <a:buSzPts val="6000"/>
              <a:buNone/>
              <a:defRPr sz="8000"/>
            </a:lvl7pPr>
            <a:lvl8pPr lvl="7" algn="ctr">
              <a:lnSpc>
                <a:spcPct val="100000"/>
              </a:lnSpc>
              <a:spcBef>
                <a:spcPts val="0"/>
              </a:spcBef>
              <a:spcAft>
                <a:spcPts val="0"/>
              </a:spcAft>
              <a:buSzPts val="6000"/>
              <a:buNone/>
              <a:defRPr sz="8000"/>
            </a:lvl8pPr>
            <a:lvl9pPr lvl="8" algn="ctr">
              <a:lnSpc>
                <a:spcPct val="100000"/>
              </a:lnSpc>
              <a:spcBef>
                <a:spcPts val="0"/>
              </a:spcBef>
              <a:spcAft>
                <a:spcPts val="0"/>
              </a:spcAft>
              <a:buSzPts val="6000"/>
              <a:buNone/>
              <a:defRPr sz="8000"/>
            </a:lvl9pPr>
          </a:lstStyle>
          <a:p/>
        </p:txBody>
      </p:sp>
      <p:sp>
        <p:nvSpPr>
          <p:cNvPr id="663" name="Google Shape;663;p16"/>
          <p:cNvSpPr txBox="1"/>
          <p:nvPr>
            <p:ph idx="1" type="subTitle"/>
          </p:nvPr>
        </p:nvSpPr>
        <p:spPr>
          <a:xfrm rot="366">
            <a:off x="6362300" y="4641067"/>
            <a:ext cx="3759200" cy="8408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2133"/>
              </a:spcBef>
              <a:spcAft>
                <a:spcPts val="0"/>
              </a:spcAft>
              <a:buSzPts val="1400"/>
              <a:buNone/>
              <a:defRPr/>
            </a:lvl3pPr>
            <a:lvl4pPr lvl="3" algn="ctr">
              <a:lnSpc>
                <a:spcPct val="100000"/>
              </a:lnSpc>
              <a:spcBef>
                <a:spcPts val="2133"/>
              </a:spcBef>
              <a:spcAft>
                <a:spcPts val="0"/>
              </a:spcAft>
              <a:buSzPts val="1400"/>
              <a:buNone/>
              <a:defRPr/>
            </a:lvl4pPr>
            <a:lvl5pPr lvl="4" algn="ctr">
              <a:lnSpc>
                <a:spcPct val="100000"/>
              </a:lnSpc>
              <a:spcBef>
                <a:spcPts val="2133"/>
              </a:spcBef>
              <a:spcAft>
                <a:spcPts val="0"/>
              </a:spcAft>
              <a:buSzPts val="1400"/>
              <a:buNone/>
              <a:defRPr/>
            </a:lvl5pPr>
            <a:lvl6pPr lvl="5" algn="ctr">
              <a:lnSpc>
                <a:spcPct val="100000"/>
              </a:lnSpc>
              <a:spcBef>
                <a:spcPts val="2133"/>
              </a:spcBef>
              <a:spcAft>
                <a:spcPts val="0"/>
              </a:spcAft>
              <a:buSzPts val="1400"/>
              <a:buNone/>
              <a:defRPr/>
            </a:lvl6pPr>
            <a:lvl7pPr lvl="6" algn="ctr">
              <a:lnSpc>
                <a:spcPct val="100000"/>
              </a:lnSpc>
              <a:spcBef>
                <a:spcPts val="2133"/>
              </a:spcBef>
              <a:spcAft>
                <a:spcPts val="0"/>
              </a:spcAft>
              <a:buSzPts val="1400"/>
              <a:buNone/>
              <a:defRPr/>
            </a:lvl7pPr>
            <a:lvl8pPr lvl="7" algn="ctr">
              <a:lnSpc>
                <a:spcPct val="100000"/>
              </a:lnSpc>
              <a:spcBef>
                <a:spcPts val="2133"/>
              </a:spcBef>
              <a:spcAft>
                <a:spcPts val="0"/>
              </a:spcAft>
              <a:buSzPts val="1400"/>
              <a:buNone/>
              <a:defRPr/>
            </a:lvl8pPr>
            <a:lvl9pPr lvl="8" algn="ctr">
              <a:lnSpc>
                <a:spcPct val="100000"/>
              </a:lnSpc>
              <a:spcBef>
                <a:spcPts val="2133"/>
              </a:spcBef>
              <a:spcAft>
                <a:spcPts val="2133"/>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Section header 3">
    <p:bg>
      <p:bgPr>
        <a:solidFill>
          <a:schemeClr val="accent4"/>
        </a:solidFill>
      </p:bgPr>
    </p:bg>
    <p:spTree>
      <p:nvGrpSpPr>
        <p:cNvPr id="664" name="Shape 664"/>
        <p:cNvGrpSpPr/>
        <p:nvPr/>
      </p:nvGrpSpPr>
      <p:grpSpPr>
        <a:xfrm>
          <a:off x="0" y="0"/>
          <a:ext cx="0" cy="0"/>
          <a:chOff x="0" y="0"/>
          <a:chExt cx="0" cy="0"/>
        </a:xfrm>
      </p:grpSpPr>
      <p:sp>
        <p:nvSpPr>
          <p:cNvPr id="665" name="Google Shape;665;p17"/>
          <p:cNvSpPr/>
          <p:nvPr/>
        </p:nvSpPr>
        <p:spPr>
          <a:xfrm>
            <a:off x="-45833" y="-723549"/>
            <a:ext cx="12285749" cy="8305101"/>
          </a:xfrm>
          <a:custGeom>
            <a:rect b="b" l="l" r="r" t="t"/>
            <a:pathLst>
              <a:path extrusionOk="0" h="102351" w="151408">
                <a:moveTo>
                  <a:pt x="4068" y="183"/>
                </a:moveTo>
                <a:lnTo>
                  <a:pt x="4068" y="3719"/>
                </a:lnTo>
                <a:lnTo>
                  <a:pt x="184" y="3719"/>
                </a:lnTo>
                <a:lnTo>
                  <a:pt x="184" y="183"/>
                </a:lnTo>
                <a:close/>
                <a:moveTo>
                  <a:pt x="8043" y="183"/>
                </a:moveTo>
                <a:lnTo>
                  <a:pt x="8043" y="3719"/>
                </a:lnTo>
                <a:lnTo>
                  <a:pt x="4252" y="3719"/>
                </a:lnTo>
                <a:lnTo>
                  <a:pt x="4252" y="183"/>
                </a:lnTo>
                <a:close/>
                <a:moveTo>
                  <a:pt x="12018" y="183"/>
                </a:moveTo>
                <a:lnTo>
                  <a:pt x="12018" y="3719"/>
                </a:lnTo>
                <a:lnTo>
                  <a:pt x="8227" y="3719"/>
                </a:lnTo>
                <a:lnTo>
                  <a:pt x="8227" y="183"/>
                </a:lnTo>
                <a:close/>
                <a:moveTo>
                  <a:pt x="15993" y="183"/>
                </a:moveTo>
                <a:lnTo>
                  <a:pt x="15993" y="3719"/>
                </a:lnTo>
                <a:lnTo>
                  <a:pt x="12202" y="3719"/>
                </a:lnTo>
                <a:lnTo>
                  <a:pt x="12202" y="183"/>
                </a:lnTo>
                <a:close/>
                <a:moveTo>
                  <a:pt x="19968" y="183"/>
                </a:moveTo>
                <a:lnTo>
                  <a:pt x="19968" y="3719"/>
                </a:lnTo>
                <a:lnTo>
                  <a:pt x="16177" y="3719"/>
                </a:lnTo>
                <a:lnTo>
                  <a:pt x="16177" y="183"/>
                </a:lnTo>
                <a:close/>
                <a:moveTo>
                  <a:pt x="23944" y="183"/>
                </a:moveTo>
                <a:lnTo>
                  <a:pt x="23944" y="3719"/>
                </a:lnTo>
                <a:lnTo>
                  <a:pt x="20153" y="3719"/>
                </a:lnTo>
                <a:lnTo>
                  <a:pt x="20153" y="183"/>
                </a:lnTo>
                <a:close/>
                <a:moveTo>
                  <a:pt x="27919" y="183"/>
                </a:moveTo>
                <a:lnTo>
                  <a:pt x="27919" y="3719"/>
                </a:lnTo>
                <a:lnTo>
                  <a:pt x="24129" y="3719"/>
                </a:lnTo>
                <a:lnTo>
                  <a:pt x="24129" y="183"/>
                </a:lnTo>
                <a:close/>
                <a:moveTo>
                  <a:pt x="31895" y="183"/>
                </a:moveTo>
                <a:lnTo>
                  <a:pt x="31895" y="3719"/>
                </a:lnTo>
                <a:lnTo>
                  <a:pt x="28104" y="3719"/>
                </a:lnTo>
                <a:lnTo>
                  <a:pt x="28104" y="183"/>
                </a:lnTo>
                <a:close/>
                <a:moveTo>
                  <a:pt x="35870" y="183"/>
                </a:moveTo>
                <a:lnTo>
                  <a:pt x="35870" y="3719"/>
                </a:lnTo>
                <a:lnTo>
                  <a:pt x="32079" y="3719"/>
                </a:lnTo>
                <a:lnTo>
                  <a:pt x="32079" y="183"/>
                </a:lnTo>
                <a:close/>
                <a:moveTo>
                  <a:pt x="39845" y="183"/>
                </a:moveTo>
                <a:lnTo>
                  <a:pt x="39845" y="3719"/>
                </a:lnTo>
                <a:lnTo>
                  <a:pt x="36054" y="3719"/>
                </a:lnTo>
                <a:lnTo>
                  <a:pt x="36054" y="183"/>
                </a:lnTo>
                <a:close/>
                <a:moveTo>
                  <a:pt x="43821" y="183"/>
                </a:moveTo>
                <a:lnTo>
                  <a:pt x="43821" y="3719"/>
                </a:lnTo>
                <a:lnTo>
                  <a:pt x="40029" y="3719"/>
                </a:lnTo>
                <a:lnTo>
                  <a:pt x="40029" y="183"/>
                </a:lnTo>
                <a:close/>
                <a:moveTo>
                  <a:pt x="47796" y="183"/>
                </a:moveTo>
                <a:lnTo>
                  <a:pt x="47796" y="3719"/>
                </a:lnTo>
                <a:lnTo>
                  <a:pt x="44005" y="3719"/>
                </a:lnTo>
                <a:lnTo>
                  <a:pt x="44005" y="183"/>
                </a:lnTo>
                <a:close/>
                <a:moveTo>
                  <a:pt x="51771" y="183"/>
                </a:moveTo>
                <a:lnTo>
                  <a:pt x="51771" y="3719"/>
                </a:lnTo>
                <a:lnTo>
                  <a:pt x="47980" y="3719"/>
                </a:lnTo>
                <a:lnTo>
                  <a:pt x="47980" y="183"/>
                </a:lnTo>
                <a:close/>
                <a:moveTo>
                  <a:pt x="55746" y="183"/>
                </a:moveTo>
                <a:lnTo>
                  <a:pt x="55746" y="3719"/>
                </a:lnTo>
                <a:lnTo>
                  <a:pt x="51956" y="3719"/>
                </a:lnTo>
                <a:lnTo>
                  <a:pt x="51956" y="183"/>
                </a:lnTo>
                <a:close/>
                <a:moveTo>
                  <a:pt x="59721" y="183"/>
                </a:moveTo>
                <a:lnTo>
                  <a:pt x="59721" y="3719"/>
                </a:lnTo>
                <a:lnTo>
                  <a:pt x="55931" y="3719"/>
                </a:lnTo>
                <a:lnTo>
                  <a:pt x="55931" y="183"/>
                </a:lnTo>
                <a:close/>
                <a:moveTo>
                  <a:pt x="63696" y="183"/>
                </a:moveTo>
                <a:lnTo>
                  <a:pt x="63696" y="3719"/>
                </a:lnTo>
                <a:lnTo>
                  <a:pt x="59906" y="3719"/>
                </a:lnTo>
                <a:lnTo>
                  <a:pt x="59906" y="183"/>
                </a:lnTo>
                <a:close/>
                <a:moveTo>
                  <a:pt x="67672" y="183"/>
                </a:moveTo>
                <a:lnTo>
                  <a:pt x="67672" y="3719"/>
                </a:lnTo>
                <a:lnTo>
                  <a:pt x="63881" y="3719"/>
                </a:lnTo>
                <a:lnTo>
                  <a:pt x="63881" y="183"/>
                </a:lnTo>
                <a:close/>
                <a:moveTo>
                  <a:pt x="71648" y="183"/>
                </a:moveTo>
                <a:lnTo>
                  <a:pt x="71648" y="3719"/>
                </a:lnTo>
                <a:lnTo>
                  <a:pt x="67857" y="3719"/>
                </a:lnTo>
                <a:lnTo>
                  <a:pt x="67857" y="183"/>
                </a:lnTo>
                <a:close/>
                <a:moveTo>
                  <a:pt x="75623" y="183"/>
                </a:moveTo>
                <a:lnTo>
                  <a:pt x="75623" y="3719"/>
                </a:lnTo>
                <a:lnTo>
                  <a:pt x="71832" y="3719"/>
                </a:lnTo>
                <a:lnTo>
                  <a:pt x="71832" y="183"/>
                </a:lnTo>
                <a:close/>
                <a:moveTo>
                  <a:pt x="79598" y="183"/>
                </a:moveTo>
                <a:lnTo>
                  <a:pt x="79598" y="3719"/>
                </a:lnTo>
                <a:lnTo>
                  <a:pt x="75807" y="3719"/>
                </a:lnTo>
                <a:lnTo>
                  <a:pt x="75807" y="183"/>
                </a:lnTo>
                <a:close/>
                <a:moveTo>
                  <a:pt x="83573" y="183"/>
                </a:moveTo>
                <a:lnTo>
                  <a:pt x="83573" y="3719"/>
                </a:lnTo>
                <a:lnTo>
                  <a:pt x="79782" y="3719"/>
                </a:lnTo>
                <a:lnTo>
                  <a:pt x="79782" y="183"/>
                </a:lnTo>
                <a:close/>
                <a:moveTo>
                  <a:pt x="87549" y="183"/>
                </a:moveTo>
                <a:lnTo>
                  <a:pt x="87549" y="3719"/>
                </a:lnTo>
                <a:lnTo>
                  <a:pt x="83757" y="3719"/>
                </a:lnTo>
                <a:lnTo>
                  <a:pt x="83757" y="183"/>
                </a:lnTo>
                <a:close/>
                <a:moveTo>
                  <a:pt x="91524" y="183"/>
                </a:moveTo>
                <a:lnTo>
                  <a:pt x="91524" y="3719"/>
                </a:lnTo>
                <a:lnTo>
                  <a:pt x="87733" y="3719"/>
                </a:lnTo>
                <a:lnTo>
                  <a:pt x="87733" y="183"/>
                </a:lnTo>
                <a:close/>
                <a:moveTo>
                  <a:pt x="95499" y="183"/>
                </a:moveTo>
                <a:lnTo>
                  <a:pt x="95499" y="3719"/>
                </a:lnTo>
                <a:lnTo>
                  <a:pt x="91708" y="3719"/>
                </a:lnTo>
                <a:lnTo>
                  <a:pt x="91708" y="183"/>
                </a:lnTo>
                <a:close/>
                <a:moveTo>
                  <a:pt x="99474" y="183"/>
                </a:moveTo>
                <a:lnTo>
                  <a:pt x="99474" y="3719"/>
                </a:lnTo>
                <a:lnTo>
                  <a:pt x="95684" y="3719"/>
                </a:lnTo>
                <a:lnTo>
                  <a:pt x="95684" y="183"/>
                </a:lnTo>
                <a:close/>
                <a:moveTo>
                  <a:pt x="103449" y="183"/>
                </a:moveTo>
                <a:lnTo>
                  <a:pt x="103449" y="3719"/>
                </a:lnTo>
                <a:lnTo>
                  <a:pt x="99659" y="3719"/>
                </a:lnTo>
                <a:lnTo>
                  <a:pt x="99659" y="183"/>
                </a:lnTo>
                <a:close/>
                <a:moveTo>
                  <a:pt x="107424" y="183"/>
                </a:moveTo>
                <a:lnTo>
                  <a:pt x="107424" y="3719"/>
                </a:lnTo>
                <a:lnTo>
                  <a:pt x="103634" y="3719"/>
                </a:lnTo>
                <a:lnTo>
                  <a:pt x="103634" y="183"/>
                </a:lnTo>
                <a:close/>
                <a:moveTo>
                  <a:pt x="111400" y="183"/>
                </a:moveTo>
                <a:lnTo>
                  <a:pt x="111400" y="3719"/>
                </a:lnTo>
                <a:lnTo>
                  <a:pt x="107609" y="3719"/>
                </a:lnTo>
                <a:lnTo>
                  <a:pt x="107609" y="183"/>
                </a:lnTo>
                <a:close/>
                <a:moveTo>
                  <a:pt x="115376" y="183"/>
                </a:moveTo>
                <a:lnTo>
                  <a:pt x="115376" y="3719"/>
                </a:lnTo>
                <a:lnTo>
                  <a:pt x="111585" y="3719"/>
                </a:lnTo>
                <a:lnTo>
                  <a:pt x="111585" y="183"/>
                </a:lnTo>
                <a:close/>
                <a:moveTo>
                  <a:pt x="119351" y="183"/>
                </a:moveTo>
                <a:lnTo>
                  <a:pt x="119351" y="3719"/>
                </a:lnTo>
                <a:lnTo>
                  <a:pt x="115560" y="3719"/>
                </a:lnTo>
                <a:lnTo>
                  <a:pt x="115560" y="183"/>
                </a:lnTo>
                <a:close/>
                <a:moveTo>
                  <a:pt x="123326" y="183"/>
                </a:moveTo>
                <a:lnTo>
                  <a:pt x="123326" y="3719"/>
                </a:lnTo>
                <a:lnTo>
                  <a:pt x="119535" y="3719"/>
                </a:lnTo>
                <a:lnTo>
                  <a:pt x="119535" y="183"/>
                </a:lnTo>
                <a:close/>
                <a:moveTo>
                  <a:pt x="127301" y="183"/>
                </a:moveTo>
                <a:lnTo>
                  <a:pt x="127301" y="3719"/>
                </a:lnTo>
                <a:lnTo>
                  <a:pt x="123510" y="3719"/>
                </a:lnTo>
                <a:lnTo>
                  <a:pt x="123510" y="183"/>
                </a:lnTo>
                <a:close/>
                <a:moveTo>
                  <a:pt x="131277" y="183"/>
                </a:moveTo>
                <a:lnTo>
                  <a:pt x="131277" y="3719"/>
                </a:lnTo>
                <a:lnTo>
                  <a:pt x="127485" y="3719"/>
                </a:lnTo>
                <a:lnTo>
                  <a:pt x="127485" y="183"/>
                </a:lnTo>
                <a:close/>
                <a:moveTo>
                  <a:pt x="135252" y="183"/>
                </a:moveTo>
                <a:lnTo>
                  <a:pt x="135252" y="3719"/>
                </a:lnTo>
                <a:lnTo>
                  <a:pt x="131461" y="3719"/>
                </a:lnTo>
                <a:lnTo>
                  <a:pt x="131461" y="183"/>
                </a:lnTo>
                <a:close/>
                <a:moveTo>
                  <a:pt x="139227" y="183"/>
                </a:moveTo>
                <a:lnTo>
                  <a:pt x="139227" y="3719"/>
                </a:lnTo>
                <a:lnTo>
                  <a:pt x="135436" y="3719"/>
                </a:lnTo>
                <a:lnTo>
                  <a:pt x="135436" y="183"/>
                </a:lnTo>
                <a:close/>
                <a:moveTo>
                  <a:pt x="143202" y="183"/>
                </a:moveTo>
                <a:lnTo>
                  <a:pt x="143202" y="3719"/>
                </a:lnTo>
                <a:lnTo>
                  <a:pt x="139411" y="3719"/>
                </a:lnTo>
                <a:lnTo>
                  <a:pt x="139411" y="183"/>
                </a:lnTo>
                <a:close/>
                <a:moveTo>
                  <a:pt x="147177" y="183"/>
                </a:moveTo>
                <a:lnTo>
                  <a:pt x="147177" y="3719"/>
                </a:lnTo>
                <a:lnTo>
                  <a:pt x="143387" y="3719"/>
                </a:lnTo>
                <a:lnTo>
                  <a:pt x="143387" y="183"/>
                </a:lnTo>
                <a:close/>
                <a:moveTo>
                  <a:pt x="151224" y="183"/>
                </a:moveTo>
                <a:lnTo>
                  <a:pt x="151224" y="3719"/>
                </a:lnTo>
                <a:lnTo>
                  <a:pt x="147362" y="3719"/>
                </a:lnTo>
                <a:lnTo>
                  <a:pt x="147362" y="183"/>
                </a:lnTo>
                <a:close/>
                <a:moveTo>
                  <a:pt x="4068" y="3902"/>
                </a:moveTo>
                <a:lnTo>
                  <a:pt x="4068" y="7661"/>
                </a:lnTo>
                <a:lnTo>
                  <a:pt x="184" y="7661"/>
                </a:lnTo>
                <a:lnTo>
                  <a:pt x="184" y="3902"/>
                </a:lnTo>
                <a:close/>
                <a:moveTo>
                  <a:pt x="8043" y="3902"/>
                </a:moveTo>
                <a:lnTo>
                  <a:pt x="8043" y="7661"/>
                </a:lnTo>
                <a:lnTo>
                  <a:pt x="4252" y="7661"/>
                </a:lnTo>
                <a:lnTo>
                  <a:pt x="4252" y="3902"/>
                </a:lnTo>
                <a:close/>
                <a:moveTo>
                  <a:pt x="12018" y="3902"/>
                </a:moveTo>
                <a:lnTo>
                  <a:pt x="12018" y="7661"/>
                </a:lnTo>
                <a:lnTo>
                  <a:pt x="8227" y="7661"/>
                </a:lnTo>
                <a:lnTo>
                  <a:pt x="8227" y="3902"/>
                </a:lnTo>
                <a:close/>
                <a:moveTo>
                  <a:pt x="15993" y="3902"/>
                </a:moveTo>
                <a:lnTo>
                  <a:pt x="15993" y="7661"/>
                </a:lnTo>
                <a:lnTo>
                  <a:pt x="12202" y="7661"/>
                </a:lnTo>
                <a:lnTo>
                  <a:pt x="12202" y="3902"/>
                </a:lnTo>
                <a:close/>
                <a:moveTo>
                  <a:pt x="19968" y="3902"/>
                </a:moveTo>
                <a:lnTo>
                  <a:pt x="19968" y="7661"/>
                </a:lnTo>
                <a:lnTo>
                  <a:pt x="16177" y="7661"/>
                </a:lnTo>
                <a:lnTo>
                  <a:pt x="16177" y="3902"/>
                </a:lnTo>
                <a:close/>
                <a:moveTo>
                  <a:pt x="23944" y="3902"/>
                </a:moveTo>
                <a:lnTo>
                  <a:pt x="23944" y="7661"/>
                </a:lnTo>
                <a:lnTo>
                  <a:pt x="20153" y="7661"/>
                </a:lnTo>
                <a:lnTo>
                  <a:pt x="20153" y="3902"/>
                </a:lnTo>
                <a:close/>
                <a:moveTo>
                  <a:pt x="27919" y="3902"/>
                </a:moveTo>
                <a:lnTo>
                  <a:pt x="27919" y="7661"/>
                </a:lnTo>
                <a:lnTo>
                  <a:pt x="24129" y="7661"/>
                </a:lnTo>
                <a:lnTo>
                  <a:pt x="24129" y="3902"/>
                </a:lnTo>
                <a:close/>
                <a:moveTo>
                  <a:pt x="31895" y="3902"/>
                </a:moveTo>
                <a:lnTo>
                  <a:pt x="31895" y="7661"/>
                </a:lnTo>
                <a:lnTo>
                  <a:pt x="28104" y="7661"/>
                </a:lnTo>
                <a:lnTo>
                  <a:pt x="28104" y="3902"/>
                </a:lnTo>
                <a:close/>
                <a:moveTo>
                  <a:pt x="35870" y="3902"/>
                </a:moveTo>
                <a:lnTo>
                  <a:pt x="35870" y="7661"/>
                </a:lnTo>
                <a:lnTo>
                  <a:pt x="32079" y="7661"/>
                </a:lnTo>
                <a:lnTo>
                  <a:pt x="32079" y="3902"/>
                </a:lnTo>
                <a:close/>
                <a:moveTo>
                  <a:pt x="39845" y="3902"/>
                </a:moveTo>
                <a:lnTo>
                  <a:pt x="39845" y="7661"/>
                </a:lnTo>
                <a:lnTo>
                  <a:pt x="36054" y="7661"/>
                </a:lnTo>
                <a:lnTo>
                  <a:pt x="36054" y="3902"/>
                </a:lnTo>
                <a:close/>
                <a:moveTo>
                  <a:pt x="43821" y="3902"/>
                </a:moveTo>
                <a:lnTo>
                  <a:pt x="43821" y="7661"/>
                </a:lnTo>
                <a:lnTo>
                  <a:pt x="40029" y="7661"/>
                </a:lnTo>
                <a:lnTo>
                  <a:pt x="40029" y="3902"/>
                </a:lnTo>
                <a:close/>
                <a:moveTo>
                  <a:pt x="47796" y="3902"/>
                </a:moveTo>
                <a:lnTo>
                  <a:pt x="47796" y="7661"/>
                </a:lnTo>
                <a:lnTo>
                  <a:pt x="44005" y="7661"/>
                </a:lnTo>
                <a:lnTo>
                  <a:pt x="44005" y="3902"/>
                </a:lnTo>
                <a:close/>
                <a:moveTo>
                  <a:pt x="51771" y="3902"/>
                </a:moveTo>
                <a:lnTo>
                  <a:pt x="51771" y="7661"/>
                </a:lnTo>
                <a:lnTo>
                  <a:pt x="47980" y="7661"/>
                </a:lnTo>
                <a:lnTo>
                  <a:pt x="47980" y="3902"/>
                </a:lnTo>
                <a:close/>
                <a:moveTo>
                  <a:pt x="55746" y="3902"/>
                </a:moveTo>
                <a:lnTo>
                  <a:pt x="55746" y="7661"/>
                </a:lnTo>
                <a:lnTo>
                  <a:pt x="51956" y="7661"/>
                </a:lnTo>
                <a:lnTo>
                  <a:pt x="51956" y="3902"/>
                </a:lnTo>
                <a:close/>
                <a:moveTo>
                  <a:pt x="59721" y="3902"/>
                </a:moveTo>
                <a:lnTo>
                  <a:pt x="59721" y="7661"/>
                </a:lnTo>
                <a:lnTo>
                  <a:pt x="55931" y="7661"/>
                </a:lnTo>
                <a:lnTo>
                  <a:pt x="55931" y="3902"/>
                </a:lnTo>
                <a:close/>
                <a:moveTo>
                  <a:pt x="63696" y="3902"/>
                </a:moveTo>
                <a:lnTo>
                  <a:pt x="63696" y="7661"/>
                </a:lnTo>
                <a:lnTo>
                  <a:pt x="59906" y="7661"/>
                </a:lnTo>
                <a:lnTo>
                  <a:pt x="59906" y="3902"/>
                </a:lnTo>
                <a:close/>
                <a:moveTo>
                  <a:pt x="67672" y="3902"/>
                </a:moveTo>
                <a:lnTo>
                  <a:pt x="67672" y="7661"/>
                </a:lnTo>
                <a:lnTo>
                  <a:pt x="63881" y="7661"/>
                </a:lnTo>
                <a:lnTo>
                  <a:pt x="63881" y="3902"/>
                </a:lnTo>
                <a:close/>
                <a:moveTo>
                  <a:pt x="71648" y="3902"/>
                </a:moveTo>
                <a:lnTo>
                  <a:pt x="71648" y="7661"/>
                </a:lnTo>
                <a:lnTo>
                  <a:pt x="67857" y="7661"/>
                </a:lnTo>
                <a:lnTo>
                  <a:pt x="67857" y="3902"/>
                </a:lnTo>
                <a:close/>
                <a:moveTo>
                  <a:pt x="75623" y="3902"/>
                </a:moveTo>
                <a:lnTo>
                  <a:pt x="75623" y="7661"/>
                </a:lnTo>
                <a:lnTo>
                  <a:pt x="71832" y="7661"/>
                </a:lnTo>
                <a:lnTo>
                  <a:pt x="71832" y="3902"/>
                </a:lnTo>
                <a:close/>
                <a:moveTo>
                  <a:pt x="79598" y="3902"/>
                </a:moveTo>
                <a:lnTo>
                  <a:pt x="79598" y="7661"/>
                </a:lnTo>
                <a:lnTo>
                  <a:pt x="75807" y="7661"/>
                </a:lnTo>
                <a:lnTo>
                  <a:pt x="75807" y="3902"/>
                </a:lnTo>
                <a:close/>
                <a:moveTo>
                  <a:pt x="83573" y="3902"/>
                </a:moveTo>
                <a:lnTo>
                  <a:pt x="83573" y="7661"/>
                </a:lnTo>
                <a:lnTo>
                  <a:pt x="79782" y="7661"/>
                </a:lnTo>
                <a:lnTo>
                  <a:pt x="79782" y="3902"/>
                </a:lnTo>
                <a:close/>
                <a:moveTo>
                  <a:pt x="87549" y="3902"/>
                </a:moveTo>
                <a:lnTo>
                  <a:pt x="87549" y="7661"/>
                </a:lnTo>
                <a:lnTo>
                  <a:pt x="83757" y="7661"/>
                </a:lnTo>
                <a:lnTo>
                  <a:pt x="83757" y="3902"/>
                </a:lnTo>
                <a:close/>
                <a:moveTo>
                  <a:pt x="91524" y="3902"/>
                </a:moveTo>
                <a:lnTo>
                  <a:pt x="91524" y="7661"/>
                </a:lnTo>
                <a:lnTo>
                  <a:pt x="87733" y="7661"/>
                </a:lnTo>
                <a:lnTo>
                  <a:pt x="87733" y="3902"/>
                </a:lnTo>
                <a:close/>
                <a:moveTo>
                  <a:pt x="95499" y="3902"/>
                </a:moveTo>
                <a:lnTo>
                  <a:pt x="95499" y="7661"/>
                </a:lnTo>
                <a:lnTo>
                  <a:pt x="91708" y="7661"/>
                </a:lnTo>
                <a:lnTo>
                  <a:pt x="91708" y="3902"/>
                </a:lnTo>
                <a:close/>
                <a:moveTo>
                  <a:pt x="99474" y="3902"/>
                </a:moveTo>
                <a:lnTo>
                  <a:pt x="99474" y="7661"/>
                </a:lnTo>
                <a:lnTo>
                  <a:pt x="95684" y="7661"/>
                </a:lnTo>
                <a:lnTo>
                  <a:pt x="95684" y="3902"/>
                </a:lnTo>
                <a:close/>
                <a:moveTo>
                  <a:pt x="103449" y="3902"/>
                </a:moveTo>
                <a:lnTo>
                  <a:pt x="103449" y="7661"/>
                </a:lnTo>
                <a:lnTo>
                  <a:pt x="99659" y="7661"/>
                </a:lnTo>
                <a:lnTo>
                  <a:pt x="99659" y="3902"/>
                </a:lnTo>
                <a:close/>
                <a:moveTo>
                  <a:pt x="107424" y="3902"/>
                </a:moveTo>
                <a:lnTo>
                  <a:pt x="107424" y="7661"/>
                </a:lnTo>
                <a:lnTo>
                  <a:pt x="103634" y="7661"/>
                </a:lnTo>
                <a:lnTo>
                  <a:pt x="103634" y="3902"/>
                </a:lnTo>
                <a:close/>
                <a:moveTo>
                  <a:pt x="111400" y="3902"/>
                </a:moveTo>
                <a:lnTo>
                  <a:pt x="111400" y="7661"/>
                </a:lnTo>
                <a:lnTo>
                  <a:pt x="107609" y="7661"/>
                </a:lnTo>
                <a:lnTo>
                  <a:pt x="107609" y="3902"/>
                </a:lnTo>
                <a:close/>
                <a:moveTo>
                  <a:pt x="115376" y="3902"/>
                </a:moveTo>
                <a:lnTo>
                  <a:pt x="115376" y="7661"/>
                </a:lnTo>
                <a:lnTo>
                  <a:pt x="111585" y="7661"/>
                </a:lnTo>
                <a:lnTo>
                  <a:pt x="111585" y="3902"/>
                </a:lnTo>
                <a:close/>
                <a:moveTo>
                  <a:pt x="119351" y="3902"/>
                </a:moveTo>
                <a:lnTo>
                  <a:pt x="119351" y="7661"/>
                </a:lnTo>
                <a:lnTo>
                  <a:pt x="115560" y="7661"/>
                </a:lnTo>
                <a:lnTo>
                  <a:pt x="115560" y="3902"/>
                </a:lnTo>
                <a:close/>
                <a:moveTo>
                  <a:pt x="123326" y="3902"/>
                </a:moveTo>
                <a:lnTo>
                  <a:pt x="123326" y="7661"/>
                </a:lnTo>
                <a:lnTo>
                  <a:pt x="119535" y="7661"/>
                </a:lnTo>
                <a:lnTo>
                  <a:pt x="119535" y="3902"/>
                </a:lnTo>
                <a:close/>
                <a:moveTo>
                  <a:pt x="127301" y="3902"/>
                </a:moveTo>
                <a:lnTo>
                  <a:pt x="127301" y="7661"/>
                </a:lnTo>
                <a:lnTo>
                  <a:pt x="123510" y="7661"/>
                </a:lnTo>
                <a:lnTo>
                  <a:pt x="123510" y="3902"/>
                </a:lnTo>
                <a:close/>
                <a:moveTo>
                  <a:pt x="131277" y="3902"/>
                </a:moveTo>
                <a:lnTo>
                  <a:pt x="131277" y="7661"/>
                </a:lnTo>
                <a:lnTo>
                  <a:pt x="127485" y="7661"/>
                </a:lnTo>
                <a:lnTo>
                  <a:pt x="127485" y="3902"/>
                </a:lnTo>
                <a:close/>
                <a:moveTo>
                  <a:pt x="135252" y="3902"/>
                </a:moveTo>
                <a:lnTo>
                  <a:pt x="135252" y="7661"/>
                </a:lnTo>
                <a:lnTo>
                  <a:pt x="131461" y="7661"/>
                </a:lnTo>
                <a:lnTo>
                  <a:pt x="131461" y="3902"/>
                </a:lnTo>
                <a:close/>
                <a:moveTo>
                  <a:pt x="139227" y="3902"/>
                </a:moveTo>
                <a:lnTo>
                  <a:pt x="139227" y="7661"/>
                </a:lnTo>
                <a:lnTo>
                  <a:pt x="135436" y="7661"/>
                </a:lnTo>
                <a:lnTo>
                  <a:pt x="135436" y="3902"/>
                </a:lnTo>
                <a:close/>
                <a:moveTo>
                  <a:pt x="143202" y="3902"/>
                </a:moveTo>
                <a:lnTo>
                  <a:pt x="143202" y="7661"/>
                </a:lnTo>
                <a:lnTo>
                  <a:pt x="139411" y="7661"/>
                </a:lnTo>
                <a:lnTo>
                  <a:pt x="139411" y="3902"/>
                </a:lnTo>
                <a:close/>
                <a:moveTo>
                  <a:pt x="147177" y="3902"/>
                </a:moveTo>
                <a:lnTo>
                  <a:pt x="147177" y="7661"/>
                </a:lnTo>
                <a:lnTo>
                  <a:pt x="143387" y="7661"/>
                </a:lnTo>
                <a:lnTo>
                  <a:pt x="143387" y="3902"/>
                </a:lnTo>
                <a:close/>
                <a:moveTo>
                  <a:pt x="151224" y="3902"/>
                </a:moveTo>
                <a:lnTo>
                  <a:pt x="151224" y="7661"/>
                </a:lnTo>
                <a:lnTo>
                  <a:pt x="147362" y="7661"/>
                </a:lnTo>
                <a:lnTo>
                  <a:pt x="147362" y="3902"/>
                </a:lnTo>
                <a:close/>
                <a:moveTo>
                  <a:pt x="4068" y="7844"/>
                </a:moveTo>
                <a:lnTo>
                  <a:pt x="4068" y="11605"/>
                </a:lnTo>
                <a:lnTo>
                  <a:pt x="184" y="11605"/>
                </a:lnTo>
                <a:lnTo>
                  <a:pt x="184" y="7844"/>
                </a:lnTo>
                <a:close/>
                <a:moveTo>
                  <a:pt x="8043" y="7844"/>
                </a:moveTo>
                <a:lnTo>
                  <a:pt x="8043" y="11605"/>
                </a:lnTo>
                <a:lnTo>
                  <a:pt x="4252" y="11605"/>
                </a:lnTo>
                <a:lnTo>
                  <a:pt x="4252" y="7844"/>
                </a:lnTo>
                <a:close/>
                <a:moveTo>
                  <a:pt x="12018" y="7844"/>
                </a:moveTo>
                <a:lnTo>
                  <a:pt x="12018" y="11605"/>
                </a:lnTo>
                <a:lnTo>
                  <a:pt x="8227" y="11605"/>
                </a:lnTo>
                <a:lnTo>
                  <a:pt x="8227" y="7844"/>
                </a:lnTo>
                <a:close/>
                <a:moveTo>
                  <a:pt x="15993" y="7844"/>
                </a:moveTo>
                <a:lnTo>
                  <a:pt x="15993" y="11605"/>
                </a:lnTo>
                <a:lnTo>
                  <a:pt x="12202" y="11605"/>
                </a:lnTo>
                <a:lnTo>
                  <a:pt x="12202" y="7844"/>
                </a:lnTo>
                <a:close/>
                <a:moveTo>
                  <a:pt x="19968" y="7844"/>
                </a:moveTo>
                <a:lnTo>
                  <a:pt x="19968" y="11605"/>
                </a:lnTo>
                <a:lnTo>
                  <a:pt x="16177" y="11605"/>
                </a:lnTo>
                <a:lnTo>
                  <a:pt x="16177" y="7844"/>
                </a:lnTo>
                <a:close/>
                <a:moveTo>
                  <a:pt x="23944" y="7844"/>
                </a:moveTo>
                <a:lnTo>
                  <a:pt x="23944" y="11605"/>
                </a:lnTo>
                <a:lnTo>
                  <a:pt x="20153" y="11605"/>
                </a:lnTo>
                <a:lnTo>
                  <a:pt x="20153" y="7844"/>
                </a:lnTo>
                <a:close/>
                <a:moveTo>
                  <a:pt x="27919" y="7844"/>
                </a:moveTo>
                <a:lnTo>
                  <a:pt x="27919" y="11605"/>
                </a:lnTo>
                <a:lnTo>
                  <a:pt x="24129" y="11605"/>
                </a:lnTo>
                <a:lnTo>
                  <a:pt x="24129" y="7844"/>
                </a:lnTo>
                <a:close/>
                <a:moveTo>
                  <a:pt x="31895" y="7844"/>
                </a:moveTo>
                <a:lnTo>
                  <a:pt x="31895" y="11605"/>
                </a:lnTo>
                <a:lnTo>
                  <a:pt x="28104" y="11605"/>
                </a:lnTo>
                <a:lnTo>
                  <a:pt x="28104" y="7844"/>
                </a:lnTo>
                <a:close/>
                <a:moveTo>
                  <a:pt x="35870" y="7844"/>
                </a:moveTo>
                <a:lnTo>
                  <a:pt x="35870" y="11605"/>
                </a:lnTo>
                <a:lnTo>
                  <a:pt x="32079" y="11605"/>
                </a:lnTo>
                <a:lnTo>
                  <a:pt x="32079" y="7844"/>
                </a:lnTo>
                <a:close/>
                <a:moveTo>
                  <a:pt x="39845" y="7844"/>
                </a:moveTo>
                <a:lnTo>
                  <a:pt x="39845" y="11605"/>
                </a:lnTo>
                <a:lnTo>
                  <a:pt x="36054" y="11605"/>
                </a:lnTo>
                <a:lnTo>
                  <a:pt x="36054" y="7844"/>
                </a:lnTo>
                <a:close/>
                <a:moveTo>
                  <a:pt x="43821" y="7844"/>
                </a:moveTo>
                <a:lnTo>
                  <a:pt x="43821" y="11605"/>
                </a:lnTo>
                <a:lnTo>
                  <a:pt x="40029" y="11605"/>
                </a:lnTo>
                <a:lnTo>
                  <a:pt x="40029" y="7844"/>
                </a:lnTo>
                <a:close/>
                <a:moveTo>
                  <a:pt x="47796" y="7844"/>
                </a:moveTo>
                <a:lnTo>
                  <a:pt x="47796" y="11605"/>
                </a:lnTo>
                <a:lnTo>
                  <a:pt x="44005" y="11605"/>
                </a:lnTo>
                <a:lnTo>
                  <a:pt x="44005" y="7844"/>
                </a:lnTo>
                <a:close/>
                <a:moveTo>
                  <a:pt x="51771" y="7844"/>
                </a:moveTo>
                <a:lnTo>
                  <a:pt x="51771" y="11605"/>
                </a:lnTo>
                <a:lnTo>
                  <a:pt x="47980" y="11605"/>
                </a:lnTo>
                <a:lnTo>
                  <a:pt x="47980" y="7844"/>
                </a:lnTo>
                <a:close/>
                <a:moveTo>
                  <a:pt x="55746" y="7844"/>
                </a:moveTo>
                <a:lnTo>
                  <a:pt x="55746" y="11605"/>
                </a:lnTo>
                <a:lnTo>
                  <a:pt x="51956" y="11605"/>
                </a:lnTo>
                <a:lnTo>
                  <a:pt x="51956" y="7844"/>
                </a:lnTo>
                <a:close/>
                <a:moveTo>
                  <a:pt x="59721" y="7844"/>
                </a:moveTo>
                <a:lnTo>
                  <a:pt x="59721" y="11605"/>
                </a:lnTo>
                <a:lnTo>
                  <a:pt x="55931" y="11605"/>
                </a:lnTo>
                <a:lnTo>
                  <a:pt x="55931" y="7844"/>
                </a:lnTo>
                <a:close/>
                <a:moveTo>
                  <a:pt x="63696" y="7844"/>
                </a:moveTo>
                <a:lnTo>
                  <a:pt x="63696" y="11605"/>
                </a:lnTo>
                <a:lnTo>
                  <a:pt x="59906" y="11605"/>
                </a:lnTo>
                <a:lnTo>
                  <a:pt x="59906" y="7844"/>
                </a:lnTo>
                <a:close/>
                <a:moveTo>
                  <a:pt x="67672" y="7844"/>
                </a:moveTo>
                <a:lnTo>
                  <a:pt x="67672" y="11605"/>
                </a:lnTo>
                <a:lnTo>
                  <a:pt x="63881" y="11605"/>
                </a:lnTo>
                <a:lnTo>
                  <a:pt x="63881" y="7844"/>
                </a:lnTo>
                <a:close/>
                <a:moveTo>
                  <a:pt x="71648" y="7844"/>
                </a:moveTo>
                <a:lnTo>
                  <a:pt x="71648" y="11605"/>
                </a:lnTo>
                <a:lnTo>
                  <a:pt x="67857" y="11605"/>
                </a:lnTo>
                <a:lnTo>
                  <a:pt x="67857" y="7844"/>
                </a:lnTo>
                <a:close/>
                <a:moveTo>
                  <a:pt x="75623" y="7844"/>
                </a:moveTo>
                <a:lnTo>
                  <a:pt x="75623" y="11605"/>
                </a:lnTo>
                <a:lnTo>
                  <a:pt x="71832" y="11605"/>
                </a:lnTo>
                <a:lnTo>
                  <a:pt x="71832" y="7844"/>
                </a:lnTo>
                <a:close/>
                <a:moveTo>
                  <a:pt x="79598" y="7844"/>
                </a:moveTo>
                <a:lnTo>
                  <a:pt x="79598" y="11605"/>
                </a:lnTo>
                <a:lnTo>
                  <a:pt x="75807" y="11605"/>
                </a:lnTo>
                <a:lnTo>
                  <a:pt x="75807" y="7844"/>
                </a:lnTo>
                <a:close/>
                <a:moveTo>
                  <a:pt x="83573" y="7844"/>
                </a:moveTo>
                <a:lnTo>
                  <a:pt x="83573" y="11605"/>
                </a:lnTo>
                <a:lnTo>
                  <a:pt x="79782" y="11605"/>
                </a:lnTo>
                <a:lnTo>
                  <a:pt x="79782" y="7844"/>
                </a:lnTo>
                <a:close/>
                <a:moveTo>
                  <a:pt x="87549" y="7844"/>
                </a:moveTo>
                <a:lnTo>
                  <a:pt x="87549" y="11605"/>
                </a:lnTo>
                <a:lnTo>
                  <a:pt x="83757" y="11605"/>
                </a:lnTo>
                <a:lnTo>
                  <a:pt x="83757" y="7844"/>
                </a:lnTo>
                <a:close/>
                <a:moveTo>
                  <a:pt x="91524" y="7844"/>
                </a:moveTo>
                <a:lnTo>
                  <a:pt x="91524" y="11605"/>
                </a:lnTo>
                <a:lnTo>
                  <a:pt x="87733" y="11605"/>
                </a:lnTo>
                <a:lnTo>
                  <a:pt x="87733" y="7844"/>
                </a:lnTo>
                <a:close/>
                <a:moveTo>
                  <a:pt x="95499" y="7844"/>
                </a:moveTo>
                <a:lnTo>
                  <a:pt x="95499" y="11605"/>
                </a:lnTo>
                <a:lnTo>
                  <a:pt x="91708" y="11605"/>
                </a:lnTo>
                <a:lnTo>
                  <a:pt x="91708" y="7844"/>
                </a:lnTo>
                <a:close/>
                <a:moveTo>
                  <a:pt x="99474" y="7844"/>
                </a:moveTo>
                <a:lnTo>
                  <a:pt x="99474" y="11605"/>
                </a:lnTo>
                <a:lnTo>
                  <a:pt x="95684" y="11605"/>
                </a:lnTo>
                <a:lnTo>
                  <a:pt x="95684" y="7844"/>
                </a:lnTo>
                <a:close/>
                <a:moveTo>
                  <a:pt x="103449" y="7844"/>
                </a:moveTo>
                <a:lnTo>
                  <a:pt x="103449" y="11605"/>
                </a:lnTo>
                <a:lnTo>
                  <a:pt x="99659" y="11605"/>
                </a:lnTo>
                <a:lnTo>
                  <a:pt x="99659" y="7844"/>
                </a:lnTo>
                <a:close/>
                <a:moveTo>
                  <a:pt x="107424" y="7844"/>
                </a:moveTo>
                <a:lnTo>
                  <a:pt x="107424" y="11605"/>
                </a:lnTo>
                <a:lnTo>
                  <a:pt x="103634" y="11605"/>
                </a:lnTo>
                <a:lnTo>
                  <a:pt x="103634" y="7844"/>
                </a:lnTo>
                <a:close/>
                <a:moveTo>
                  <a:pt x="111400" y="7844"/>
                </a:moveTo>
                <a:lnTo>
                  <a:pt x="111400" y="11605"/>
                </a:lnTo>
                <a:lnTo>
                  <a:pt x="107609" y="11605"/>
                </a:lnTo>
                <a:lnTo>
                  <a:pt x="107609" y="7844"/>
                </a:lnTo>
                <a:close/>
                <a:moveTo>
                  <a:pt x="115376" y="7844"/>
                </a:moveTo>
                <a:lnTo>
                  <a:pt x="115376" y="11605"/>
                </a:lnTo>
                <a:lnTo>
                  <a:pt x="111585" y="11605"/>
                </a:lnTo>
                <a:lnTo>
                  <a:pt x="111585" y="7844"/>
                </a:lnTo>
                <a:close/>
                <a:moveTo>
                  <a:pt x="119351" y="7844"/>
                </a:moveTo>
                <a:lnTo>
                  <a:pt x="119351" y="11605"/>
                </a:lnTo>
                <a:lnTo>
                  <a:pt x="115560" y="11605"/>
                </a:lnTo>
                <a:lnTo>
                  <a:pt x="115560" y="7844"/>
                </a:lnTo>
                <a:close/>
                <a:moveTo>
                  <a:pt x="123326" y="7844"/>
                </a:moveTo>
                <a:lnTo>
                  <a:pt x="123326" y="11605"/>
                </a:lnTo>
                <a:lnTo>
                  <a:pt x="119535" y="11605"/>
                </a:lnTo>
                <a:lnTo>
                  <a:pt x="119535" y="7844"/>
                </a:lnTo>
                <a:close/>
                <a:moveTo>
                  <a:pt x="127301" y="7844"/>
                </a:moveTo>
                <a:lnTo>
                  <a:pt x="127301" y="11605"/>
                </a:lnTo>
                <a:lnTo>
                  <a:pt x="123510" y="11605"/>
                </a:lnTo>
                <a:lnTo>
                  <a:pt x="123510" y="7844"/>
                </a:lnTo>
                <a:close/>
                <a:moveTo>
                  <a:pt x="131277" y="7844"/>
                </a:moveTo>
                <a:lnTo>
                  <a:pt x="131277" y="11605"/>
                </a:lnTo>
                <a:lnTo>
                  <a:pt x="127485" y="11605"/>
                </a:lnTo>
                <a:lnTo>
                  <a:pt x="127485" y="7844"/>
                </a:lnTo>
                <a:close/>
                <a:moveTo>
                  <a:pt x="135252" y="7844"/>
                </a:moveTo>
                <a:lnTo>
                  <a:pt x="135252" y="11605"/>
                </a:lnTo>
                <a:lnTo>
                  <a:pt x="131461" y="11605"/>
                </a:lnTo>
                <a:lnTo>
                  <a:pt x="131461" y="7844"/>
                </a:lnTo>
                <a:close/>
                <a:moveTo>
                  <a:pt x="139227" y="7844"/>
                </a:moveTo>
                <a:lnTo>
                  <a:pt x="139227" y="11605"/>
                </a:lnTo>
                <a:lnTo>
                  <a:pt x="135436" y="11605"/>
                </a:lnTo>
                <a:lnTo>
                  <a:pt x="135436" y="7844"/>
                </a:lnTo>
                <a:close/>
                <a:moveTo>
                  <a:pt x="143202" y="7844"/>
                </a:moveTo>
                <a:lnTo>
                  <a:pt x="143202" y="11605"/>
                </a:lnTo>
                <a:lnTo>
                  <a:pt x="139411" y="11605"/>
                </a:lnTo>
                <a:lnTo>
                  <a:pt x="139411" y="7844"/>
                </a:lnTo>
                <a:close/>
                <a:moveTo>
                  <a:pt x="147177" y="7844"/>
                </a:moveTo>
                <a:lnTo>
                  <a:pt x="147177" y="11605"/>
                </a:lnTo>
                <a:lnTo>
                  <a:pt x="143387" y="11605"/>
                </a:lnTo>
                <a:lnTo>
                  <a:pt x="143387" y="7844"/>
                </a:lnTo>
                <a:close/>
                <a:moveTo>
                  <a:pt x="151224" y="7844"/>
                </a:moveTo>
                <a:lnTo>
                  <a:pt x="151224" y="11605"/>
                </a:lnTo>
                <a:lnTo>
                  <a:pt x="147362" y="11605"/>
                </a:lnTo>
                <a:lnTo>
                  <a:pt x="147362" y="7844"/>
                </a:lnTo>
                <a:close/>
                <a:moveTo>
                  <a:pt x="4068" y="11788"/>
                </a:moveTo>
                <a:lnTo>
                  <a:pt x="4068" y="15547"/>
                </a:lnTo>
                <a:lnTo>
                  <a:pt x="184" y="15547"/>
                </a:lnTo>
                <a:lnTo>
                  <a:pt x="184" y="11788"/>
                </a:lnTo>
                <a:close/>
                <a:moveTo>
                  <a:pt x="8043" y="11788"/>
                </a:moveTo>
                <a:lnTo>
                  <a:pt x="8043" y="15547"/>
                </a:lnTo>
                <a:lnTo>
                  <a:pt x="4252" y="15547"/>
                </a:lnTo>
                <a:lnTo>
                  <a:pt x="4252" y="11788"/>
                </a:lnTo>
                <a:close/>
                <a:moveTo>
                  <a:pt x="12018" y="11788"/>
                </a:moveTo>
                <a:lnTo>
                  <a:pt x="12018" y="15547"/>
                </a:lnTo>
                <a:lnTo>
                  <a:pt x="8227" y="15547"/>
                </a:lnTo>
                <a:lnTo>
                  <a:pt x="8227" y="11788"/>
                </a:lnTo>
                <a:close/>
                <a:moveTo>
                  <a:pt x="15993" y="11788"/>
                </a:moveTo>
                <a:lnTo>
                  <a:pt x="15993" y="15547"/>
                </a:lnTo>
                <a:lnTo>
                  <a:pt x="12202" y="15547"/>
                </a:lnTo>
                <a:lnTo>
                  <a:pt x="12202" y="11788"/>
                </a:lnTo>
                <a:close/>
                <a:moveTo>
                  <a:pt x="19968" y="11788"/>
                </a:moveTo>
                <a:lnTo>
                  <a:pt x="19968" y="15547"/>
                </a:lnTo>
                <a:lnTo>
                  <a:pt x="16177" y="15547"/>
                </a:lnTo>
                <a:lnTo>
                  <a:pt x="16177" y="11788"/>
                </a:lnTo>
                <a:close/>
                <a:moveTo>
                  <a:pt x="23944" y="11788"/>
                </a:moveTo>
                <a:lnTo>
                  <a:pt x="23944" y="15547"/>
                </a:lnTo>
                <a:lnTo>
                  <a:pt x="20153" y="15547"/>
                </a:lnTo>
                <a:lnTo>
                  <a:pt x="20153" y="11788"/>
                </a:lnTo>
                <a:close/>
                <a:moveTo>
                  <a:pt x="27919" y="11788"/>
                </a:moveTo>
                <a:lnTo>
                  <a:pt x="27919" y="15547"/>
                </a:lnTo>
                <a:lnTo>
                  <a:pt x="24129" y="15547"/>
                </a:lnTo>
                <a:lnTo>
                  <a:pt x="24129" y="11788"/>
                </a:lnTo>
                <a:close/>
                <a:moveTo>
                  <a:pt x="31895" y="11788"/>
                </a:moveTo>
                <a:lnTo>
                  <a:pt x="31895" y="15547"/>
                </a:lnTo>
                <a:lnTo>
                  <a:pt x="28104" y="15547"/>
                </a:lnTo>
                <a:lnTo>
                  <a:pt x="28104" y="11788"/>
                </a:lnTo>
                <a:close/>
                <a:moveTo>
                  <a:pt x="35870" y="11788"/>
                </a:moveTo>
                <a:lnTo>
                  <a:pt x="35870" y="15547"/>
                </a:lnTo>
                <a:lnTo>
                  <a:pt x="32079" y="15547"/>
                </a:lnTo>
                <a:lnTo>
                  <a:pt x="32079" y="11788"/>
                </a:lnTo>
                <a:close/>
                <a:moveTo>
                  <a:pt x="39845" y="11788"/>
                </a:moveTo>
                <a:lnTo>
                  <a:pt x="39845" y="15547"/>
                </a:lnTo>
                <a:lnTo>
                  <a:pt x="36054" y="15547"/>
                </a:lnTo>
                <a:lnTo>
                  <a:pt x="36054" y="11788"/>
                </a:lnTo>
                <a:close/>
                <a:moveTo>
                  <a:pt x="43821" y="11788"/>
                </a:moveTo>
                <a:lnTo>
                  <a:pt x="43821" y="15547"/>
                </a:lnTo>
                <a:lnTo>
                  <a:pt x="40029" y="15547"/>
                </a:lnTo>
                <a:lnTo>
                  <a:pt x="40029" y="11788"/>
                </a:lnTo>
                <a:close/>
                <a:moveTo>
                  <a:pt x="47796" y="11788"/>
                </a:moveTo>
                <a:lnTo>
                  <a:pt x="47796" y="15547"/>
                </a:lnTo>
                <a:lnTo>
                  <a:pt x="44005" y="15547"/>
                </a:lnTo>
                <a:lnTo>
                  <a:pt x="44005" y="11788"/>
                </a:lnTo>
                <a:close/>
                <a:moveTo>
                  <a:pt x="51771" y="11788"/>
                </a:moveTo>
                <a:lnTo>
                  <a:pt x="51771" y="15547"/>
                </a:lnTo>
                <a:lnTo>
                  <a:pt x="47980" y="15547"/>
                </a:lnTo>
                <a:lnTo>
                  <a:pt x="47980" y="11788"/>
                </a:lnTo>
                <a:close/>
                <a:moveTo>
                  <a:pt x="55746" y="11788"/>
                </a:moveTo>
                <a:lnTo>
                  <a:pt x="55746" y="15547"/>
                </a:lnTo>
                <a:lnTo>
                  <a:pt x="51956" y="15547"/>
                </a:lnTo>
                <a:lnTo>
                  <a:pt x="51956" y="11788"/>
                </a:lnTo>
                <a:close/>
                <a:moveTo>
                  <a:pt x="59721" y="11788"/>
                </a:moveTo>
                <a:lnTo>
                  <a:pt x="59721" y="15547"/>
                </a:lnTo>
                <a:lnTo>
                  <a:pt x="55931" y="15547"/>
                </a:lnTo>
                <a:lnTo>
                  <a:pt x="55931" y="11788"/>
                </a:lnTo>
                <a:close/>
                <a:moveTo>
                  <a:pt x="63696" y="11788"/>
                </a:moveTo>
                <a:lnTo>
                  <a:pt x="63696" y="15547"/>
                </a:lnTo>
                <a:lnTo>
                  <a:pt x="59906" y="15547"/>
                </a:lnTo>
                <a:lnTo>
                  <a:pt x="59906" y="11788"/>
                </a:lnTo>
                <a:close/>
                <a:moveTo>
                  <a:pt x="67672" y="11788"/>
                </a:moveTo>
                <a:lnTo>
                  <a:pt x="67672" y="15547"/>
                </a:lnTo>
                <a:lnTo>
                  <a:pt x="63881" y="15547"/>
                </a:lnTo>
                <a:lnTo>
                  <a:pt x="63881" y="11788"/>
                </a:lnTo>
                <a:close/>
                <a:moveTo>
                  <a:pt x="71648" y="11788"/>
                </a:moveTo>
                <a:lnTo>
                  <a:pt x="71648" y="15547"/>
                </a:lnTo>
                <a:lnTo>
                  <a:pt x="67857" y="15547"/>
                </a:lnTo>
                <a:lnTo>
                  <a:pt x="67857" y="11788"/>
                </a:lnTo>
                <a:close/>
                <a:moveTo>
                  <a:pt x="75623" y="11788"/>
                </a:moveTo>
                <a:lnTo>
                  <a:pt x="75623" y="15547"/>
                </a:lnTo>
                <a:lnTo>
                  <a:pt x="71832" y="15547"/>
                </a:lnTo>
                <a:lnTo>
                  <a:pt x="71832" y="11788"/>
                </a:lnTo>
                <a:close/>
                <a:moveTo>
                  <a:pt x="79598" y="11788"/>
                </a:moveTo>
                <a:lnTo>
                  <a:pt x="79598" y="15547"/>
                </a:lnTo>
                <a:lnTo>
                  <a:pt x="75807" y="15547"/>
                </a:lnTo>
                <a:lnTo>
                  <a:pt x="75807" y="11788"/>
                </a:lnTo>
                <a:close/>
                <a:moveTo>
                  <a:pt x="83573" y="11788"/>
                </a:moveTo>
                <a:lnTo>
                  <a:pt x="83573" y="15547"/>
                </a:lnTo>
                <a:lnTo>
                  <a:pt x="79782" y="15547"/>
                </a:lnTo>
                <a:lnTo>
                  <a:pt x="79782" y="11788"/>
                </a:lnTo>
                <a:close/>
                <a:moveTo>
                  <a:pt x="87549" y="11788"/>
                </a:moveTo>
                <a:lnTo>
                  <a:pt x="87549" y="15547"/>
                </a:lnTo>
                <a:lnTo>
                  <a:pt x="83757" y="15547"/>
                </a:lnTo>
                <a:lnTo>
                  <a:pt x="83757" y="11788"/>
                </a:lnTo>
                <a:close/>
                <a:moveTo>
                  <a:pt x="91524" y="11788"/>
                </a:moveTo>
                <a:lnTo>
                  <a:pt x="91524" y="15547"/>
                </a:lnTo>
                <a:lnTo>
                  <a:pt x="87733" y="15547"/>
                </a:lnTo>
                <a:lnTo>
                  <a:pt x="87733" y="11788"/>
                </a:lnTo>
                <a:close/>
                <a:moveTo>
                  <a:pt x="95499" y="11788"/>
                </a:moveTo>
                <a:lnTo>
                  <a:pt x="95499" y="15547"/>
                </a:lnTo>
                <a:lnTo>
                  <a:pt x="91708" y="15547"/>
                </a:lnTo>
                <a:lnTo>
                  <a:pt x="91708" y="11788"/>
                </a:lnTo>
                <a:close/>
                <a:moveTo>
                  <a:pt x="99474" y="11788"/>
                </a:moveTo>
                <a:lnTo>
                  <a:pt x="99474" y="15547"/>
                </a:lnTo>
                <a:lnTo>
                  <a:pt x="95684" y="15547"/>
                </a:lnTo>
                <a:lnTo>
                  <a:pt x="95684" y="11788"/>
                </a:lnTo>
                <a:close/>
                <a:moveTo>
                  <a:pt x="103449" y="11788"/>
                </a:moveTo>
                <a:lnTo>
                  <a:pt x="103449" y="15547"/>
                </a:lnTo>
                <a:lnTo>
                  <a:pt x="99659" y="15547"/>
                </a:lnTo>
                <a:lnTo>
                  <a:pt x="99659" y="11788"/>
                </a:lnTo>
                <a:close/>
                <a:moveTo>
                  <a:pt x="107424" y="11788"/>
                </a:moveTo>
                <a:lnTo>
                  <a:pt x="107424" y="15547"/>
                </a:lnTo>
                <a:lnTo>
                  <a:pt x="103634" y="15547"/>
                </a:lnTo>
                <a:lnTo>
                  <a:pt x="103634" y="11788"/>
                </a:lnTo>
                <a:close/>
                <a:moveTo>
                  <a:pt x="111400" y="11788"/>
                </a:moveTo>
                <a:lnTo>
                  <a:pt x="111400" y="15547"/>
                </a:lnTo>
                <a:lnTo>
                  <a:pt x="107609" y="15547"/>
                </a:lnTo>
                <a:lnTo>
                  <a:pt x="107609" y="11788"/>
                </a:lnTo>
                <a:close/>
                <a:moveTo>
                  <a:pt x="115376" y="11788"/>
                </a:moveTo>
                <a:lnTo>
                  <a:pt x="115376" y="15547"/>
                </a:lnTo>
                <a:lnTo>
                  <a:pt x="111585" y="15547"/>
                </a:lnTo>
                <a:lnTo>
                  <a:pt x="111585" y="11788"/>
                </a:lnTo>
                <a:close/>
                <a:moveTo>
                  <a:pt x="119351" y="11788"/>
                </a:moveTo>
                <a:lnTo>
                  <a:pt x="119351" y="15547"/>
                </a:lnTo>
                <a:lnTo>
                  <a:pt x="115560" y="15547"/>
                </a:lnTo>
                <a:lnTo>
                  <a:pt x="115560" y="11788"/>
                </a:lnTo>
                <a:close/>
                <a:moveTo>
                  <a:pt x="123326" y="11788"/>
                </a:moveTo>
                <a:lnTo>
                  <a:pt x="123326" y="15547"/>
                </a:lnTo>
                <a:lnTo>
                  <a:pt x="119535" y="15547"/>
                </a:lnTo>
                <a:lnTo>
                  <a:pt x="119535" y="11788"/>
                </a:lnTo>
                <a:close/>
                <a:moveTo>
                  <a:pt x="127301" y="11788"/>
                </a:moveTo>
                <a:lnTo>
                  <a:pt x="127301" y="15547"/>
                </a:lnTo>
                <a:lnTo>
                  <a:pt x="123510" y="15547"/>
                </a:lnTo>
                <a:lnTo>
                  <a:pt x="123510" y="11788"/>
                </a:lnTo>
                <a:close/>
                <a:moveTo>
                  <a:pt x="131277" y="11788"/>
                </a:moveTo>
                <a:lnTo>
                  <a:pt x="131277" y="15547"/>
                </a:lnTo>
                <a:lnTo>
                  <a:pt x="127485" y="15547"/>
                </a:lnTo>
                <a:lnTo>
                  <a:pt x="127485" y="11788"/>
                </a:lnTo>
                <a:close/>
                <a:moveTo>
                  <a:pt x="135252" y="11788"/>
                </a:moveTo>
                <a:lnTo>
                  <a:pt x="135252" y="15547"/>
                </a:lnTo>
                <a:lnTo>
                  <a:pt x="131461" y="15547"/>
                </a:lnTo>
                <a:lnTo>
                  <a:pt x="131461" y="11788"/>
                </a:lnTo>
                <a:close/>
                <a:moveTo>
                  <a:pt x="139227" y="11788"/>
                </a:moveTo>
                <a:lnTo>
                  <a:pt x="139227" y="15547"/>
                </a:lnTo>
                <a:lnTo>
                  <a:pt x="135436" y="15547"/>
                </a:lnTo>
                <a:lnTo>
                  <a:pt x="135436" y="11788"/>
                </a:lnTo>
                <a:close/>
                <a:moveTo>
                  <a:pt x="143202" y="11788"/>
                </a:moveTo>
                <a:lnTo>
                  <a:pt x="143202" y="15547"/>
                </a:lnTo>
                <a:lnTo>
                  <a:pt x="139411" y="15547"/>
                </a:lnTo>
                <a:lnTo>
                  <a:pt x="139411" y="11788"/>
                </a:lnTo>
                <a:close/>
                <a:moveTo>
                  <a:pt x="147177" y="11788"/>
                </a:moveTo>
                <a:lnTo>
                  <a:pt x="147177" y="15547"/>
                </a:lnTo>
                <a:lnTo>
                  <a:pt x="143387" y="15547"/>
                </a:lnTo>
                <a:lnTo>
                  <a:pt x="143387" y="11788"/>
                </a:lnTo>
                <a:close/>
                <a:moveTo>
                  <a:pt x="151224" y="11788"/>
                </a:moveTo>
                <a:lnTo>
                  <a:pt x="151224" y="15547"/>
                </a:lnTo>
                <a:lnTo>
                  <a:pt x="147362" y="15547"/>
                </a:lnTo>
                <a:lnTo>
                  <a:pt x="147362" y="11788"/>
                </a:lnTo>
                <a:close/>
                <a:moveTo>
                  <a:pt x="4068" y="15730"/>
                </a:moveTo>
                <a:lnTo>
                  <a:pt x="4068" y="19490"/>
                </a:lnTo>
                <a:lnTo>
                  <a:pt x="184" y="19490"/>
                </a:lnTo>
                <a:lnTo>
                  <a:pt x="184" y="15730"/>
                </a:lnTo>
                <a:close/>
                <a:moveTo>
                  <a:pt x="8043" y="15730"/>
                </a:moveTo>
                <a:lnTo>
                  <a:pt x="8043" y="19490"/>
                </a:lnTo>
                <a:lnTo>
                  <a:pt x="4252" y="19490"/>
                </a:lnTo>
                <a:lnTo>
                  <a:pt x="4252" y="15730"/>
                </a:lnTo>
                <a:close/>
                <a:moveTo>
                  <a:pt x="12018" y="15730"/>
                </a:moveTo>
                <a:lnTo>
                  <a:pt x="12018" y="19490"/>
                </a:lnTo>
                <a:lnTo>
                  <a:pt x="8227" y="19490"/>
                </a:lnTo>
                <a:lnTo>
                  <a:pt x="8227" y="15730"/>
                </a:lnTo>
                <a:close/>
                <a:moveTo>
                  <a:pt x="15993" y="15730"/>
                </a:moveTo>
                <a:lnTo>
                  <a:pt x="15993" y="19490"/>
                </a:lnTo>
                <a:lnTo>
                  <a:pt x="12202" y="19490"/>
                </a:lnTo>
                <a:lnTo>
                  <a:pt x="12202" y="15730"/>
                </a:lnTo>
                <a:close/>
                <a:moveTo>
                  <a:pt x="19968" y="15730"/>
                </a:moveTo>
                <a:lnTo>
                  <a:pt x="19968" y="19490"/>
                </a:lnTo>
                <a:lnTo>
                  <a:pt x="16177" y="19490"/>
                </a:lnTo>
                <a:lnTo>
                  <a:pt x="16177" y="15730"/>
                </a:lnTo>
                <a:close/>
                <a:moveTo>
                  <a:pt x="23944" y="15730"/>
                </a:moveTo>
                <a:lnTo>
                  <a:pt x="23944" y="19490"/>
                </a:lnTo>
                <a:lnTo>
                  <a:pt x="20153" y="19490"/>
                </a:lnTo>
                <a:lnTo>
                  <a:pt x="20153" y="15730"/>
                </a:lnTo>
                <a:close/>
                <a:moveTo>
                  <a:pt x="27919" y="15730"/>
                </a:moveTo>
                <a:lnTo>
                  <a:pt x="27919" y="19490"/>
                </a:lnTo>
                <a:lnTo>
                  <a:pt x="24129" y="19490"/>
                </a:lnTo>
                <a:lnTo>
                  <a:pt x="24129" y="15730"/>
                </a:lnTo>
                <a:close/>
                <a:moveTo>
                  <a:pt x="31895" y="15730"/>
                </a:moveTo>
                <a:lnTo>
                  <a:pt x="31895" y="19490"/>
                </a:lnTo>
                <a:lnTo>
                  <a:pt x="28104" y="19490"/>
                </a:lnTo>
                <a:lnTo>
                  <a:pt x="28104" y="15730"/>
                </a:lnTo>
                <a:close/>
                <a:moveTo>
                  <a:pt x="35870" y="15730"/>
                </a:moveTo>
                <a:lnTo>
                  <a:pt x="35870" y="19490"/>
                </a:lnTo>
                <a:lnTo>
                  <a:pt x="32079" y="19490"/>
                </a:lnTo>
                <a:lnTo>
                  <a:pt x="32079" y="15730"/>
                </a:lnTo>
                <a:close/>
                <a:moveTo>
                  <a:pt x="39845" y="15730"/>
                </a:moveTo>
                <a:lnTo>
                  <a:pt x="39845" y="19490"/>
                </a:lnTo>
                <a:lnTo>
                  <a:pt x="36054" y="19490"/>
                </a:lnTo>
                <a:lnTo>
                  <a:pt x="36054" y="15730"/>
                </a:lnTo>
                <a:close/>
                <a:moveTo>
                  <a:pt x="43821" y="15730"/>
                </a:moveTo>
                <a:lnTo>
                  <a:pt x="43821" y="19490"/>
                </a:lnTo>
                <a:lnTo>
                  <a:pt x="40029" y="19490"/>
                </a:lnTo>
                <a:lnTo>
                  <a:pt x="40029" y="15730"/>
                </a:lnTo>
                <a:close/>
                <a:moveTo>
                  <a:pt x="47796" y="15730"/>
                </a:moveTo>
                <a:lnTo>
                  <a:pt x="47796" y="19490"/>
                </a:lnTo>
                <a:lnTo>
                  <a:pt x="44005" y="19490"/>
                </a:lnTo>
                <a:lnTo>
                  <a:pt x="44005" y="15730"/>
                </a:lnTo>
                <a:close/>
                <a:moveTo>
                  <a:pt x="51771" y="15730"/>
                </a:moveTo>
                <a:lnTo>
                  <a:pt x="51771" y="19490"/>
                </a:lnTo>
                <a:lnTo>
                  <a:pt x="47980" y="19490"/>
                </a:lnTo>
                <a:lnTo>
                  <a:pt x="47980" y="15730"/>
                </a:lnTo>
                <a:close/>
                <a:moveTo>
                  <a:pt x="55746" y="15730"/>
                </a:moveTo>
                <a:lnTo>
                  <a:pt x="55746" y="19490"/>
                </a:lnTo>
                <a:lnTo>
                  <a:pt x="51956" y="19490"/>
                </a:lnTo>
                <a:lnTo>
                  <a:pt x="51956" y="15730"/>
                </a:lnTo>
                <a:close/>
                <a:moveTo>
                  <a:pt x="59721" y="15730"/>
                </a:moveTo>
                <a:lnTo>
                  <a:pt x="59721" y="19490"/>
                </a:lnTo>
                <a:lnTo>
                  <a:pt x="55931" y="19490"/>
                </a:lnTo>
                <a:lnTo>
                  <a:pt x="55931" y="15730"/>
                </a:lnTo>
                <a:close/>
                <a:moveTo>
                  <a:pt x="63696" y="15730"/>
                </a:moveTo>
                <a:lnTo>
                  <a:pt x="63696" y="19490"/>
                </a:lnTo>
                <a:lnTo>
                  <a:pt x="59906" y="19490"/>
                </a:lnTo>
                <a:lnTo>
                  <a:pt x="59906" y="15730"/>
                </a:lnTo>
                <a:close/>
                <a:moveTo>
                  <a:pt x="67672" y="15730"/>
                </a:moveTo>
                <a:lnTo>
                  <a:pt x="67672" y="19490"/>
                </a:lnTo>
                <a:lnTo>
                  <a:pt x="63881" y="19490"/>
                </a:lnTo>
                <a:lnTo>
                  <a:pt x="63881" y="15730"/>
                </a:lnTo>
                <a:close/>
                <a:moveTo>
                  <a:pt x="71648" y="15730"/>
                </a:moveTo>
                <a:lnTo>
                  <a:pt x="71648" y="19490"/>
                </a:lnTo>
                <a:lnTo>
                  <a:pt x="67857" y="19490"/>
                </a:lnTo>
                <a:lnTo>
                  <a:pt x="67857" y="15730"/>
                </a:lnTo>
                <a:close/>
                <a:moveTo>
                  <a:pt x="75623" y="15730"/>
                </a:moveTo>
                <a:lnTo>
                  <a:pt x="75623" y="19490"/>
                </a:lnTo>
                <a:lnTo>
                  <a:pt x="71832" y="19490"/>
                </a:lnTo>
                <a:lnTo>
                  <a:pt x="71832" y="15730"/>
                </a:lnTo>
                <a:close/>
                <a:moveTo>
                  <a:pt x="79598" y="15730"/>
                </a:moveTo>
                <a:lnTo>
                  <a:pt x="79598" y="19490"/>
                </a:lnTo>
                <a:lnTo>
                  <a:pt x="75807" y="19490"/>
                </a:lnTo>
                <a:lnTo>
                  <a:pt x="75807" y="15730"/>
                </a:lnTo>
                <a:close/>
                <a:moveTo>
                  <a:pt x="83573" y="15730"/>
                </a:moveTo>
                <a:lnTo>
                  <a:pt x="83573" y="19490"/>
                </a:lnTo>
                <a:lnTo>
                  <a:pt x="79782" y="19490"/>
                </a:lnTo>
                <a:lnTo>
                  <a:pt x="79782" y="15730"/>
                </a:lnTo>
                <a:close/>
                <a:moveTo>
                  <a:pt x="87549" y="15730"/>
                </a:moveTo>
                <a:lnTo>
                  <a:pt x="87549" y="19490"/>
                </a:lnTo>
                <a:lnTo>
                  <a:pt x="83757" y="19490"/>
                </a:lnTo>
                <a:lnTo>
                  <a:pt x="83757" y="15730"/>
                </a:lnTo>
                <a:close/>
                <a:moveTo>
                  <a:pt x="91524" y="15730"/>
                </a:moveTo>
                <a:lnTo>
                  <a:pt x="91524" y="19490"/>
                </a:lnTo>
                <a:lnTo>
                  <a:pt x="87733" y="19490"/>
                </a:lnTo>
                <a:lnTo>
                  <a:pt x="87733" y="15730"/>
                </a:lnTo>
                <a:close/>
                <a:moveTo>
                  <a:pt x="95499" y="15730"/>
                </a:moveTo>
                <a:lnTo>
                  <a:pt x="95499" y="19490"/>
                </a:lnTo>
                <a:lnTo>
                  <a:pt x="91708" y="19490"/>
                </a:lnTo>
                <a:lnTo>
                  <a:pt x="91708" y="15730"/>
                </a:lnTo>
                <a:close/>
                <a:moveTo>
                  <a:pt x="99474" y="15730"/>
                </a:moveTo>
                <a:lnTo>
                  <a:pt x="99474" y="19490"/>
                </a:lnTo>
                <a:lnTo>
                  <a:pt x="95684" y="19490"/>
                </a:lnTo>
                <a:lnTo>
                  <a:pt x="95684" y="15730"/>
                </a:lnTo>
                <a:close/>
                <a:moveTo>
                  <a:pt x="103449" y="15730"/>
                </a:moveTo>
                <a:lnTo>
                  <a:pt x="103449" y="19490"/>
                </a:lnTo>
                <a:lnTo>
                  <a:pt x="99659" y="19490"/>
                </a:lnTo>
                <a:lnTo>
                  <a:pt x="99659" y="15730"/>
                </a:lnTo>
                <a:close/>
                <a:moveTo>
                  <a:pt x="107424" y="15730"/>
                </a:moveTo>
                <a:lnTo>
                  <a:pt x="107424" y="19490"/>
                </a:lnTo>
                <a:lnTo>
                  <a:pt x="103634" y="19490"/>
                </a:lnTo>
                <a:lnTo>
                  <a:pt x="103634" y="15730"/>
                </a:lnTo>
                <a:close/>
                <a:moveTo>
                  <a:pt x="111400" y="15730"/>
                </a:moveTo>
                <a:lnTo>
                  <a:pt x="111400" y="19490"/>
                </a:lnTo>
                <a:lnTo>
                  <a:pt x="107609" y="19490"/>
                </a:lnTo>
                <a:lnTo>
                  <a:pt x="107609" y="15730"/>
                </a:lnTo>
                <a:close/>
                <a:moveTo>
                  <a:pt x="115376" y="15730"/>
                </a:moveTo>
                <a:lnTo>
                  <a:pt x="115376" y="19490"/>
                </a:lnTo>
                <a:lnTo>
                  <a:pt x="111585" y="19490"/>
                </a:lnTo>
                <a:lnTo>
                  <a:pt x="111585" y="15730"/>
                </a:lnTo>
                <a:close/>
                <a:moveTo>
                  <a:pt x="119351" y="15730"/>
                </a:moveTo>
                <a:lnTo>
                  <a:pt x="119351" y="19490"/>
                </a:lnTo>
                <a:lnTo>
                  <a:pt x="115560" y="19490"/>
                </a:lnTo>
                <a:lnTo>
                  <a:pt x="115560" y="15730"/>
                </a:lnTo>
                <a:close/>
                <a:moveTo>
                  <a:pt x="123326" y="15730"/>
                </a:moveTo>
                <a:lnTo>
                  <a:pt x="123326" y="19490"/>
                </a:lnTo>
                <a:lnTo>
                  <a:pt x="119535" y="19490"/>
                </a:lnTo>
                <a:lnTo>
                  <a:pt x="119535" y="15730"/>
                </a:lnTo>
                <a:close/>
                <a:moveTo>
                  <a:pt x="127301" y="15730"/>
                </a:moveTo>
                <a:lnTo>
                  <a:pt x="127301" y="19490"/>
                </a:lnTo>
                <a:lnTo>
                  <a:pt x="123510" y="19490"/>
                </a:lnTo>
                <a:lnTo>
                  <a:pt x="123510" y="15730"/>
                </a:lnTo>
                <a:close/>
                <a:moveTo>
                  <a:pt x="131277" y="15730"/>
                </a:moveTo>
                <a:lnTo>
                  <a:pt x="131277" y="19490"/>
                </a:lnTo>
                <a:lnTo>
                  <a:pt x="127485" y="19490"/>
                </a:lnTo>
                <a:lnTo>
                  <a:pt x="127485" y="15730"/>
                </a:lnTo>
                <a:close/>
                <a:moveTo>
                  <a:pt x="135252" y="15730"/>
                </a:moveTo>
                <a:lnTo>
                  <a:pt x="135252" y="19490"/>
                </a:lnTo>
                <a:lnTo>
                  <a:pt x="131461" y="19490"/>
                </a:lnTo>
                <a:lnTo>
                  <a:pt x="131461" y="15730"/>
                </a:lnTo>
                <a:close/>
                <a:moveTo>
                  <a:pt x="139227" y="15730"/>
                </a:moveTo>
                <a:lnTo>
                  <a:pt x="139227" y="19490"/>
                </a:lnTo>
                <a:lnTo>
                  <a:pt x="135436" y="19490"/>
                </a:lnTo>
                <a:lnTo>
                  <a:pt x="135436" y="15730"/>
                </a:lnTo>
                <a:close/>
                <a:moveTo>
                  <a:pt x="143202" y="15730"/>
                </a:moveTo>
                <a:lnTo>
                  <a:pt x="143202" y="19490"/>
                </a:lnTo>
                <a:lnTo>
                  <a:pt x="139411" y="19490"/>
                </a:lnTo>
                <a:lnTo>
                  <a:pt x="139411" y="15730"/>
                </a:lnTo>
                <a:close/>
                <a:moveTo>
                  <a:pt x="147177" y="15730"/>
                </a:moveTo>
                <a:lnTo>
                  <a:pt x="147177" y="19490"/>
                </a:lnTo>
                <a:lnTo>
                  <a:pt x="143387" y="19490"/>
                </a:lnTo>
                <a:lnTo>
                  <a:pt x="143387" y="15730"/>
                </a:lnTo>
                <a:close/>
                <a:moveTo>
                  <a:pt x="151224" y="15730"/>
                </a:moveTo>
                <a:lnTo>
                  <a:pt x="151224" y="19490"/>
                </a:lnTo>
                <a:lnTo>
                  <a:pt x="147362" y="19490"/>
                </a:lnTo>
                <a:lnTo>
                  <a:pt x="147362" y="15730"/>
                </a:lnTo>
                <a:close/>
                <a:moveTo>
                  <a:pt x="4068" y="19673"/>
                </a:moveTo>
                <a:lnTo>
                  <a:pt x="4068" y="23432"/>
                </a:lnTo>
                <a:lnTo>
                  <a:pt x="184" y="23432"/>
                </a:lnTo>
                <a:lnTo>
                  <a:pt x="184" y="19673"/>
                </a:lnTo>
                <a:close/>
                <a:moveTo>
                  <a:pt x="8043" y="19673"/>
                </a:moveTo>
                <a:lnTo>
                  <a:pt x="8043" y="23432"/>
                </a:lnTo>
                <a:lnTo>
                  <a:pt x="4252" y="23432"/>
                </a:lnTo>
                <a:lnTo>
                  <a:pt x="4252" y="19673"/>
                </a:lnTo>
                <a:close/>
                <a:moveTo>
                  <a:pt x="12018" y="19673"/>
                </a:moveTo>
                <a:lnTo>
                  <a:pt x="12018" y="23432"/>
                </a:lnTo>
                <a:lnTo>
                  <a:pt x="8227" y="23432"/>
                </a:lnTo>
                <a:lnTo>
                  <a:pt x="8227" y="19673"/>
                </a:lnTo>
                <a:close/>
                <a:moveTo>
                  <a:pt x="15993" y="19673"/>
                </a:moveTo>
                <a:lnTo>
                  <a:pt x="15993" y="23432"/>
                </a:lnTo>
                <a:lnTo>
                  <a:pt x="12202" y="23432"/>
                </a:lnTo>
                <a:lnTo>
                  <a:pt x="12202" y="19673"/>
                </a:lnTo>
                <a:close/>
                <a:moveTo>
                  <a:pt x="19968" y="19673"/>
                </a:moveTo>
                <a:lnTo>
                  <a:pt x="19968" y="23432"/>
                </a:lnTo>
                <a:lnTo>
                  <a:pt x="16177" y="23432"/>
                </a:lnTo>
                <a:lnTo>
                  <a:pt x="16177" y="19673"/>
                </a:lnTo>
                <a:close/>
                <a:moveTo>
                  <a:pt x="23944" y="19673"/>
                </a:moveTo>
                <a:lnTo>
                  <a:pt x="23944" y="23432"/>
                </a:lnTo>
                <a:lnTo>
                  <a:pt x="20153" y="23432"/>
                </a:lnTo>
                <a:lnTo>
                  <a:pt x="20153" y="19673"/>
                </a:lnTo>
                <a:close/>
                <a:moveTo>
                  <a:pt x="27919" y="19673"/>
                </a:moveTo>
                <a:lnTo>
                  <a:pt x="27919" y="23432"/>
                </a:lnTo>
                <a:lnTo>
                  <a:pt x="24129" y="23432"/>
                </a:lnTo>
                <a:lnTo>
                  <a:pt x="24129" y="19673"/>
                </a:lnTo>
                <a:close/>
                <a:moveTo>
                  <a:pt x="31895" y="19673"/>
                </a:moveTo>
                <a:lnTo>
                  <a:pt x="31895" y="23432"/>
                </a:lnTo>
                <a:lnTo>
                  <a:pt x="28104" y="23432"/>
                </a:lnTo>
                <a:lnTo>
                  <a:pt x="28104" y="19673"/>
                </a:lnTo>
                <a:close/>
                <a:moveTo>
                  <a:pt x="35870" y="19673"/>
                </a:moveTo>
                <a:lnTo>
                  <a:pt x="35870" y="23432"/>
                </a:lnTo>
                <a:lnTo>
                  <a:pt x="32079" y="23432"/>
                </a:lnTo>
                <a:lnTo>
                  <a:pt x="32079" y="19673"/>
                </a:lnTo>
                <a:close/>
                <a:moveTo>
                  <a:pt x="39845" y="19673"/>
                </a:moveTo>
                <a:lnTo>
                  <a:pt x="39845" y="23432"/>
                </a:lnTo>
                <a:lnTo>
                  <a:pt x="36054" y="23432"/>
                </a:lnTo>
                <a:lnTo>
                  <a:pt x="36054" y="19673"/>
                </a:lnTo>
                <a:close/>
                <a:moveTo>
                  <a:pt x="43821" y="19673"/>
                </a:moveTo>
                <a:lnTo>
                  <a:pt x="43821" y="23432"/>
                </a:lnTo>
                <a:lnTo>
                  <a:pt x="40029" y="23432"/>
                </a:lnTo>
                <a:lnTo>
                  <a:pt x="40029" y="19673"/>
                </a:lnTo>
                <a:close/>
                <a:moveTo>
                  <a:pt x="47796" y="19673"/>
                </a:moveTo>
                <a:lnTo>
                  <a:pt x="47796" y="23432"/>
                </a:lnTo>
                <a:lnTo>
                  <a:pt x="44005" y="23432"/>
                </a:lnTo>
                <a:lnTo>
                  <a:pt x="44005" y="19673"/>
                </a:lnTo>
                <a:close/>
                <a:moveTo>
                  <a:pt x="51771" y="19673"/>
                </a:moveTo>
                <a:lnTo>
                  <a:pt x="51771" y="23432"/>
                </a:lnTo>
                <a:lnTo>
                  <a:pt x="47980" y="23432"/>
                </a:lnTo>
                <a:lnTo>
                  <a:pt x="47980" y="19673"/>
                </a:lnTo>
                <a:close/>
                <a:moveTo>
                  <a:pt x="55746" y="19673"/>
                </a:moveTo>
                <a:lnTo>
                  <a:pt x="55746" y="23432"/>
                </a:lnTo>
                <a:lnTo>
                  <a:pt x="51956" y="23432"/>
                </a:lnTo>
                <a:lnTo>
                  <a:pt x="51956" y="19673"/>
                </a:lnTo>
                <a:close/>
                <a:moveTo>
                  <a:pt x="59721" y="19673"/>
                </a:moveTo>
                <a:lnTo>
                  <a:pt x="59721" y="23432"/>
                </a:lnTo>
                <a:lnTo>
                  <a:pt x="55931" y="23432"/>
                </a:lnTo>
                <a:lnTo>
                  <a:pt x="55931" y="19673"/>
                </a:lnTo>
                <a:close/>
                <a:moveTo>
                  <a:pt x="63696" y="19673"/>
                </a:moveTo>
                <a:lnTo>
                  <a:pt x="63696" y="23432"/>
                </a:lnTo>
                <a:lnTo>
                  <a:pt x="59906" y="23432"/>
                </a:lnTo>
                <a:lnTo>
                  <a:pt x="59906" y="19673"/>
                </a:lnTo>
                <a:close/>
                <a:moveTo>
                  <a:pt x="67672" y="19673"/>
                </a:moveTo>
                <a:lnTo>
                  <a:pt x="67672" y="23432"/>
                </a:lnTo>
                <a:lnTo>
                  <a:pt x="63881" y="23432"/>
                </a:lnTo>
                <a:lnTo>
                  <a:pt x="63881" y="19673"/>
                </a:lnTo>
                <a:close/>
                <a:moveTo>
                  <a:pt x="71648" y="19673"/>
                </a:moveTo>
                <a:lnTo>
                  <a:pt x="71648" y="23432"/>
                </a:lnTo>
                <a:lnTo>
                  <a:pt x="67857" y="23432"/>
                </a:lnTo>
                <a:lnTo>
                  <a:pt x="67857" y="19673"/>
                </a:lnTo>
                <a:close/>
                <a:moveTo>
                  <a:pt x="75623" y="19673"/>
                </a:moveTo>
                <a:lnTo>
                  <a:pt x="75623" y="23432"/>
                </a:lnTo>
                <a:lnTo>
                  <a:pt x="71832" y="23432"/>
                </a:lnTo>
                <a:lnTo>
                  <a:pt x="71832" y="19673"/>
                </a:lnTo>
                <a:close/>
                <a:moveTo>
                  <a:pt x="79598" y="19673"/>
                </a:moveTo>
                <a:lnTo>
                  <a:pt x="79598" y="23432"/>
                </a:lnTo>
                <a:lnTo>
                  <a:pt x="75807" y="23432"/>
                </a:lnTo>
                <a:lnTo>
                  <a:pt x="75807" y="19673"/>
                </a:lnTo>
                <a:close/>
                <a:moveTo>
                  <a:pt x="83573" y="19673"/>
                </a:moveTo>
                <a:lnTo>
                  <a:pt x="83573" y="23432"/>
                </a:lnTo>
                <a:lnTo>
                  <a:pt x="79782" y="23432"/>
                </a:lnTo>
                <a:lnTo>
                  <a:pt x="79782" y="19673"/>
                </a:lnTo>
                <a:close/>
                <a:moveTo>
                  <a:pt x="87549" y="19673"/>
                </a:moveTo>
                <a:lnTo>
                  <a:pt x="87549" y="23432"/>
                </a:lnTo>
                <a:lnTo>
                  <a:pt x="83757" y="23432"/>
                </a:lnTo>
                <a:lnTo>
                  <a:pt x="83757" y="19673"/>
                </a:lnTo>
                <a:close/>
                <a:moveTo>
                  <a:pt x="91524" y="19673"/>
                </a:moveTo>
                <a:lnTo>
                  <a:pt x="91524" y="23432"/>
                </a:lnTo>
                <a:lnTo>
                  <a:pt x="87733" y="23432"/>
                </a:lnTo>
                <a:lnTo>
                  <a:pt x="87733" y="19673"/>
                </a:lnTo>
                <a:close/>
                <a:moveTo>
                  <a:pt x="95499" y="19673"/>
                </a:moveTo>
                <a:lnTo>
                  <a:pt x="95499" y="23432"/>
                </a:lnTo>
                <a:lnTo>
                  <a:pt x="91708" y="23432"/>
                </a:lnTo>
                <a:lnTo>
                  <a:pt x="91708" y="19673"/>
                </a:lnTo>
                <a:close/>
                <a:moveTo>
                  <a:pt x="99474" y="19673"/>
                </a:moveTo>
                <a:lnTo>
                  <a:pt x="99474" y="23432"/>
                </a:lnTo>
                <a:lnTo>
                  <a:pt x="95684" y="23432"/>
                </a:lnTo>
                <a:lnTo>
                  <a:pt x="95684" y="19673"/>
                </a:lnTo>
                <a:close/>
                <a:moveTo>
                  <a:pt x="103449" y="19673"/>
                </a:moveTo>
                <a:lnTo>
                  <a:pt x="103449" y="23432"/>
                </a:lnTo>
                <a:lnTo>
                  <a:pt x="99659" y="23432"/>
                </a:lnTo>
                <a:lnTo>
                  <a:pt x="99659" y="19673"/>
                </a:lnTo>
                <a:close/>
                <a:moveTo>
                  <a:pt x="107424" y="19673"/>
                </a:moveTo>
                <a:lnTo>
                  <a:pt x="107424" y="23432"/>
                </a:lnTo>
                <a:lnTo>
                  <a:pt x="103634" y="23432"/>
                </a:lnTo>
                <a:lnTo>
                  <a:pt x="103634" y="19673"/>
                </a:lnTo>
                <a:close/>
                <a:moveTo>
                  <a:pt x="111400" y="19673"/>
                </a:moveTo>
                <a:lnTo>
                  <a:pt x="111400" y="23432"/>
                </a:lnTo>
                <a:lnTo>
                  <a:pt x="107609" y="23432"/>
                </a:lnTo>
                <a:lnTo>
                  <a:pt x="107609" y="19673"/>
                </a:lnTo>
                <a:close/>
                <a:moveTo>
                  <a:pt x="115376" y="19673"/>
                </a:moveTo>
                <a:lnTo>
                  <a:pt x="115376" y="23432"/>
                </a:lnTo>
                <a:lnTo>
                  <a:pt x="111585" y="23432"/>
                </a:lnTo>
                <a:lnTo>
                  <a:pt x="111585" y="19673"/>
                </a:lnTo>
                <a:close/>
                <a:moveTo>
                  <a:pt x="119351" y="19673"/>
                </a:moveTo>
                <a:lnTo>
                  <a:pt x="119351" y="23432"/>
                </a:lnTo>
                <a:lnTo>
                  <a:pt x="115560" y="23432"/>
                </a:lnTo>
                <a:lnTo>
                  <a:pt x="115560" y="19673"/>
                </a:lnTo>
                <a:close/>
                <a:moveTo>
                  <a:pt x="123326" y="19673"/>
                </a:moveTo>
                <a:lnTo>
                  <a:pt x="123326" y="23432"/>
                </a:lnTo>
                <a:lnTo>
                  <a:pt x="119535" y="23432"/>
                </a:lnTo>
                <a:lnTo>
                  <a:pt x="119535" y="19673"/>
                </a:lnTo>
                <a:close/>
                <a:moveTo>
                  <a:pt x="127301" y="19673"/>
                </a:moveTo>
                <a:lnTo>
                  <a:pt x="127301" y="23432"/>
                </a:lnTo>
                <a:lnTo>
                  <a:pt x="123510" y="23432"/>
                </a:lnTo>
                <a:lnTo>
                  <a:pt x="123510" y="19673"/>
                </a:lnTo>
                <a:close/>
                <a:moveTo>
                  <a:pt x="131277" y="19673"/>
                </a:moveTo>
                <a:lnTo>
                  <a:pt x="131277" y="23432"/>
                </a:lnTo>
                <a:lnTo>
                  <a:pt x="127485" y="23432"/>
                </a:lnTo>
                <a:lnTo>
                  <a:pt x="127485" y="19673"/>
                </a:lnTo>
                <a:close/>
                <a:moveTo>
                  <a:pt x="135252" y="19673"/>
                </a:moveTo>
                <a:lnTo>
                  <a:pt x="135252" y="23432"/>
                </a:lnTo>
                <a:lnTo>
                  <a:pt x="131461" y="23432"/>
                </a:lnTo>
                <a:lnTo>
                  <a:pt x="131461" y="19673"/>
                </a:lnTo>
                <a:close/>
                <a:moveTo>
                  <a:pt x="139227" y="19673"/>
                </a:moveTo>
                <a:lnTo>
                  <a:pt x="139227" y="23432"/>
                </a:lnTo>
                <a:lnTo>
                  <a:pt x="135436" y="23432"/>
                </a:lnTo>
                <a:lnTo>
                  <a:pt x="135436" y="19673"/>
                </a:lnTo>
                <a:close/>
                <a:moveTo>
                  <a:pt x="143202" y="19673"/>
                </a:moveTo>
                <a:lnTo>
                  <a:pt x="143202" y="23432"/>
                </a:lnTo>
                <a:lnTo>
                  <a:pt x="139411" y="23432"/>
                </a:lnTo>
                <a:lnTo>
                  <a:pt x="139411" y="19673"/>
                </a:lnTo>
                <a:close/>
                <a:moveTo>
                  <a:pt x="147177" y="19673"/>
                </a:moveTo>
                <a:lnTo>
                  <a:pt x="147177" y="23432"/>
                </a:lnTo>
                <a:lnTo>
                  <a:pt x="143387" y="23432"/>
                </a:lnTo>
                <a:lnTo>
                  <a:pt x="143387" y="19673"/>
                </a:lnTo>
                <a:close/>
                <a:moveTo>
                  <a:pt x="151224" y="19673"/>
                </a:moveTo>
                <a:lnTo>
                  <a:pt x="151224" y="23432"/>
                </a:lnTo>
                <a:lnTo>
                  <a:pt x="147362" y="23432"/>
                </a:lnTo>
                <a:lnTo>
                  <a:pt x="147362" y="19673"/>
                </a:lnTo>
                <a:close/>
                <a:moveTo>
                  <a:pt x="4068" y="23615"/>
                </a:moveTo>
                <a:lnTo>
                  <a:pt x="4068" y="27376"/>
                </a:lnTo>
                <a:lnTo>
                  <a:pt x="184" y="27376"/>
                </a:lnTo>
                <a:lnTo>
                  <a:pt x="184" y="23615"/>
                </a:lnTo>
                <a:close/>
                <a:moveTo>
                  <a:pt x="8043" y="23615"/>
                </a:moveTo>
                <a:lnTo>
                  <a:pt x="8043" y="27376"/>
                </a:lnTo>
                <a:lnTo>
                  <a:pt x="4252" y="27376"/>
                </a:lnTo>
                <a:lnTo>
                  <a:pt x="4252" y="23615"/>
                </a:lnTo>
                <a:close/>
                <a:moveTo>
                  <a:pt x="12018" y="23615"/>
                </a:moveTo>
                <a:lnTo>
                  <a:pt x="12018" y="27376"/>
                </a:lnTo>
                <a:lnTo>
                  <a:pt x="8227" y="27376"/>
                </a:lnTo>
                <a:lnTo>
                  <a:pt x="8227" y="23615"/>
                </a:lnTo>
                <a:close/>
                <a:moveTo>
                  <a:pt x="15993" y="23615"/>
                </a:moveTo>
                <a:lnTo>
                  <a:pt x="15993" y="27376"/>
                </a:lnTo>
                <a:lnTo>
                  <a:pt x="12202" y="27376"/>
                </a:lnTo>
                <a:lnTo>
                  <a:pt x="12202" y="23615"/>
                </a:lnTo>
                <a:close/>
                <a:moveTo>
                  <a:pt x="19968" y="23615"/>
                </a:moveTo>
                <a:lnTo>
                  <a:pt x="19968" y="27376"/>
                </a:lnTo>
                <a:lnTo>
                  <a:pt x="16177" y="27376"/>
                </a:lnTo>
                <a:lnTo>
                  <a:pt x="16177" y="23615"/>
                </a:lnTo>
                <a:close/>
                <a:moveTo>
                  <a:pt x="23944" y="23615"/>
                </a:moveTo>
                <a:lnTo>
                  <a:pt x="23944" y="27376"/>
                </a:lnTo>
                <a:lnTo>
                  <a:pt x="20153" y="27376"/>
                </a:lnTo>
                <a:lnTo>
                  <a:pt x="20153" y="23615"/>
                </a:lnTo>
                <a:close/>
                <a:moveTo>
                  <a:pt x="27919" y="23615"/>
                </a:moveTo>
                <a:lnTo>
                  <a:pt x="27919" y="27376"/>
                </a:lnTo>
                <a:lnTo>
                  <a:pt x="24129" y="27376"/>
                </a:lnTo>
                <a:lnTo>
                  <a:pt x="24129" y="23615"/>
                </a:lnTo>
                <a:close/>
                <a:moveTo>
                  <a:pt x="31895" y="23615"/>
                </a:moveTo>
                <a:lnTo>
                  <a:pt x="31895" y="27376"/>
                </a:lnTo>
                <a:lnTo>
                  <a:pt x="28104" y="27376"/>
                </a:lnTo>
                <a:lnTo>
                  <a:pt x="28104" y="23615"/>
                </a:lnTo>
                <a:close/>
                <a:moveTo>
                  <a:pt x="35870" y="23615"/>
                </a:moveTo>
                <a:lnTo>
                  <a:pt x="35870" y="27376"/>
                </a:lnTo>
                <a:lnTo>
                  <a:pt x="32079" y="27376"/>
                </a:lnTo>
                <a:lnTo>
                  <a:pt x="32079" y="23615"/>
                </a:lnTo>
                <a:close/>
                <a:moveTo>
                  <a:pt x="39845" y="23615"/>
                </a:moveTo>
                <a:lnTo>
                  <a:pt x="39845" y="27376"/>
                </a:lnTo>
                <a:lnTo>
                  <a:pt x="36054" y="27376"/>
                </a:lnTo>
                <a:lnTo>
                  <a:pt x="36054" y="23615"/>
                </a:lnTo>
                <a:close/>
                <a:moveTo>
                  <a:pt x="43821" y="23615"/>
                </a:moveTo>
                <a:lnTo>
                  <a:pt x="43821" y="27376"/>
                </a:lnTo>
                <a:lnTo>
                  <a:pt x="40029" y="27376"/>
                </a:lnTo>
                <a:lnTo>
                  <a:pt x="40029" y="23615"/>
                </a:lnTo>
                <a:close/>
                <a:moveTo>
                  <a:pt x="47796" y="23615"/>
                </a:moveTo>
                <a:lnTo>
                  <a:pt x="47796" y="27376"/>
                </a:lnTo>
                <a:lnTo>
                  <a:pt x="44005" y="27376"/>
                </a:lnTo>
                <a:lnTo>
                  <a:pt x="44005" y="23615"/>
                </a:lnTo>
                <a:close/>
                <a:moveTo>
                  <a:pt x="51771" y="23615"/>
                </a:moveTo>
                <a:lnTo>
                  <a:pt x="51771" y="27376"/>
                </a:lnTo>
                <a:lnTo>
                  <a:pt x="47980" y="27376"/>
                </a:lnTo>
                <a:lnTo>
                  <a:pt x="47980" y="23615"/>
                </a:lnTo>
                <a:close/>
                <a:moveTo>
                  <a:pt x="55746" y="23615"/>
                </a:moveTo>
                <a:lnTo>
                  <a:pt x="55746" y="27376"/>
                </a:lnTo>
                <a:lnTo>
                  <a:pt x="51956" y="27376"/>
                </a:lnTo>
                <a:lnTo>
                  <a:pt x="51956" y="23615"/>
                </a:lnTo>
                <a:close/>
                <a:moveTo>
                  <a:pt x="59721" y="23615"/>
                </a:moveTo>
                <a:lnTo>
                  <a:pt x="59721" y="27376"/>
                </a:lnTo>
                <a:lnTo>
                  <a:pt x="55931" y="27376"/>
                </a:lnTo>
                <a:lnTo>
                  <a:pt x="55931" y="23615"/>
                </a:lnTo>
                <a:close/>
                <a:moveTo>
                  <a:pt x="63696" y="23615"/>
                </a:moveTo>
                <a:lnTo>
                  <a:pt x="63696" y="27376"/>
                </a:lnTo>
                <a:lnTo>
                  <a:pt x="59906" y="27376"/>
                </a:lnTo>
                <a:lnTo>
                  <a:pt x="59906" y="23615"/>
                </a:lnTo>
                <a:close/>
                <a:moveTo>
                  <a:pt x="67672" y="23615"/>
                </a:moveTo>
                <a:lnTo>
                  <a:pt x="67672" y="27376"/>
                </a:lnTo>
                <a:lnTo>
                  <a:pt x="63881" y="27376"/>
                </a:lnTo>
                <a:lnTo>
                  <a:pt x="63881" y="23615"/>
                </a:lnTo>
                <a:close/>
                <a:moveTo>
                  <a:pt x="71648" y="23615"/>
                </a:moveTo>
                <a:lnTo>
                  <a:pt x="71648" y="27376"/>
                </a:lnTo>
                <a:lnTo>
                  <a:pt x="67857" y="27376"/>
                </a:lnTo>
                <a:lnTo>
                  <a:pt x="67857" y="23615"/>
                </a:lnTo>
                <a:close/>
                <a:moveTo>
                  <a:pt x="75623" y="23615"/>
                </a:moveTo>
                <a:lnTo>
                  <a:pt x="75623" y="27376"/>
                </a:lnTo>
                <a:lnTo>
                  <a:pt x="71832" y="27376"/>
                </a:lnTo>
                <a:lnTo>
                  <a:pt x="71832" y="23615"/>
                </a:lnTo>
                <a:close/>
                <a:moveTo>
                  <a:pt x="79598" y="23615"/>
                </a:moveTo>
                <a:lnTo>
                  <a:pt x="79598" y="27376"/>
                </a:lnTo>
                <a:lnTo>
                  <a:pt x="75807" y="27376"/>
                </a:lnTo>
                <a:lnTo>
                  <a:pt x="75807" y="23615"/>
                </a:lnTo>
                <a:close/>
                <a:moveTo>
                  <a:pt x="83573" y="23615"/>
                </a:moveTo>
                <a:lnTo>
                  <a:pt x="83573" y="27376"/>
                </a:lnTo>
                <a:lnTo>
                  <a:pt x="79782" y="27376"/>
                </a:lnTo>
                <a:lnTo>
                  <a:pt x="79782" y="23615"/>
                </a:lnTo>
                <a:close/>
                <a:moveTo>
                  <a:pt x="87549" y="23615"/>
                </a:moveTo>
                <a:lnTo>
                  <a:pt x="87549" y="27376"/>
                </a:lnTo>
                <a:lnTo>
                  <a:pt x="83757" y="27376"/>
                </a:lnTo>
                <a:lnTo>
                  <a:pt x="83757" y="23615"/>
                </a:lnTo>
                <a:close/>
                <a:moveTo>
                  <a:pt x="91524" y="23615"/>
                </a:moveTo>
                <a:lnTo>
                  <a:pt x="91524" y="27376"/>
                </a:lnTo>
                <a:lnTo>
                  <a:pt x="87733" y="27376"/>
                </a:lnTo>
                <a:lnTo>
                  <a:pt x="87733" y="23615"/>
                </a:lnTo>
                <a:close/>
                <a:moveTo>
                  <a:pt x="95499" y="23615"/>
                </a:moveTo>
                <a:lnTo>
                  <a:pt x="95499" y="27376"/>
                </a:lnTo>
                <a:lnTo>
                  <a:pt x="91708" y="27376"/>
                </a:lnTo>
                <a:lnTo>
                  <a:pt x="91708" y="23615"/>
                </a:lnTo>
                <a:close/>
                <a:moveTo>
                  <a:pt x="99474" y="23615"/>
                </a:moveTo>
                <a:lnTo>
                  <a:pt x="99474" y="27376"/>
                </a:lnTo>
                <a:lnTo>
                  <a:pt x="95684" y="27376"/>
                </a:lnTo>
                <a:lnTo>
                  <a:pt x="95684" y="23615"/>
                </a:lnTo>
                <a:close/>
                <a:moveTo>
                  <a:pt x="103449" y="23615"/>
                </a:moveTo>
                <a:lnTo>
                  <a:pt x="103449" y="27376"/>
                </a:lnTo>
                <a:lnTo>
                  <a:pt x="99659" y="27376"/>
                </a:lnTo>
                <a:lnTo>
                  <a:pt x="99659" y="23615"/>
                </a:lnTo>
                <a:close/>
                <a:moveTo>
                  <a:pt x="107424" y="23615"/>
                </a:moveTo>
                <a:lnTo>
                  <a:pt x="107424" y="27376"/>
                </a:lnTo>
                <a:lnTo>
                  <a:pt x="103634" y="27376"/>
                </a:lnTo>
                <a:lnTo>
                  <a:pt x="103634" y="23615"/>
                </a:lnTo>
                <a:close/>
                <a:moveTo>
                  <a:pt x="111400" y="23615"/>
                </a:moveTo>
                <a:lnTo>
                  <a:pt x="111400" y="27376"/>
                </a:lnTo>
                <a:lnTo>
                  <a:pt x="107609" y="27376"/>
                </a:lnTo>
                <a:lnTo>
                  <a:pt x="107609" y="23615"/>
                </a:lnTo>
                <a:close/>
                <a:moveTo>
                  <a:pt x="115376" y="23615"/>
                </a:moveTo>
                <a:lnTo>
                  <a:pt x="115376" y="27376"/>
                </a:lnTo>
                <a:lnTo>
                  <a:pt x="111585" y="27376"/>
                </a:lnTo>
                <a:lnTo>
                  <a:pt x="111585" y="23615"/>
                </a:lnTo>
                <a:close/>
                <a:moveTo>
                  <a:pt x="119351" y="23615"/>
                </a:moveTo>
                <a:lnTo>
                  <a:pt x="119351" y="27376"/>
                </a:lnTo>
                <a:lnTo>
                  <a:pt x="115560" y="27376"/>
                </a:lnTo>
                <a:lnTo>
                  <a:pt x="115560" y="23615"/>
                </a:lnTo>
                <a:close/>
                <a:moveTo>
                  <a:pt x="123326" y="23615"/>
                </a:moveTo>
                <a:lnTo>
                  <a:pt x="123326" y="27376"/>
                </a:lnTo>
                <a:lnTo>
                  <a:pt x="119535" y="27376"/>
                </a:lnTo>
                <a:lnTo>
                  <a:pt x="119535" y="23615"/>
                </a:lnTo>
                <a:close/>
                <a:moveTo>
                  <a:pt x="127301" y="23615"/>
                </a:moveTo>
                <a:lnTo>
                  <a:pt x="127301" y="27376"/>
                </a:lnTo>
                <a:lnTo>
                  <a:pt x="123510" y="27376"/>
                </a:lnTo>
                <a:lnTo>
                  <a:pt x="123510" y="23615"/>
                </a:lnTo>
                <a:close/>
                <a:moveTo>
                  <a:pt x="131277" y="23615"/>
                </a:moveTo>
                <a:lnTo>
                  <a:pt x="131277" y="27376"/>
                </a:lnTo>
                <a:lnTo>
                  <a:pt x="127485" y="27376"/>
                </a:lnTo>
                <a:lnTo>
                  <a:pt x="127485" y="23615"/>
                </a:lnTo>
                <a:close/>
                <a:moveTo>
                  <a:pt x="135252" y="23615"/>
                </a:moveTo>
                <a:lnTo>
                  <a:pt x="135252" y="27376"/>
                </a:lnTo>
                <a:lnTo>
                  <a:pt x="131461" y="27376"/>
                </a:lnTo>
                <a:lnTo>
                  <a:pt x="131461" y="23615"/>
                </a:lnTo>
                <a:close/>
                <a:moveTo>
                  <a:pt x="139227" y="23615"/>
                </a:moveTo>
                <a:lnTo>
                  <a:pt x="139227" y="27376"/>
                </a:lnTo>
                <a:lnTo>
                  <a:pt x="135436" y="27376"/>
                </a:lnTo>
                <a:lnTo>
                  <a:pt x="135436" y="23615"/>
                </a:lnTo>
                <a:close/>
                <a:moveTo>
                  <a:pt x="143202" y="23615"/>
                </a:moveTo>
                <a:lnTo>
                  <a:pt x="143202" y="27376"/>
                </a:lnTo>
                <a:lnTo>
                  <a:pt x="139411" y="27376"/>
                </a:lnTo>
                <a:lnTo>
                  <a:pt x="139411" y="23615"/>
                </a:lnTo>
                <a:close/>
                <a:moveTo>
                  <a:pt x="147177" y="23615"/>
                </a:moveTo>
                <a:lnTo>
                  <a:pt x="147177" y="27376"/>
                </a:lnTo>
                <a:lnTo>
                  <a:pt x="143387" y="27376"/>
                </a:lnTo>
                <a:lnTo>
                  <a:pt x="143387" y="23615"/>
                </a:lnTo>
                <a:close/>
                <a:moveTo>
                  <a:pt x="151224" y="23615"/>
                </a:moveTo>
                <a:lnTo>
                  <a:pt x="151224" y="27376"/>
                </a:lnTo>
                <a:lnTo>
                  <a:pt x="147362" y="27376"/>
                </a:lnTo>
                <a:lnTo>
                  <a:pt x="147362" y="23615"/>
                </a:lnTo>
                <a:close/>
                <a:moveTo>
                  <a:pt x="4068" y="27559"/>
                </a:moveTo>
                <a:lnTo>
                  <a:pt x="4068" y="31318"/>
                </a:lnTo>
                <a:lnTo>
                  <a:pt x="184" y="31318"/>
                </a:lnTo>
                <a:lnTo>
                  <a:pt x="184" y="27559"/>
                </a:lnTo>
                <a:close/>
                <a:moveTo>
                  <a:pt x="8043" y="27559"/>
                </a:moveTo>
                <a:lnTo>
                  <a:pt x="8043" y="31318"/>
                </a:lnTo>
                <a:lnTo>
                  <a:pt x="4252" y="31318"/>
                </a:lnTo>
                <a:lnTo>
                  <a:pt x="4252" y="27559"/>
                </a:lnTo>
                <a:close/>
                <a:moveTo>
                  <a:pt x="12018" y="27559"/>
                </a:moveTo>
                <a:lnTo>
                  <a:pt x="12018" y="31318"/>
                </a:lnTo>
                <a:lnTo>
                  <a:pt x="8227" y="31318"/>
                </a:lnTo>
                <a:lnTo>
                  <a:pt x="8227" y="27559"/>
                </a:lnTo>
                <a:close/>
                <a:moveTo>
                  <a:pt x="15993" y="27559"/>
                </a:moveTo>
                <a:lnTo>
                  <a:pt x="15993" y="31318"/>
                </a:lnTo>
                <a:lnTo>
                  <a:pt x="12202" y="31318"/>
                </a:lnTo>
                <a:lnTo>
                  <a:pt x="12202" y="27559"/>
                </a:lnTo>
                <a:close/>
                <a:moveTo>
                  <a:pt x="19968" y="27559"/>
                </a:moveTo>
                <a:lnTo>
                  <a:pt x="19968" y="31318"/>
                </a:lnTo>
                <a:lnTo>
                  <a:pt x="16177" y="31318"/>
                </a:lnTo>
                <a:lnTo>
                  <a:pt x="16177" y="27559"/>
                </a:lnTo>
                <a:close/>
                <a:moveTo>
                  <a:pt x="23944" y="27559"/>
                </a:moveTo>
                <a:lnTo>
                  <a:pt x="23944" y="31318"/>
                </a:lnTo>
                <a:lnTo>
                  <a:pt x="20153" y="31318"/>
                </a:lnTo>
                <a:lnTo>
                  <a:pt x="20153" y="27559"/>
                </a:lnTo>
                <a:close/>
                <a:moveTo>
                  <a:pt x="27919" y="27559"/>
                </a:moveTo>
                <a:lnTo>
                  <a:pt x="27919" y="31318"/>
                </a:lnTo>
                <a:lnTo>
                  <a:pt x="24129" y="31318"/>
                </a:lnTo>
                <a:lnTo>
                  <a:pt x="24129" y="27559"/>
                </a:lnTo>
                <a:close/>
                <a:moveTo>
                  <a:pt x="31895" y="27559"/>
                </a:moveTo>
                <a:lnTo>
                  <a:pt x="31895" y="31318"/>
                </a:lnTo>
                <a:lnTo>
                  <a:pt x="28104" y="31318"/>
                </a:lnTo>
                <a:lnTo>
                  <a:pt x="28104" y="27559"/>
                </a:lnTo>
                <a:close/>
                <a:moveTo>
                  <a:pt x="35870" y="27559"/>
                </a:moveTo>
                <a:lnTo>
                  <a:pt x="35870" y="31318"/>
                </a:lnTo>
                <a:lnTo>
                  <a:pt x="32079" y="31318"/>
                </a:lnTo>
                <a:lnTo>
                  <a:pt x="32079" y="27559"/>
                </a:lnTo>
                <a:close/>
                <a:moveTo>
                  <a:pt x="39845" y="27559"/>
                </a:moveTo>
                <a:lnTo>
                  <a:pt x="39845" y="31318"/>
                </a:lnTo>
                <a:lnTo>
                  <a:pt x="36054" y="31318"/>
                </a:lnTo>
                <a:lnTo>
                  <a:pt x="36054" y="27559"/>
                </a:lnTo>
                <a:close/>
                <a:moveTo>
                  <a:pt x="43821" y="27559"/>
                </a:moveTo>
                <a:lnTo>
                  <a:pt x="43821" y="31318"/>
                </a:lnTo>
                <a:lnTo>
                  <a:pt x="40029" y="31318"/>
                </a:lnTo>
                <a:lnTo>
                  <a:pt x="40029" y="27559"/>
                </a:lnTo>
                <a:close/>
                <a:moveTo>
                  <a:pt x="47796" y="27559"/>
                </a:moveTo>
                <a:lnTo>
                  <a:pt x="47796" y="31318"/>
                </a:lnTo>
                <a:lnTo>
                  <a:pt x="44005" y="31318"/>
                </a:lnTo>
                <a:lnTo>
                  <a:pt x="44005" y="27559"/>
                </a:lnTo>
                <a:close/>
                <a:moveTo>
                  <a:pt x="51771" y="27559"/>
                </a:moveTo>
                <a:lnTo>
                  <a:pt x="51771" y="31318"/>
                </a:lnTo>
                <a:lnTo>
                  <a:pt x="47980" y="31318"/>
                </a:lnTo>
                <a:lnTo>
                  <a:pt x="47980" y="27559"/>
                </a:lnTo>
                <a:close/>
                <a:moveTo>
                  <a:pt x="55746" y="27559"/>
                </a:moveTo>
                <a:lnTo>
                  <a:pt x="55746" y="31318"/>
                </a:lnTo>
                <a:lnTo>
                  <a:pt x="51956" y="31318"/>
                </a:lnTo>
                <a:lnTo>
                  <a:pt x="51956" y="27559"/>
                </a:lnTo>
                <a:close/>
                <a:moveTo>
                  <a:pt x="59721" y="27559"/>
                </a:moveTo>
                <a:lnTo>
                  <a:pt x="59721" y="31318"/>
                </a:lnTo>
                <a:lnTo>
                  <a:pt x="55931" y="31318"/>
                </a:lnTo>
                <a:lnTo>
                  <a:pt x="55931" y="27559"/>
                </a:lnTo>
                <a:close/>
                <a:moveTo>
                  <a:pt x="63696" y="27559"/>
                </a:moveTo>
                <a:lnTo>
                  <a:pt x="63696" y="31318"/>
                </a:lnTo>
                <a:lnTo>
                  <a:pt x="59906" y="31318"/>
                </a:lnTo>
                <a:lnTo>
                  <a:pt x="59906" y="27559"/>
                </a:lnTo>
                <a:close/>
                <a:moveTo>
                  <a:pt x="67672" y="27559"/>
                </a:moveTo>
                <a:lnTo>
                  <a:pt x="67672" y="31318"/>
                </a:lnTo>
                <a:lnTo>
                  <a:pt x="63881" y="31318"/>
                </a:lnTo>
                <a:lnTo>
                  <a:pt x="63881" y="27559"/>
                </a:lnTo>
                <a:close/>
                <a:moveTo>
                  <a:pt x="71648" y="27559"/>
                </a:moveTo>
                <a:lnTo>
                  <a:pt x="71648" y="31318"/>
                </a:lnTo>
                <a:lnTo>
                  <a:pt x="67857" y="31318"/>
                </a:lnTo>
                <a:lnTo>
                  <a:pt x="67857" y="27559"/>
                </a:lnTo>
                <a:close/>
                <a:moveTo>
                  <a:pt x="75623" y="27559"/>
                </a:moveTo>
                <a:lnTo>
                  <a:pt x="75623" y="31318"/>
                </a:lnTo>
                <a:lnTo>
                  <a:pt x="71832" y="31318"/>
                </a:lnTo>
                <a:lnTo>
                  <a:pt x="71832" y="27559"/>
                </a:lnTo>
                <a:close/>
                <a:moveTo>
                  <a:pt x="79598" y="27559"/>
                </a:moveTo>
                <a:lnTo>
                  <a:pt x="79598" y="31318"/>
                </a:lnTo>
                <a:lnTo>
                  <a:pt x="75807" y="31318"/>
                </a:lnTo>
                <a:lnTo>
                  <a:pt x="75807" y="27559"/>
                </a:lnTo>
                <a:close/>
                <a:moveTo>
                  <a:pt x="83573" y="27559"/>
                </a:moveTo>
                <a:lnTo>
                  <a:pt x="83573" y="31318"/>
                </a:lnTo>
                <a:lnTo>
                  <a:pt x="79782" y="31318"/>
                </a:lnTo>
                <a:lnTo>
                  <a:pt x="79782" y="27559"/>
                </a:lnTo>
                <a:close/>
                <a:moveTo>
                  <a:pt x="87549" y="27559"/>
                </a:moveTo>
                <a:lnTo>
                  <a:pt x="87549" y="31318"/>
                </a:lnTo>
                <a:lnTo>
                  <a:pt x="83757" y="31318"/>
                </a:lnTo>
                <a:lnTo>
                  <a:pt x="83757" y="27559"/>
                </a:lnTo>
                <a:close/>
                <a:moveTo>
                  <a:pt x="91524" y="27559"/>
                </a:moveTo>
                <a:lnTo>
                  <a:pt x="91524" y="31318"/>
                </a:lnTo>
                <a:lnTo>
                  <a:pt x="87733" y="31318"/>
                </a:lnTo>
                <a:lnTo>
                  <a:pt x="87733" y="27559"/>
                </a:lnTo>
                <a:close/>
                <a:moveTo>
                  <a:pt x="95499" y="27559"/>
                </a:moveTo>
                <a:lnTo>
                  <a:pt x="95499" y="31318"/>
                </a:lnTo>
                <a:lnTo>
                  <a:pt x="91708" y="31318"/>
                </a:lnTo>
                <a:lnTo>
                  <a:pt x="91708" y="27559"/>
                </a:lnTo>
                <a:close/>
                <a:moveTo>
                  <a:pt x="99474" y="27559"/>
                </a:moveTo>
                <a:lnTo>
                  <a:pt x="99474" y="31318"/>
                </a:lnTo>
                <a:lnTo>
                  <a:pt x="95684" y="31318"/>
                </a:lnTo>
                <a:lnTo>
                  <a:pt x="95684" y="27559"/>
                </a:lnTo>
                <a:close/>
                <a:moveTo>
                  <a:pt x="103449" y="27559"/>
                </a:moveTo>
                <a:lnTo>
                  <a:pt x="103449" y="31318"/>
                </a:lnTo>
                <a:lnTo>
                  <a:pt x="99659" y="31318"/>
                </a:lnTo>
                <a:lnTo>
                  <a:pt x="99659" y="27559"/>
                </a:lnTo>
                <a:close/>
                <a:moveTo>
                  <a:pt x="107424" y="27559"/>
                </a:moveTo>
                <a:lnTo>
                  <a:pt x="107424" y="31318"/>
                </a:lnTo>
                <a:lnTo>
                  <a:pt x="103634" y="31318"/>
                </a:lnTo>
                <a:lnTo>
                  <a:pt x="103634" y="27559"/>
                </a:lnTo>
                <a:close/>
                <a:moveTo>
                  <a:pt x="111400" y="27559"/>
                </a:moveTo>
                <a:lnTo>
                  <a:pt x="111400" y="31318"/>
                </a:lnTo>
                <a:lnTo>
                  <a:pt x="107609" y="31318"/>
                </a:lnTo>
                <a:lnTo>
                  <a:pt x="107609" y="27559"/>
                </a:lnTo>
                <a:close/>
                <a:moveTo>
                  <a:pt x="115376" y="27559"/>
                </a:moveTo>
                <a:lnTo>
                  <a:pt x="115376" y="31318"/>
                </a:lnTo>
                <a:lnTo>
                  <a:pt x="111585" y="31318"/>
                </a:lnTo>
                <a:lnTo>
                  <a:pt x="111585" y="27559"/>
                </a:lnTo>
                <a:close/>
                <a:moveTo>
                  <a:pt x="119351" y="27559"/>
                </a:moveTo>
                <a:lnTo>
                  <a:pt x="119351" y="31318"/>
                </a:lnTo>
                <a:lnTo>
                  <a:pt x="115560" y="31318"/>
                </a:lnTo>
                <a:lnTo>
                  <a:pt x="115560" y="27559"/>
                </a:lnTo>
                <a:close/>
                <a:moveTo>
                  <a:pt x="123326" y="27559"/>
                </a:moveTo>
                <a:lnTo>
                  <a:pt x="123326" y="31318"/>
                </a:lnTo>
                <a:lnTo>
                  <a:pt x="119535" y="31318"/>
                </a:lnTo>
                <a:lnTo>
                  <a:pt x="119535" y="27559"/>
                </a:lnTo>
                <a:close/>
                <a:moveTo>
                  <a:pt x="127301" y="27559"/>
                </a:moveTo>
                <a:lnTo>
                  <a:pt x="127301" y="31318"/>
                </a:lnTo>
                <a:lnTo>
                  <a:pt x="123510" y="31318"/>
                </a:lnTo>
                <a:lnTo>
                  <a:pt x="123510" y="27559"/>
                </a:lnTo>
                <a:close/>
                <a:moveTo>
                  <a:pt x="131277" y="27559"/>
                </a:moveTo>
                <a:lnTo>
                  <a:pt x="131277" y="31318"/>
                </a:lnTo>
                <a:lnTo>
                  <a:pt x="127485" y="31318"/>
                </a:lnTo>
                <a:lnTo>
                  <a:pt x="127485" y="27559"/>
                </a:lnTo>
                <a:close/>
                <a:moveTo>
                  <a:pt x="135252" y="27559"/>
                </a:moveTo>
                <a:lnTo>
                  <a:pt x="135252" y="31318"/>
                </a:lnTo>
                <a:lnTo>
                  <a:pt x="131461" y="31318"/>
                </a:lnTo>
                <a:lnTo>
                  <a:pt x="131461" y="27559"/>
                </a:lnTo>
                <a:close/>
                <a:moveTo>
                  <a:pt x="139227" y="27559"/>
                </a:moveTo>
                <a:lnTo>
                  <a:pt x="139227" y="31318"/>
                </a:lnTo>
                <a:lnTo>
                  <a:pt x="135436" y="31318"/>
                </a:lnTo>
                <a:lnTo>
                  <a:pt x="135436" y="27559"/>
                </a:lnTo>
                <a:close/>
                <a:moveTo>
                  <a:pt x="143202" y="27559"/>
                </a:moveTo>
                <a:lnTo>
                  <a:pt x="143202" y="31318"/>
                </a:lnTo>
                <a:lnTo>
                  <a:pt x="139411" y="31318"/>
                </a:lnTo>
                <a:lnTo>
                  <a:pt x="139411" y="27559"/>
                </a:lnTo>
                <a:close/>
                <a:moveTo>
                  <a:pt x="147177" y="27559"/>
                </a:moveTo>
                <a:lnTo>
                  <a:pt x="147177" y="31318"/>
                </a:lnTo>
                <a:lnTo>
                  <a:pt x="143387" y="31318"/>
                </a:lnTo>
                <a:lnTo>
                  <a:pt x="143387" y="27559"/>
                </a:lnTo>
                <a:close/>
                <a:moveTo>
                  <a:pt x="151224" y="27559"/>
                </a:moveTo>
                <a:lnTo>
                  <a:pt x="151224" y="31318"/>
                </a:lnTo>
                <a:lnTo>
                  <a:pt x="147362" y="31318"/>
                </a:lnTo>
                <a:lnTo>
                  <a:pt x="147362" y="27559"/>
                </a:lnTo>
                <a:close/>
                <a:moveTo>
                  <a:pt x="4068" y="31501"/>
                </a:moveTo>
                <a:lnTo>
                  <a:pt x="4068" y="35261"/>
                </a:lnTo>
                <a:lnTo>
                  <a:pt x="184" y="35261"/>
                </a:lnTo>
                <a:lnTo>
                  <a:pt x="184" y="31501"/>
                </a:lnTo>
                <a:close/>
                <a:moveTo>
                  <a:pt x="8043" y="31501"/>
                </a:moveTo>
                <a:lnTo>
                  <a:pt x="8043" y="35261"/>
                </a:lnTo>
                <a:lnTo>
                  <a:pt x="4252" y="35261"/>
                </a:lnTo>
                <a:lnTo>
                  <a:pt x="4252" y="31501"/>
                </a:lnTo>
                <a:close/>
                <a:moveTo>
                  <a:pt x="12018" y="31501"/>
                </a:moveTo>
                <a:lnTo>
                  <a:pt x="12018" y="35261"/>
                </a:lnTo>
                <a:lnTo>
                  <a:pt x="8227" y="35261"/>
                </a:lnTo>
                <a:lnTo>
                  <a:pt x="8227" y="31501"/>
                </a:lnTo>
                <a:close/>
                <a:moveTo>
                  <a:pt x="15993" y="31501"/>
                </a:moveTo>
                <a:lnTo>
                  <a:pt x="15993" y="35261"/>
                </a:lnTo>
                <a:lnTo>
                  <a:pt x="12202" y="35261"/>
                </a:lnTo>
                <a:lnTo>
                  <a:pt x="12202" y="31501"/>
                </a:lnTo>
                <a:close/>
                <a:moveTo>
                  <a:pt x="19968" y="31501"/>
                </a:moveTo>
                <a:lnTo>
                  <a:pt x="19968" y="35261"/>
                </a:lnTo>
                <a:lnTo>
                  <a:pt x="16177" y="35261"/>
                </a:lnTo>
                <a:lnTo>
                  <a:pt x="16177" y="31501"/>
                </a:lnTo>
                <a:close/>
                <a:moveTo>
                  <a:pt x="23944" y="31501"/>
                </a:moveTo>
                <a:lnTo>
                  <a:pt x="23944" y="35261"/>
                </a:lnTo>
                <a:lnTo>
                  <a:pt x="20153" y="35261"/>
                </a:lnTo>
                <a:lnTo>
                  <a:pt x="20153" y="31501"/>
                </a:lnTo>
                <a:close/>
                <a:moveTo>
                  <a:pt x="27919" y="31501"/>
                </a:moveTo>
                <a:lnTo>
                  <a:pt x="27919" y="35261"/>
                </a:lnTo>
                <a:lnTo>
                  <a:pt x="24129" y="35261"/>
                </a:lnTo>
                <a:lnTo>
                  <a:pt x="24129" y="31501"/>
                </a:lnTo>
                <a:close/>
                <a:moveTo>
                  <a:pt x="31895" y="31501"/>
                </a:moveTo>
                <a:lnTo>
                  <a:pt x="31895" y="35261"/>
                </a:lnTo>
                <a:lnTo>
                  <a:pt x="28104" y="35261"/>
                </a:lnTo>
                <a:lnTo>
                  <a:pt x="28104" y="31501"/>
                </a:lnTo>
                <a:close/>
                <a:moveTo>
                  <a:pt x="35870" y="31501"/>
                </a:moveTo>
                <a:lnTo>
                  <a:pt x="35870" y="35261"/>
                </a:lnTo>
                <a:lnTo>
                  <a:pt x="32079" y="35261"/>
                </a:lnTo>
                <a:lnTo>
                  <a:pt x="32079" y="31501"/>
                </a:lnTo>
                <a:close/>
                <a:moveTo>
                  <a:pt x="39845" y="31501"/>
                </a:moveTo>
                <a:lnTo>
                  <a:pt x="39845" y="35261"/>
                </a:lnTo>
                <a:lnTo>
                  <a:pt x="36054" y="35261"/>
                </a:lnTo>
                <a:lnTo>
                  <a:pt x="36054" y="31501"/>
                </a:lnTo>
                <a:close/>
                <a:moveTo>
                  <a:pt x="43821" y="31501"/>
                </a:moveTo>
                <a:lnTo>
                  <a:pt x="43821" y="35261"/>
                </a:lnTo>
                <a:lnTo>
                  <a:pt x="40029" y="35261"/>
                </a:lnTo>
                <a:lnTo>
                  <a:pt x="40029" y="31501"/>
                </a:lnTo>
                <a:close/>
                <a:moveTo>
                  <a:pt x="47796" y="31501"/>
                </a:moveTo>
                <a:lnTo>
                  <a:pt x="47796" y="35261"/>
                </a:lnTo>
                <a:lnTo>
                  <a:pt x="44005" y="35261"/>
                </a:lnTo>
                <a:lnTo>
                  <a:pt x="44005" y="31501"/>
                </a:lnTo>
                <a:close/>
                <a:moveTo>
                  <a:pt x="51771" y="31501"/>
                </a:moveTo>
                <a:lnTo>
                  <a:pt x="51771" y="35261"/>
                </a:lnTo>
                <a:lnTo>
                  <a:pt x="47980" y="35261"/>
                </a:lnTo>
                <a:lnTo>
                  <a:pt x="47980" y="31501"/>
                </a:lnTo>
                <a:close/>
                <a:moveTo>
                  <a:pt x="55746" y="31501"/>
                </a:moveTo>
                <a:lnTo>
                  <a:pt x="55746" y="35261"/>
                </a:lnTo>
                <a:lnTo>
                  <a:pt x="51956" y="35261"/>
                </a:lnTo>
                <a:lnTo>
                  <a:pt x="51956" y="31501"/>
                </a:lnTo>
                <a:close/>
                <a:moveTo>
                  <a:pt x="59721" y="31501"/>
                </a:moveTo>
                <a:lnTo>
                  <a:pt x="59721" y="35261"/>
                </a:lnTo>
                <a:lnTo>
                  <a:pt x="55931" y="35261"/>
                </a:lnTo>
                <a:lnTo>
                  <a:pt x="55931" y="31501"/>
                </a:lnTo>
                <a:close/>
                <a:moveTo>
                  <a:pt x="63696" y="31501"/>
                </a:moveTo>
                <a:lnTo>
                  <a:pt x="63696" y="35261"/>
                </a:lnTo>
                <a:lnTo>
                  <a:pt x="59906" y="35261"/>
                </a:lnTo>
                <a:lnTo>
                  <a:pt x="59906" y="31501"/>
                </a:lnTo>
                <a:close/>
                <a:moveTo>
                  <a:pt x="67672" y="31501"/>
                </a:moveTo>
                <a:lnTo>
                  <a:pt x="67672" y="35261"/>
                </a:lnTo>
                <a:lnTo>
                  <a:pt x="63881" y="35261"/>
                </a:lnTo>
                <a:lnTo>
                  <a:pt x="63881" y="31501"/>
                </a:lnTo>
                <a:close/>
                <a:moveTo>
                  <a:pt x="71648" y="31501"/>
                </a:moveTo>
                <a:lnTo>
                  <a:pt x="71648" y="35261"/>
                </a:lnTo>
                <a:lnTo>
                  <a:pt x="67857" y="35261"/>
                </a:lnTo>
                <a:lnTo>
                  <a:pt x="67857" y="31501"/>
                </a:lnTo>
                <a:close/>
                <a:moveTo>
                  <a:pt x="75623" y="31501"/>
                </a:moveTo>
                <a:lnTo>
                  <a:pt x="75623" y="35261"/>
                </a:lnTo>
                <a:lnTo>
                  <a:pt x="71832" y="35261"/>
                </a:lnTo>
                <a:lnTo>
                  <a:pt x="71832" y="31501"/>
                </a:lnTo>
                <a:close/>
                <a:moveTo>
                  <a:pt x="79598" y="31501"/>
                </a:moveTo>
                <a:lnTo>
                  <a:pt x="79598" y="35261"/>
                </a:lnTo>
                <a:lnTo>
                  <a:pt x="75807" y="35261"/>
                </a:lnTo>
                <a:lnTo>
                  <a:pt x="75807" y="31501"/>
                </a:lnTo>
                <a:close/>
                <a:moveTo>
                  <a:pt x="83573" y="31501"/>
                </a:moveTo>
                <a:lnTo>
                  <a:pt x="83573" y="35261"/>
                </a:lnTo>
                <a:lnTo>
                  <a:pt x="79782" y="35261"/>
                </a:lnTo>
                <a:lnTo>
                  <a:pt x="79782" y="31501"/>
                </a:lnTo>
                <a:close/>
                <a:moveTo>
                  <a:pt x="87549" y="31501"/>
                </a:moveTo>
                <a:lnTo>
                  <a:pt x="87549" y="35261"/>
                </a:lnTo>
                <a:lnTo>
                  <a:pt x="83757" y="35261"/>
                </a:lnTo>
                <a:lnTo>
                  <a:pt x="83757" y="31501"/>
                </a:lnTo>
                <a:close/>
                <a:moveTo>
                  <a:pt x="91524" y="31501"/>
                </a:moveTo>
                <a:lnTo>
                  <a:pt x="91524" y="35261"/>
                </a:lnTo>
                <a:lnTo>
                  <a:pt x="87733" y="35261"/>
                </a:lnTo>
                <a:lnTo>
                  <a:pt x="87733" y="31501"/>
                </a:lnTo>
                <a:close/>
                <a:moveTo>
                  <a:pt x="95499" y="31501"/>
                </a:moveTo>
                <a:lnTo>
                  <a:pt x="95499" y="35261"/>
                </a:lnTo>
                <a:lnTo>
                  <a:pt x="91708" y="35261"/>
                </a:lnTo>
                <a:lnTo>
                  <a:pt x="91708" y="31501"/>
                </a:lnTo>
                <a:close/>
                <a:moveTo>
                  <a:pt x="99474" y="31501"/>
                </a:moveTo>
                <a:lnTo>
                  <a:pt x="99474" y="35261"/>
                </a:lnTo>
                <a:lnTo>
                  <a:pt x="95684" y="35261"/>
                </a:lnTo>
                <a:lnTo>
                  <a:pt x="95684" y="31501"/>
                </a:lnTo>
                <a:close/>
                <a:moveTo>
                  <a:pt x="103449" y="31501"/>
                </a:moveTo>
                <a:lnTo>
                  <a:pt x="103449" y="35261"/>
                </a:lnTo>
                <a:lnTo>
                  <a:pt x="99659" y="35261"/>
                </a:lnTo>
                <a:lnTo>
                  <a:pt x="99659" y="31501"/>
                </a:lnTo>
                <a:close/>
                <a:moveTo>
                  <a:pt x="107424" y="31501"/>
                </a:moveTo>
                <a:lnTo>
                  <a:pt x="107424" y="35261"/>
                </a:lnTo>
                <a:lnTo>
                  <a:pt x="103634" y="35261"/>
                </a:lnTo>
                <a:lnTo>
                  <a:pt x="103634" y="31501"/>
                </a:lnTo>
                <a:close/>
                <a:moveTo>
                  <a:pt x="111400" y="31501"/>
                </a:moveTo>
                <a:lnTo>
                  <a:pt x="111400" y="35261"/>
                </a:lnTo>
                <a:lnTo>
                  <a:pt x="107609" y="35261"/>
                </a:lnTo>
                <a:lnTo>
                  <a:pt x="107609" y="31501"/>
                </a:lnTo>
                <a:close/>
                <a:moveTo>
                  <a:pt x="115376" y="31501"/>
                </a:moveTo>
                <a:lnTo>
                  <a:pt x="115376" y="35261"/>
                </a:lnTo>
                <a:lnTo>
                  <a:pt x="111585" y="35261"/>
                </a:lnTo>
                <a:lnTo>
                  <a:pt x="111585" y="31501"/>
                </a:lnTo>
                <a:close/>
                <a:moveTo>
                  <a:pt x="119351" y="31501"/>
                </a:moveTo>
                <a:lnTo>
                  <a:pt x="119351" y="35261"/>
                </a:lnTo>
                <a:lnTo>
                  <a:pt x="115560" y="35261"/>
                </a:lnTo>
                <a:lnTo>
                  <a:pt x="115560" y="31501"/>
                </a:lnTo>
                <a:close/>
                <a:moveTo>
                  <a:pt x="123326" y="31501"/>
                </a:moveTo>
                <a:lnTo>
                  <a:pt x="123326" y="35261"/>
                </a:lnTo>
                <a:lnTo>
                  <a:pt x="119535" y="35261"/>
                </a:lnTo>
                <a:lnTo>
                  <a:pt x="119535" y="31501"/>
                </a:lnTo>
                <a:close/>
                <a:moveTo>
                  <a:pt x="127301" y="31501"/>
                </a:moveTo>
                <a:lnTo>
                  <a:pt x="127301" y="35261"/>
                </a:lnTo>
                <a:lnTo>
                  <a:pt x="123510" y="35261"/>
                </a:lnTo>
                <a:lnTo>
                  <a:pt x="123510" y="31501"/>
                </a:lnTo>
                <a:close/>
                <a:moveTo>
                  <a:pt x="131277" y="31501"/>
                </a:moveTo>
                <a:lnTo>
                  <a:pt x="131277" y="35261"/>
                </a:lnTo>
                <a:lnTo>
                  <a:pt x="127485" y="35261"/>
                </a:lnTo>
                <a:lnTo>
                  <a:pt x="127485" y="31501"/>
                </a:lnTo>
                <a:close/>
                <a:moveTo>
                  <a:pt x="135252" y="31501"/>
                </a:moveTo>
                <a:lnTo>
                  <a:pt x="135252" y="35261"/>
                </a:lnTo>
                <a:lnTo>
                  <a:pt x="131461" y="35261"/>
                </a:lnTo>
                <a:lnTo>
                  <a:pt x="131461" y="31501"/>
                </a:lnTo>
                <a:close/>
                <a:moveTo>
                  <a:pt x="139227" y="31501"/>
                </a:moveTo>
                <a:lnTo>
                  <a:pt x="139227" y="35261"/>
                </a:lnTo>
                <a:lnTo>
                  <a:pt x="135436" y="35261"/>
                </a:lnTo>
                <a:lnTo>
                  <a:pt x="135436" y="31501"/>
                </a:lnTo>
                <a:close/>
                <a:moveTo>
                  <a:pt x="143202" y="31501"/>
                </a:moveTo>
                <a:lnTo>
                  <a:pt x="143202" y="35261"/>
                </a:lnTo>
                <a:lnTo>
                  <a:pt x="139411" y="35261"/>
                </a:lnTo>
                <a:lnTo>
                  <a:pt x="139411" y="31501"/>
                </a:lnTo>
                <a:close/>
                <a:moveTo>
                  <a:pt x="147177" y="31501"/>
                </a:moveTo>
                <a:lnTo>
                  <a:pt x="147177" y="35261"/>
                </a:lnTo>
                <a:lnTo>
                  <a:pt x="143387" y="35261"/>
                </a:lnTo>
                <a:lnTo>
                  <a:pt x="143387" y="31501"/>
                </a:lnTo>
                <a:close/>
                <a:moveTo>
                  <a:pt x="151224" y="31501"/>
                </a:moveTo>
                <a:lnTo>
                  <a:pt x="151224" y="35261"/>
                </a:lnTo>
                <a:lnTo>
                  <a:pt x="147362" y="35261"/>
                </a:lnTo>
                <a:lnTo>
                  <a:pt x="147362" y="31501"/>
                </a:lnTo>
                <a:close/>
                <a:moveTo>
                  <a:pt x="4068" y="35444"/>
                </a:moveTo>
                <a:lnTo>
                  <a:pt x="4068" y="39203"/>
                </a:lnTo>
                <a:lnTo>
                  <a:pt x="184" y="39203"/>
                </a:lnTo>
                <a:lnTo>
                  <a:pt x="184" y="35444"/>
                </a:lnTo>
                <a:close/>
                <a:moveTo>
                  <a:pt x="8043" y="35444"/>
                </a:moveTo>
                <a:lnTo>
                  <a:pt x="8043" y="39203"/>
                </a:lnTo>
                <a:lnTo>
                  <a:pt x="4252" y="39203"/>
                </a:lnTo>
                <a:lnTo>
                  <a:pt x="4252" y="35444"/>
                </a:lnTo>
                <a:close/>
                <a:moveTo>
                  <a:pt x="12018" y="35444"/>
                </a:moveTo>
                <a:lnTo>
                  <a:pt x="12018" y="39203"/>
                </a:lnTo>
                <a:lnTo>
                  <a:pt x="8227" y="39203"/>
                </a:lnTo>
                <a:lnTo>
                  <a:pt x="8227" y="35444"/>
                </a:lnTo>
                <a:close/>
                <a:moveTo>
                  <a:pt x="15993" y="35444"/>
                </a:moveTo>
                <a:lnTo>
                  <a:pt x="15993" y="39203"/>
                </a:lnTo>
                <a:lnTo>
                  <a:pt x="12202" y="39203"/>
                </a:lnTo>
                <a:lnTo>
                  <a:pt x="12202" y="35444"/>
                </a:lnTo>
                <a:close/>
                <a:moveTo>
                  <a:pt x="19968" y="35444"/>
                </a:moveTo>
                <a:lnTo>
                  <a:pt x="19968" y="39203"/>
                </a:lnTo>
                <a:lnTo>
                  <a:pt x="16177" y="39203"/>
                </a:lnTo>
                <a:lnTo>
                  <a:pt x="16177" y="35444"/>
                </a:lnTo>
                <a:close/>
                <a:moveTo>
                  <a:pt x="23944" y="35444"/>
                </a:moveTo>
                <a:lnTo>
                  <a:pt x="23944" y="39203"/>
                </a:lnTo>
                <a:lnTo>
                  <a:pt x="20153" y="39203"/>
                </a:lnTo>
                <a:lnTo>
                  <a:pt x="20153" y="35444"/>
                </a:lnTo>
                <a:close/>
                <a:moveTo>
                  <a:pt x="27919" y="35444"/>
                </a:moveTo>
                <a:lnTo>
                  <a:pt x="27919" y="39203"/>
                </a:lnTo>
                <a:lnTo>
                  <a:pt x="24129" y="39203"/>
                </a:lnTo>
                <a:lnTo>
                  <a:pt x="24129" y="35444"/>
                </a:lnTo>
                <a:close/>
                <a:moveTo>
                  <a:pt x="31895" y="35444"/>
                </a:moveTo>
                <a:lnTo>
                  <a:pt x="31895" y="39203"/>
                </a:lnTo>
                <a:lnTo>
                  <a:pt x="28104" y="39203"/>
                </a:lnTo>
                <a:lnTo>
                  <a:pt x="28104" y="35444"/>
                </a:lnTo>
                <a:close/>
                <a:moveTo>
                  <a:pt x="35870" y="35444"/>
                </a:moveTo>
                <a:lnTo>
                  <a:pt x="35870" y="39203"/>
                </a:lnTo>
                <a:lnTo>
                  <a:pt x="32079" y="39203"/>
                </a:lnTo>
                <a:lnTo>
                  <a:pt x="32079" y="35444"/>
                </a:lnTo>
                <a:close/>
                <a:moveTo>
                  <a:pt x="39845" y="35444"/>
                </a:moveTo>
                <a:lnTo>
                  <a:pt x="39845" y="39203"/>
                </a:lnTo>
                <a:lnTo>
                  <a:pt x="36054" y="39203"/>
                </a:lnTo>
                <a:lnTo>
                  <a:pt x="36054" y="35444"/>
                </a:lnTo>
                <a:close/>
                <a:moveTo>
                  <a:pt x="43821" y="35444"/>
                </a:moveTo>
                <a:lnTo>
                  <a:pt x="43821" y="39203"/>
                </a:lnTo>
                <a:lnTo>
                  <a:pt x="40029" y="39203"/>
                </a:lnTo>
                <a:lnTo>
                  <a:pt x="40029" y="35444"/>
                </a:lnTo>
                <a:close/>
                <a:moveTo>
                  <a:pt x="47796" y="35444"/>
                </a:moveTo>
                <a:lnTo>
                  <a:pt x="47796" y="39203"/>
                </a:lnTo>
                <a:lnTo>
                  <a:pt x="44005" y="39203"/>
                </a:lnTo>
                <a:lnTo>
                  <a:pt x="44005" y="35444"/>
                </a:lnTo>
                <a:close/>
                <a:moveTo>
                  <a:pt x="51771" y="35444"/>
                </a:moveTo>
                <a:lnTo>
                  <a:pt x="51771" y="39203"/>
                </a:lnTo>
                <a:lnTo>
                  <a:pt x="47980" y="39203"/>
                </a:lnTo>
                <a:lnTo>
                  <a:pt x="47980" y="35444"/>
                </a:lnTo>
                <a:close/>
                <a:moveTo>
                  <a:pt x="55746" y="35444"/>
                </a:moveTo>
                <a:lnTo>
                  <a:pt x="55746" y="39203"/>
                </a:lnTo>
                <a:lnTo>
                  <a:pt x="51956" y="39203"/>
                </a:lnTo>
                <a:lnTo>
                  <a:pt x="51956" y="35444"/>
                </a:lnTo>
                <a:close/>
                <a:moveTo>
                  <a:pt x="59721" y="35444"/>
                </a:moveTo>
                <a:lnTo>
                  <a:pt x="59721" y="39203"/>
                </a:lnTo>
                <a:lnTo>
                  <a:pt x="55931" y="39203"/>
                </a:lnTo>
                <a:lnTo>
                  <a:pt x="55931" y="35444"/>
                </a:lnTo>
                <a:close/>
                <a:moveTo>
                  <a:pt x="63696" y="35444"/>
                </a:moveTo>
                <a:lnTo>
                  <a:pt x="63696" y="39203"/>
                </a:lnTo>
                <a:lnTo>
                  <a:pt x="59906" y="39203"/>
                </a:lnTo>
                <a:lnTo>
                  <a:pt x="59906" y="35444"/>
                </a:lnTo>
                <a:close/>
                <a:moveTo>
                  <a:pt x="67672" y="35444"/>
                </a:moveTo>
                <a:lnTo>
                  <a:pt x="67672" y="39203"/>
                </a:lnTo>
                <a:lnTo>
                  <a:pt x="63881" y="39203"/>
                </a:lnTo>
                <a:lnTo>
                  <a:pt x="63881" y="35444"/>
                </a:lnTo>
                <a:close/>
                <a:moveTo>
                  <a:pt x="71648" y="35444"/>
                </a:moveTo>
                <a:lnTo>
                  <a:pt x="71648" y="39203"/>
                </a:lnTo>
                <a:lnTo>
                  <a:pt x="67857" y="39203"/>
                </a:lnTo>
                <a:lnTo>
                  <a:pt x="67857" y="35444"/>
                </a:lnTo>
                <a:close/>
                <a:moveTo>
                  <a:pt x="75623" y="35444"/>
                </a:moveTo>
                <a:lnTo>
                  <a:pt x="75623" y="39203"/>
                </a:lnTo>
                <a:lnTo>
                  <a:pt x="71832" y="39203"/>
                </a:lnTo>
                <a:lnTo>
                  <a:pt x="71832" y="35444"/>
                </a:lnTo>
                <a:close/>
                <a:moveTo>
                  <a:pt x="79598" y="35444"/>
                </a:moveTo>
                <a:lnTo>
                  <a:pt x="79598" y="39203"/>
                </a:lnTo>
                <a:lnTo>
                  <a:pt x="75807" y="39203"/>
                </a:lnTo>
                <a:lnTo>
                  <a:pt x="75807" y="35444"/>
                </a:lnTo>
                <a:close/>
                <a:moveTo>
                  <a:pt x="83573" y="35444"/>
                </a:moveTo>
                <a:lnTo>
                  <a:pt x="83573" y="39203"/>
                </a:lnTo>
                <a:lnTo>
                  <a:pt x="79782" y="39203"/>
                </a:lnTo>
                <a:lnTo>
                  <a:pt x="79782" y="35444"/>
                </a:lnTo>
                <a:close/>
                <a:moveTo>
                  <a:pt x="87549" y="35444"/>
                </a:moveTo>
                <a:lnTo>
                  <a:pt x="87549" y="39203"/>
                </a:lnTo>
                <a:lnTo>
                  <a:pt x="83757" y="39203"/>
                </a:lnTo>
                <a:lnTo>
                  <a:pt x="83757" y="35444"/>
                </a:lnTo>
                <a:close/>
                <a:moveTo>
                  <a:pt x="91524" y="35444"/>
                </a:moveTo>
                <a:lnTo>
                  <a:pt x="91524" y="39203"/>
                </a:lnTo>
                <a:lnTo>
                  <a:pt x="87733" y="39203"/>
                </a:lnTo>
                <a:lnTo>
                  <a:pt x="87733" y="35444"/>
                </a:lnTo>
                <a:close/>
                <a:moveTo>
                  <a:pt x="95499" y="35444"/>
                </a:moveTo>
                <a:lnTo>
                  <a:pt x="95499" y="39203"/>
                </a:lnTo>
                <a:lnTo>
                  <a:pt x="91708" y="39203"/>
                </a:lnTo>
                <a:lnTo>
                  <a:pt x="91708" y="35444"/>
                </a:lnTo>
                <a:close/>
                <a:moveTo>
                  <a:pt x="99474" y="35444"/>
                </a:moveTo>
                <a:lnTo>
                  <a:pt x="99474" y="39203"/>
                </a:lnTo>
                <a:lnTo>
                  <a:pt x="95684" y="39203"/>
                </a:lnTo>
                <a:lnTo>
                  <a:pt x="95684" y="35444"/>
                </a:lnTo>
                <a:close/>
                <a:moveTo>
                  <a:pt x="103449" y="35444"/>
                </a:moveTo>
                <a:lnTo>
                  <a:pt x="103449" y="39203"/>
                </a:lnTo>
                <a:lnTo>
                  <a:pt x="99659" y="39203"/>
                </a:lnTo>
                <a:lnTo>
                  <a:pt x="99659" y="35444"/>
                </a:lnTo>
                <a:close/>
                <a:moveTo>
                  <a:pt x="107424" y="35444"/>
                </a:moveTo>
                <a:lnTo>
                  <a:pt x="107424" y="39203"/>
                </a:lnTo>
                <a:lnTo>
                  <a:pt x="103634" y="39203"/>
                </a:lnTo>
                <a:lnTo>
                  <a:pt x="103634" y="35444"/>
                </a:lnTo>
                <a:close/>
                <a:moveTo>
                  <a:pt x="111400" y="35444"/>
                </a:moveTo>
                <a:lnTo>
                  <a:pt x="111400" y="39203"/>
                </a:lnTo>
                <a:lnTo>
                  <a:pt x="107609" y="39203"/>
                </a:lnTo>
                <a:lnTo>
                  <a:pt x="107609" y="35444"/>
                </a:lnTo>
                <a:close/>
                <a:moveTo>
                  <a:pt x="115376" y="35444"/>
                </a:moveTo>
                <a:lnTo>
                  <a:pt x="115376" y="39203"/>
                </a:lnTo>
                <a:lnTo>
                  <a:pt x="111585" y="39203"/>
                </a:lnTo>
                <a:lnTo>
                  <a:pt x="111585" y="35444"/>
                </a:lnTo>
                <a:close/>
                <a:moveTo>
                  <a:pt x="119351" y="35444"/>
                </a:moveTo>
                <a:lnTo>
                  <a:pt x="119351" y="39203"/>
                </a:lnTo>
                <a:lnTo>
                  <a:pt x="115560" y="39203"/>
                </a:lnTo>
                <a:lnTo>
                  <a:pt x="115560" y="35444"/>
                </a:lnTo>
                <a:close/>
                <a:moveTo>
                  <a:pt x="123326" y="35444"/>
                </a:moveTo>
                <a:lnTo>
                  <a:pt x="123326" y="39203"/>
                </a:lnTo>
                <a:lnTo>
                  <a:pt x="119535" y="39203"/>
                </a:lnTo>
                <a:lnTo>
                  <a:pt x="119535" y="35444"/>
                </a:lnTo>
                <a:close/>
                <a:moveTo>
                  <a:pt x="127301" y="35444"/>
                </a:moveTo>
                <a:lnTo>
                  <a:pt x="127301" y="39203"/>
                </a:lnTo>
                <a:lnTo>
                  <a:pt x="123510" y="39203"/>
                </a:lnTo>
                <a:lnTo>
                  <a:pt x="123510" y="35444"/>
                </a:lnTo>
                <a:close/>
                <a:moveTo>
                  <a:pt x="131277" y="35444"/>
                </a:moveTo>
                <a:lnTo>
                  <a:pt x="131277" y="39203"/>
                </a:lnTo>
                <a:lnTo>
                  <a:pt x="127485" y="39203"/>
                </a:lnTo>
                <a:lnTo>
                  <a:pt x="127485" y="35444"/>
                </a:lnTo>
                <a:close/>
                <a:moveTo>
                  <a:pt x="135252" y="35444"/>
                </a:moveTo>
                <a:lnTo>
                  <a:pt x="135252" y="39203"/>
                </a:lnTo>
                <a:lnTo>
                  <a:pt x="131461" y="39203"/>
                </a:lnTo>
                <a:lnTo>
                  <a:pt x="131461" y="35444"/>
                </a:lnTo>
                <a:close/>
                <a:moveTo>
                  <a:pt x="139227" y="35444"/>
                </a:moveTo>
                <a:lnTo>
                  <a:pt x="139227" y="39203"/>
                </a:lnTo>
                <a:lnTo>
                  <a:pt x="135436" y="39203"/>
                </a:lnTo>
                <a:lnTo>
                  <a:pt x="135436" y="35444"/>
                </a:lnTo>
                <a:close/>
                <a:moveTo>
                  <a:pt x="143202" y="35444"/>
                </a:moveTo>
                <a:lnTo>
                  <a:pt x="143202" y="39203"/>
                </a:lnTo>
                <a:lnTo>
                  <a:pt x="139411" y="39203"/>
                </a:lnTo>
                <a:lnTo>
                  <a:pt x="139411" y="35444"/>
                </a:lnTo>
                <a:close/>
                <a:moveTo>
                  <a:pt x="147177" y="35444"/>
                </a:moveTo>
                <a:lnTo>
                  <a:pt x="147177" y="39203"/>
                </a:lnTo>
                <a:lnTo>
                  <a:pt x="143387" y="39203"/>
                </a:lnTo>
                <a:lnTo>
                  <a:pt x="143387" y="35444"/>
                </a:lnTo>
                <a:close/>
                <a:moveTo>
                  <a:pt x="151224" y="35444"/>
                </a:moveTo>
                <a:lnTo>
                  <a:pt x="151224" y="39203"/>
                </a:lnTo>
                <a:lnTo>
                  <a:pt x="147362" y="39203"/>
                </a:lnTo>
                <a:lnTo>
                  <a:pt x="147362" y="35444"/>
                </a:lnTo>
                <a:close/>
                <a:moveTo>
                  <a:pt x="4068" y="39386"/>
                </a:moveTo>
                <a:lnTo>
                  <a:pt x="4068" y="43147"/>
                </a:lnTo>
                <a:lnTo>
                  <a:pt x="184" y="43147"/>
                </a:lnTo>
                <a:lnTo>
                  <a:pt x="184" y="39386"/>
                </a:lnTo>
                <a:close/>
                <a:moveTo>
                  <a:pt x="8043" y="39386"/>
                </a:moveTo>
                <a:lnTo>
                  <a:pt x="8043" y="43147"/>
                </a:lnTo>
                <a:lnTo>
                  <a:pt x="4252" y="43147"/>
                </a:lnTo>
                <a:lnTo>
                  <a:pt x="4252" y="39386"/>
                </a:lnTo>
                <a:close/>
                <a:moveTo>
                  <a:pt x="12018" y="39386"/>
                </a:moveTo>
                <a:lnTo>
                  <a:pt x="12018" y="43147"/>
                </a:lnTo>
                <a:lnTo>
                  <a:pt x="8227" y="43147"/>
                </a:lnTo>
                <a:lnTo>
                  <a:pt x="8227" y="39386"/>
                </a:lnTo>
                <a:close/>
                <a:moveTo>
                  <a:pt x="15993" y="39386"/>
                </a:moveTo>
                <a:lnTo>
                  <a:pt x="15993" y="43147"/>
                </a:lnTo>
                <a:lnTo>
                  <a:pt x="12202" y="43147"/>
                </a:lnTo>
                <a:lnTo>
                  <a:pt x="12202" y="39386"/>
                </a:lnTo>
                <a:close/>
                <a:moveTo>
                  <a:pt x="19968" y="39386"/>
                </a:moveTo>
                <a:lnTo>
                  <a:pt x="19968" y="43147"/>
                </a:lnTo>
                <a:lnTo>
                  <a:pt x="16177" y="43147"/>
                </a:lnTo>
                <a:lnTo>
                  <a:pt x="16177" y="39386"/>
                </a:lnTo>
                <a:close/>
                <a:moveTo>
                  <a:pt x="23944" y="39386"/>
                </a:moveTo>
                <a:lnTo>
                  <a:pt x="23944" y="43147"/>
                </a:lnTo>
                <a:lnTo>
                  <a:pt x="20153" y="43147"/>
                </a:lnTo>
                <a:lnTo>
                  <a:pt x="20153" y="39386"/>
                </a:lnTo>
                <a:close/>
                <a:moveTo>
                  <a:pt x="27919" y="39386"/>
                </a:moveTo>
                <a:lnTo>
                  <a:pt x="27919" y="43147"/>
                </a:lnTo>
                <a:lnTo>
                  <a:pt x="24129" y="43147"/>
                </a:lnTo>
                <a:lnTo>
                  <a:pt x="24129" y="39386"/>
                </a:lnTo>
                <a:close/>
                <a:moveTo>
                  <a:pt x="31895" y="39386"/>
                </a:moveTo>
                <a:lnTo>
                  <a:pt x="31895" y="43147"/>
                </a:lnTo>
                <a:lnTo>
                  <a:pt x="28104" y="43147"/>
                </a:lnTo>
                <a:lnTo>
                  <a:pt x="28104" y="39386"/>
                </a:lnTo>
                <a:close/>
                <a:moveTo>
                  <a:pt x="35870" y="39386"/>
                </a:moveTo>
                <a:lnTo>
                  <a:pt x="35870" y="43147"/>
                </a:lnTo>
                <a:lnTo>
                  <a:pt x="32079" y="43147"/>
                </a:lnTo>
                <a:lnTo>
                  <a:pt x="32079" y="39386"/>
                </a:lnTo>
                <a:close/>
                <a:moveTo>
                  <a:pt x="39845" y="39386"/>
                </a:moveTo>
                <a:lnTo>
                  <a:pt x="39845" y="43147"/>
                </a:lnTo>
                <a:lnTo>
                  <a:pt x="36054" y="43147"/>
                </a:lnTo>
                <a:lnTo>
                  <a:pt x="36054" y="39386"/>
                </a:lnTo>
                <a:close/>
                <a:moveTo>
                  <a:pt x="43821" y="39386"/>
                </a:moveTo>
                <a:lnTo>
                  <a:pt x="43821" y="43147"/>
                </a:lnTo>
                <a:lnTo>
                  <a:pt x="40029" y="43147"/>
                </a:lnTo>
                <a:lnTo>
                  <a:pt x="40029" y="39386"/>
                </a:lnTo>
                <a:close/>
                <a:moveTo>
                  <a:pt x="47796" y="39386"/>
                </a:moveTo>
                <a:lnTo>
                  <a:pt x="47796" y="43147"/>
                </a:lnTo>
                <a:lnTo>
                  <a:pt x="44005" y="43147"/>
                </a:lnTo>
                <a:lnTo>
                  <a:pt x="44005" y="39386"/>
                </a:lnTo>
                <a:close/>
                <a:moveTo>
                  <a:pt x="51771" y="39386"/>
                </a:moveTo>
                <a:lnTo>
                  <a:pt x="51771" y="43147"/>
                </a:lnTo>
                <a:lnTo>
                  <a:pt x="47980" y="43147"/>
                </a:lnTo>
                <a:lnTo>
                  <a:pt x="47980" y="39386"/>
                </a:lnTo>
                <a:close/>
                <a:moveTo>
                  <a:pt x="55746" y="39386"/>
                </a:moveTo>
                <a:lnTo>
                  <a:pt x="55746" y="43147"/>
                </a:lnTo>
                <a:lnTo>
                  <a:pt x="51956" y="43147"/>
                </a:lnTo>
                <a:lnTo>
                  <a:pt x="51956" y="39386"/>
                </a:lnTo>
                <a:close/>
                <a:moveTo>
                  <a:pt x="59721" y="39386"/>
                </a:moveTo>
                <a:lnTo>
                  <a:pt x="59721" y="43147"/>
                </a:lnTo>
                <a:lnTo>
                  <a:pt x="55931" y="43147"/>
                </a:lnTo>
                <a:lnTo>
                  <a:pt x="55931" y="39386"/>
                </a:lnTo>
                <a:close/>
                <a:moveTo>
                  <a:pt x="63696" y="39386"/>
                </a:moveTo>
                <a:lnTo>
                  <a:pt x="63696" y="43147"/>
                </a:lnTo>
                <a:lnTo>
                  <a:pt x="59906" y="43147"/>
                </a:lnTo>
                <a:lnTo>
                  <a:pt x="59906" y="39386"/>
                </a:lnTo>
                <a:close/>
                <a:moveTo>
                  <a:pt x="67672" y="39386"/>
                </a:moveTo>
                <a:lnTo>
                  <a:pt x="67672" y="43147"/>
                </a:lnTo>
                <a:lnTo>
                  <a:pt x="63881" y="43147"/>
                </a:lnTo>
                <a:lnTo>
                  <a:pt x="63881" y="39386"/>
                </a:lnTo>
                <a:close/>
                <a:moveTo>
                  <a:pt x="71648" y="39386"/>
                </a:moveTo>
                <a:lnTo>
                  <a:pt x="71648" y="43147"/>
                </a:lnTo>
                <a:lnTo>
                  <a:pt x="67857" y="43147"/>
                </a:lnTo>
                <a:lnTo>
                  <a:pt x="67857" y="39386"/>
                </a:lnTo>
                <a:close/>
                <a:moveTo>
                  <a:pt x="75623" y="39386"/>
                </a:moveTo>
                <a:lnTo>
                  <a:pt x="75623" y="43147"/>
                </a:lnTo>
                <a:lnTo>
                  <a:pt x="71832" y="43147"/>
                </a:lnTo>
                <a:lnTo>
                  <a:pt x="71832" y="39386"/>
                </a:lnTo>
                <a:close/>
                <a:moveTo>
                  <a:pt x="79598" y="39386"/>
                </a:moveTo>
                <a:lnTo>
                  <a:pt x="79598" y="43147"/>
                </a:lnTo>
                <a:lnTo>
                  <a:pt x="75807" y="43147"/>
                </a:lnTo>
                <a:lnTo>
                  <a:pt x="75807" y="39386"/>
                </a:lnTo>
                <a:close/>
                <a:moveTo>
                  <a:pt x="83573" y="39386"/>
                </a:moveTo>
                <a:lnTo>
                  <a:pt x="83573" y="43147"/>
                </a:lnTo>
                <a:lnTo>
                  <a:pt x="79782" y="43147"/>
                </a:lnTo>
                <a:lnTo>
                  <a:pt x="79782" y="39386"/>
                </a:lnTo>
                <a:close/>
                <a:moveTo>
                  <a:pt x="87549" y="39386"/>
                </a:moveTo>
                <a:lnTo>
                  <a:pt x="87549" y="43147"/>
                </a:lnTo>
                <a:lnTo>
                  <a:pt x="83757" y="43147"/>
                </a:lnTo>
                <a:lnTo>
                  <a:pt x="83757" y="39386"/>
                </a:lnTo>
                <a:close/>
                <a:moveTo>
                  <a:pt x="91524" y="39386"/>
                </a:moveTo>
                <a:lnTo>
                  <a:pt x="91524" y="43147"/>
                </a:lnTo>
                <a:lnTo>
                  <a:pt x="87733" y="43147"/>
                </a:lnTo>
                <a:lnTo>
                  <a:pt x="87733" y="39386"/>
                </a:lnTo>
                <a:close/>
                <a:moveTo>
                  <a:pt x="95499" y="39386"/>
                </a:moveTo>
                <a:lnTo>
                  <a:pt x="95499" y="43147"/>
                </a:lnTo>
                <a:lnTo>
                  <a:pt x="91708" y="43147"/>
                </a:lnTo>
                <a:lnTo>
                  <a:pt x="91708" y="39386"/>
                </a:lnTo>
                <a:close/>
                <a:moveTo>
                  <a:pt x="99474" y="39386"/>
                </a:moveTo>
                <a:lnTo>
                  <a:pt x="99474" y="43147"/>
                </a:lnTo>
                <a:lnTo>
                  <a:pt x="95684" y="43147"/>
                </a:lnTo>
                <a:lnTo>
                  <a:pt x="95684" y="39386"/>
                </a:lnTo>
                <a:close/>
                <a:moveTo>
                  <a:pt x="103449" y="39386"/>
                </a:moveTo>
                <a:lnTo>
                  <a:pt x="103449" y="43147"/>
                </a:lnTo>
                <a:lnTo>
                  <a:pt x="99659" y="43147"/>
                </a:lnTo>
                <a:lnTo>
                  <a:pt x="99659" y="39386"/>
                </a:lnTo>
                <a:close/>
                <a:moveTo>
                  <a:pt x="107424" y="39386"/>
                </a:moveTo>
                <a:lnTo>
                  <a:pt x="107424" y="43147"/>
                </a:lnTo>
                <a:lnTo>
                  <a:pt x="103634" y="43147"/>
                </a:lnTo>
                <a:lnTo>
                  <a:pt x="103634" y="39386"/>
                </a:lnTo>
                <a:close/>
                <a:moveTo>
                  <a:pt x="111400" y="39386"/>
                </a:moveTo>
                <a:lnTo>
                  <a:pt x="111400" y="43147"/>
                </a:lnTo>
                <a:lnTo>
                  <a:pt x="107609" y="43147"/>
                </a:lnTo>
                <a:lnTo>
                  <a:pt x="107609" y="39386"/>
                </a:lnTo>
                <a:close/>
                <a:moveTo>
                  <a:pt x="115376" y="39386"/>
                </a:moveTo>
                <a:lnTo>
                  <a:pt x="115376" y="43147"/>
                </a:lnTo>
                <a:lnTo>
                  <a:pt x="111585" y="43147"/>
                </a:lnTo>
                <a:lnTo>
                  <a:pt x="111585" y="39386"/>
                </a:lnTo>
                <a:close/>
                <a:moveTo>
                  <a:pt x="119351" y="39386"/>
                </a:moveTo>
                <a:lnTo>
                  <a:pt x="119351" y="43147"/>
                </a:lnTo>
                <a:lnTo>
                  <a:pt x="115560" y="43147"/>
                </a:lnTo>
                <a:lnTo>
                  <a:pt x="115560" y="39386"/>
                </a:lnTo>
                <a:close/>
                <a:moveTo>
                  <a:pt x="123326" y="39386"/>
                </a:moveTo>
                <a:lnTo>
                  <a:pt x="123326" y="43147"/>
                </a:lnTo>
                <a:lnTo>
                  <a:pt x="119535" y="43147"/>
                </a:lnTo>
                <a:lnTo>
                  <a:pt x="119535" y="39386"/>
                </a:lnTo>
                <a:close/>
                <a:moveTo>
                  <a:pt x="127301" y="39386"/>
                </a:moveTo>
                <a:lnTo>
                  <a:pt x="127301" y="43147"/>
                </a:lnTo>
                <a:lnTo>
                  <a:pt x="123510" y="43147"/>
                </a:lnTo>
                <a:lnTo>
                  <a:pt x="123510" y="39386"/>
                </a:lnTo>
                <a:close/>
                <a:moveTo>
                  <a:pt x="131277" y="39386"/>
                </a:moveTo>
                <a:lnTo>
                  <a:pt x="131277" y="43147"/>
                </a:lnTo>
                <a:lnTo>
                  <a:pt x="127485" y="43147"/>
                </a:lnTo>
                <a:lnTo>
                  <a:pt x="127485" y="39386"/>
                </a:lnTo>
                <a:close/>
                <a:moveTo>
                  <a:pt x="135252" y="39386"/>
                </a:moveTo>
                <a:lnTo>
                  <a:pt x="135252" y="43147"/>
                </a:lnTo>
                <a:lnTo>
                  <a:pt x="131461" y="43147"/>
                </a:lnTo>
                <a:lnTo>
                  <a:pt x="131461" y="39386"/>
                </a:lnTo>
                <a:close/>
                <a:moveTo>
                  <a:pt x="139227" y="39386"/>
                </a:moveTo>
                <a:lnTo>
                  <a:pt x="139227" y="43147"/>
                </a:lnTo>
                <a:lnTo>
                  <a:pt x="135436" y="43147"/>
                </a:lnTo>
                <a:lnTo>
                  <a:pt x="135436" y="39386"/>
                </a:lnTo>
                <a:close/>
                <a:moveTo>
                  <a:pt x="143202" y="39386"/>
                </a:moveTo>
                <a:lnTo>
                  <a:pt x="143202" y="43147"/>
                </a:lnTo>
                <a:lnTo>
                  <a:pt x="139411" y="43147"/>
                </a:lnTo>
                <a:lnTo>
                  <a:pt x="139411" y="39386"/>
                </a:lnTo>
                <a:close/>
                <a:moveTo>
                  <a:pt x="147177" y="39386"/>
                </a:moveTo>
                <a:lnTo>
                  <a:pt x="147177" y="43147"/>
                </a:lnTo>
                <a:lnTo>
                  <a:pt x="143387" y="43147"/>
                </a:lnTo>
                <a:lnTo>
                  <a:pt x="143387" y="39386"/>
                </a:lnTo>
                <a:close/>
                <a:moveTo>
                  <a:pt x="151224" y="39386"/>
                </a:moveTo>
                <a:lnTo>
                  <a:pt x="151224" y="43147"/>
                </a:lnTo>
                <a:lnTo>
                  <a:pt x="147362" y="43147"/>
                </a:lnTo>
                <a:lnTo>
                  <a:pt x="147362" y="39386"/>
                </a:lnTo>
                <a:close/>
                <a:moveTo>
                  <a:pt x="4068" y="43330"/>
                </a:moveTo>
                <a:lnTo>
                  <a:pt x="4068" y="47089"/>
                </a:lnTo>
                <a:lnTo>
                  <a:pt x="184" y="47089"/>
                </a:lnTo>
                <a:lnTo>
                  <a:pt x="184" y="43330"/>
                </a:lnTo>
                <a:close/>
                <a:moveTo>
                  <a:pt x="8043" y="43330"/>
                </a:moveTo>
                <a:lnTo>
                  <a:pt x="8043" y="47089"/>
                </a:lnTo>
                <a:lnTo>
                  <a:pt x="4252" y="47089"/>
                </a:lnTo>
                <a:lnTo>
                  <a:pt x="4252" y="43330"/>
                </a:lnTo>
                <a:close/>
                <a:moveTo>
                  <a:pt x="12018" y="43330"/>
                </a:moveTo>
                <a:lnTo>
                  <a:pt x="12018" y="47089"/>
                </a:lnTo>
                <a:lnTo>
                  <a:pt x="8227" y="47089"/>
                </a:lnTo>
                <a:lnTo>
                  <a:pt x="8227" y="43330"/>
                </a:lnTo>
                <a:close/>
                <a:moveTo>
                  <a:pt x="15993" y="43330"/>
                </a:moveTo>
                <a:lnTo>
                  <a:pt x="15993" y="47089"/>
                </a:lnTo>
                <a:lnTo>
                  <a:pt x="12202" y="47089"/>
                </a:lnTo>
                <a:lnTo>
                  <a:pt x="12202" y="43330"/>
                </a:lnTo>
                <a:close/>
                <a:moveTo>
                  <a:pt x="19968" y="43330"/>
                </a:moveTo>
                <a:lnTo>
                  <a:pt x="19968" y="47089"/>
                </a:lnTo>
                <a:lnTo>
                  <a:pt x="16177" y="47089"/>
                </a:lnTo>
                <a:lnTo>
                  <a:pt x="16177" y="43330"/>
                </a:lnTo>
                <a:close/>
                <a:moveTo>
                  <a:pt x="23944" y="43330"/>
                </a:moveTo>
                <a:lnTo>
                  <a:pt x="23944" y="47089"/>
                </a:lnTo>
                <a:lnTo>
                  <a:pt x="20153" y="47089"/>
                </a:lnTo>
                <a:lnTo>
                  <a:pt x="20153" y="43330"/>
                </a:lnTo>
                <a:close/>
                <a:moveTo>
                  <a:pt x="27919" y="43330"/>
                </a:moveTo>
                <a:lnTo>
                  <a:pt x="27919" y="47089"/>
                </a:lnTo>
                <a:lnTo>
                  <a:pt x="24129" y="47089"/>
                </a:lnTo>
                <a:lnTo>
                  <a:pt x="24129" y="43330"/>
                </a:lnTo>
                <a:close/>
                <a:moveTo>
                  <a:pt x="31895" y="43330"/>
                </a:moveTo>
                <a:lnTo>
                  <a:pt x="31895" y="47089"/>
                </a:lnTo>
                <a:lnTo>
                  <a:pt x="28104" y="47089"/>
                </a:lnTo>
                <a:lnTo>
                  <a:pt x="28104" y="43330"/>
                </a:lnTo>
                <a:close/>
                <a:moveTo>
                  <a:pt x="35870" y="43330"/>
                </a:moveTo>
                <a:lnTo>
                  <a:pt x="35870" y="47089"/>
                </a:lnTo>
                <a:lnTo>
                  <a:pt x="32079" y="47089"/>
                </a:lnTo>
                <a:lnTo>
                  <a:pt x="32079" y="43330"/>
                </a:lnTo>
                <a:close/>
                <a:moveTo>
                  <a:pt x="39845" y="43330"/>
                </a:moveTo>
                <a:lnTo>
                  <a:pt x="39845" y="47089"/>
                </a:lnTo>
                <a:lnTo>
                  <a:pt x="36054" y="47089"/>
                </a:lnTo>
                <a:lnTo>
                  <a:pt x="36054" y="43330"/>
                </a:lnTo>
                <a:close/>
                <a:moveTo>
                  <a:pt x="43821" y="43330"/>
                </a:moveTo>
                <a:lnTo>
                  <a:pt x="43821" y="47089"/>
                </a:lnTo>
                <a:lnTo>
                  <a:pt x="40029" y="47089"/>
                </a:lnTo>
                <a:lnTo>
                  <a:pt x="40029" y="43330"/>
                </a:lnTo>
                <a:close/>
                <a:moveTo>
                  <a:pt x="47796" y="43330"/>
                </a:moveTo>
                <a:lnTo>
                  <a:pt x="47796" y="47089"/>
                </a:lnTo>
                <a:lnTo>
                  <a:pt x="44005" y="47089"/>
                </a:lnTo>
                <a:lnTo>
                  <a:pt x="44005" y="43330"/>
                </a:lnTo>
                <a:close/>
                <a:moveTo>
                  <a:pt x="51771" y="43330"/>
                </a:moveTo>
                <a:lnTo>
                  <a:pt x="51771" y="47089"/>
                </a:lnTo>
                <a:lnTo>
                  <a:pt x="47980" y="47089"/>
                </a:lnTo>
                <a:lnTo>
                  <a:pt x="47980" y="43330"/>
                </a:lnTo>
                <a:close/>
                <a:moveTo>
                  <a:pt x="55746" y="43330"/>
                </a:moveTo>
                <a:lnTo>
                  <a:pt x="55746" y="47089"/>
                </a:lnTo>
                <a:lnTo>
                  <a:pt x="51956" y="47089"/>
                </a:lnTo>
                <a:lnTo>
                  <a:pt x="51956" y="43330"/>
                </a:lnTo>
                <a:close/>
                <a:moveTo>
                  <a:pt x="59721" y="43330"/>
                </a:moveTo>
                <a:lnTo>
                  <a:pt x="59721" y="47089"/>
                </a:lnTo>
                <a:lnTo>
                  <a:pt x="55931" y="47089"/>
                </a:lnTo>
                <a:lnTo>
                  <a:pt x="55931" y="43330"/>
                </a:lnTo>
                <a:close/>
                <a:moveTo>
                  <a:pt x="63696" y="43330"/>
                </a:moveTo>
                <a:lnTo>
                  <a:pt x="63696" y="47089"/>
                </a:lnTo>
                <a:lnTo>
                  <a:pt x="59906" y="47089"/>
                </a:lnTo>
                <a:lnTo>
                  <a:pt x="59906" y="43330"/>
                </a:lnTo>
                <a:close/>
                <a:moveTo>
                  <a:pt x="67672" y="43330"/>
                </a:moveTo>
                <a:lnTo>
                  <a:pt x="67672" y="47089"/>
                </a:lnTo>
                <a:lnTo>
                  <a:pt x="63881" y="47089"/>
                </a:lnTo>
                <a:lnTo>
                  <a:pt x="63881" y="43330"/>
                </a:lnTo>
                <a:close/>
                <a:moveTo>
                  <a:pt x="71648" y="43330"/>
                </a:moveTo>
                <a:lnTo>
                  <a:pt x="71648" y="47089"/>
                </a:lnTo>
                <a:lnTo>
                  <a:pt x="67857" y="47089"/>
                </a:lnTo>
                <a:lnTo>
                  <a:pt x="67857" y="43330"/>
                </a:lnTo>
                <a:close/>
                <a:moveTo>
                  <a:pt x="75623" y="43330"/>
                </a:moveTo>
                <a:lnTo>
                  <a:pt x="75623" y="47089"/>
                </a:lnTo>
                <a:lnTo>
                  <a:pt x="71832" y="47089"/>
                </a:lnTo>
                <a:lnTo>
                  <a:pt x="71832" y="43330"/>
                </a:lnTo>
                <a:close/>
                <a:moveTo>
                  <a:pt x="79598" y="43330"/>
                </a:moveTo>
                <a:lnTo>
                  <a:pt x="79598" y="47089"/>
                </a:lnTo>
                <a:lnTo>
                  <a:pt x="75807" y="47089"/>
                </a:lnTo>
                <a:lnTo>
                  <a:pt x="75807" y="43330"/>
                </a:lnTo>
                <a:close/>
                <a:moveTo>
                  <a:pt x="83573" y="43330"/>
                </a:moveTo>
                <a:lnTo>
                  <a:pt x="83573" y="47089"/>
                </a:lnTo>
                <a:lnTo>
                  <a:pt x="79782" y="47089"/>
                </a:lnTo>
                <a:lnTo>
                  <a:pt x="79782" y="43330"/>
                </a:lnTo>
                <a:close/>
                <a:moveTo>
                  <a:pt x="87549" y="43330"/>
                </a:moveTo>
                <a:lnTo>
                  <a:pt x="87549" y="47089"/>
                </a:lnTo>
                <a:lnTo>
                  <a:pt x="83757" y="47089"/>
                </a:lnTo>
                <a:lnTo>
                  <a:pt x="83757" y="43330"/>
                </a:lnTo>
                <a:close/>
                <a:moveTo>
                  <a:pt x="91524" y="43330"/>
                </a:moveTo>
                <a:lnTo>
                  <a:pt x="91524" y="47089"/>
                </a:lnTo>
                <a:lnTo>
                  <a:pt x="87733" y="47089"/>
                </a:lnTo>
                <a:lnTo>
                  <a:pt x="87733" y="43330"/>
                </a:lnTo>
                <a:close/>
                <a:moveTo>
                  <a:pt x="95499" y="43330"/>
                </a:moveTo>
                <a:lnTo>
                  <a:pt x="95499" y="47089"/>
                </a:lnTo>
                <a:lnTo>
                  <a:pt x="91708" y="47089"/>
                </a:lnTo>
                <a:lnTo>
                  <a:pt x="91708" y="43330"/>
                </a:lnTo>
                <a:close/>
                <a:moveTo>
                  <a:pt x="99474" y="43330"/>
                </a:moveTo>
                <a:lnTo>
                  <a:pt x="99474" y="47089"/>
                </a:lnTo>
                <a:lnTo>
                  <a:pt x="95684" y="47089"/>
                </a:lnTo>
                <a:lnTo>
                  <a:pt x="95684" y="43330"/>
                </a:lnTo>
                <a:close/>
                <a:moveTo>
                  <a:pt x="103449" y="43330"/>
                </a:moveTo>
                <a:lnTo>
                  <a:pt x="103449" y="47089"/>
                </a:lnTo>
                <a:lnTo>
                  <a:pt x="99659" y="47089"/>
                </a:lnTo>
                <a:lnTo>
                  <a:pt x="99659" y="43330"/>
                </a:lnTo>
                <a:close/>
                <a:moveTo>
                  <a:pt x="107424" y="43330"/>
                </a:moveTo>
                <a:lnTo>
                  <a:pt x="107424" y="47089"/>
                </a:lnTo>
                <a:lnTo>
                  <a:pt x="103634" y="47089"/>
                </a:lnTo>
                <a:lnTo>
                  <a:pt x="103634" y="43330"/>
                </a:lnTo>
                <a:close/>
                <a:moveTo>
                  <a:pt x="111400" y="43330"/>
                </a:moveTo>
                <a:lnTo>
                  <a:pt x="111400" y="47089"/>
                </a:lnTo>
                <a:lnTo>
                  <a:pt x="107609" y="47089"/>
                </a:lnTo>
                <a:lnTo>
                  <a:pt x="107609" y="43330"/>
                </a:lnTo>
                <a:close/>
                <a:moveTo>
                  <a:pt x="115376" y="43330"/>
                </a:moveTo>
                <a:lnTo>
                  <a:pt x="115376" y="47089"/>
                </a:lnTo>
                <a:lnTo>
                  <a:pt x="111585" y="47089"/>
                </a:lnTo>
                <a:lnTo>
                  <a:pt x="111585" y="43330"/>
                </a:lnTo>
                <a:close/>
                <a:moveTo>
                  <a:pt x="119351" y="43330"/>
                </a:moveTo>
                <a:lnTo>
                  <a:pt x="119351" y="47089"/>
                </a:lnTo>
                <a:lnTo>
                  <a:pt x="115560" y="47089"/>
                </a:lnTo>
                <a:lnTo>
                  <a:pt x="115560" y="43330"/>
                </a:lnTo>
                <a:close/>
                <a:moveTo>
                  <a:pt x="123326" y="43330"/>
                </a:moveTo>
                <a:lnTo>
                  <a:pt x="123326" y="47089"/>
                </a:lnTo>
                <a:lnTo>
                  <a:pt x="119535" y="47089"/>
                </a:lnTo>
                <a:lnTo>
                  <a:pt x="119535" y="43330"/>
                </a:lnTo>
                <a:close/>
                <a:moveTo>
                  <a:pt x="127301" y="43330"/>
                </a:moveTo>
                <a:lnTo>
                  <a:pt x="127301" y="47089"/>
                </a:lnTo>
                <a:lnTo>
                  <a:pt x="123510" y="47089"/>
                </a:lnTo>
                <a:lnTo>
                  <a:pt x="123510" y="43330"/>
                </a:lnTo>
                <a:close/>
                <a:moveTo>
                  <a:pt x="131277" y="43330"/>
                </a:moveTo>
                <a:lnTo>
                  <a:pt x="131277" y="47089"/>
                </a:lnTo>
                <a:lnTo>
                  <a:pt x="127485" y="47089"/>
                </a:lnTo>
                <a:lnTo>
                  <a:pt x="127485" y="43330"/>
                </a:lnTo>
                <a:close/>
                <a:moveTo>
                  <a:pt x="135252" y="43330"/>
                </a:moveTo>
                <a:lnTo>
                  <a:pt x="135252" y="47089"/>
                </a:lnTo>
                <a:lnTo>
                  <a:pt x="131461" y="47089"/>
                </a:lnTo>
                <a:lnTo>
                  <a:pt x="131461" y="43330"/>
                </a:lnTo>
                <a:close/>
                <a:moveTo>
                  <a:pt x="139227" y="43330"/>
                </a:moveTo>
                <a:lnTo>
                  <a:pt x="139227" y="47089"/>
                </a:lnTo>
                <a:lnTo>
                  <a:pt x="135436" y="47089"/>
                </a:lnTo>
                <a:lnTo>
                  <a:pt x="135436" y="43330"/>
                </a:lnTo>
                <a:close/>
                <a:moveTo>
                  <a:pt x="143202" y="43330"/>
                </a:moveTo>
                <a:lnTo>
                  <a:pt x="143202" y="47089"/>
                </a:lnTo>
                <a:lnTo>
                  <a:pt x="139411" y="47089"/>
                </a:lnTo>
                <a:lnTo>
                  <a:pt x="139411" y="43330"/>
                </a:lnTo>
                <a:close/>
                <a:moveTo>
                  <a:pt x="147177" y="43330"/>
                </a:moveTo>
                <a:lnTo>
                  <a:pt x="147177" y="47089"/>
                </a:lnTo>
                <a:lnTo>
                  <a:pt x="143387" y="47089"/>
                </a:lnTo>
                <a:lnTo>
                  <a:pt x="143387" y="43330"/>
                </a:lnTo>
                <a:close/>
                <a:moveTo>
                  <a:pt x="151224" y="43330"/>
                </a:moveTo>
                <a:lnTo>
                  <a:pt x="151224" y="47089"/>
                </a:lnTo>
                <a:lnTo>
                  <a:pt x="147362" y="47089"/>
                </a:lnTo>
                <a:lnTo>
                  <a:pt x="147362" y="43330"/>
                </a:lnTo>
                <a:close/>
                <a:moveTo>
                  <a:pt x="4068" y="47272"/>
                </a:moveTo>
                <a:lnTo>
                  <a:pt x="4068" y="51032"/>
                </a:lnTo>
                <a:lnTo>
                  <a:pt x="184" y="51032"/>
                </a:lnTo>
                <a:lnTo>
                  <a:pt x="184" y="47272"/>
                </a:lnTo>
                <a:close/>
                <a:moveTo>
                  <a:pt x="8043" y="47272"/>
                </a:moveTo>
                <a:lnTo>
                  <a:pt x="8043" y="51032"/>
                </a:lnTo>
                <a:lnTo>
                  <a:pt x="4252" y="51032"/>
                </a:lnTo>
                <a:lnTo>
                  <a:pt x="4252" y="47272"/>
                </a:lnTo>
                <a:close/>
                <a:moveTo>
                  <a:pt x="12018" y="47272"/>
                </a:moveTo>
                <a:lnTo>
                  <a:pt x="12018" y="51032"/>
                </a:lnTo>
                <a:lnTo>
                  <a:pt x="8227" y="51032"/>
                </a:lnTo>
                <a:lnTo>
                  <a:pt x="8227" y="47272"/>
                </a:lnTo>
                <a:close/>
                <a:moveTo>
                  <a:pt x="15993" y="47272"/>
                </a:moveTo>
                <a:lnTo>
                  <a:pt x="15993" y="51032"/>
                </a:lnTo>
                <a:lnTo>
                  <a:pt x="12202" y="51032"/>
                </a:lnTo>
                <a:lnTo>
                  <a:pt x="12202" y="47272"/>
                </a:lnTo>
                <a:close/>
                <a:moveTo>
                  <a:pt x="19968" y="47272"/>
                </a:moveTo>
                <a:lnTo>
                  <a:pt x="19968" y="51032"/>
                </a:lnTo>
                <a:lnTo>
                  <a:pt x="16177" y="51032"/>
                </a:lnTo>
                <a:lnTo>
                  <a:pt x="16177" y="47272"/>
                </a:lnTo>
                <a:close/>
                <a:moveTo>
                  <a:pt x="23944" y="47272"/>
                </a:moveTo>
                <a:lnTo>
                  <a:pt x="23944" y="51032"/>
                </a:lnTo>
                <a:lnTo>
                  <a:pt x="20153" y="51032"/>
                </a:lnTo>
                <a:lnTo>
                  <a:pt x="20153" y="47272"/>
                </a:lnTo>
                <a:close/>
                <a:moveTo>
                  <a:pt x="27919" y="47272"/>
                </a:moveTo>
                <a:lnTo>
                  <a:pt x="27919" y="51032"/>
                </a:lnTo>
                <a:lnTo>
                  <a:pt x="24129" y="51032"/>
                </a:lnTo>
                <a:lnTo>
                  <a:pt x="24129" y="47272"/>
                </a:lnTo>
                <a:close/>
                <a:moveTo>
                  <a:pt x="31895" y="47272"/>
                </a:moveTo>
                <a:lnTo>
                  <a:pt x="31895" y="51032"/>
                </a:lnTo>
                <a:lnTo>
                  <a:pt x="28104" y="51032"/>
                </a:lnTo>
                <a:lnTo>
                  <a:pt x="28104" y="47272"/>
                </a:lnTo>
                <a:close/>
                <a:moveTo>
                  <a:pt x="35870" y="47272"/>
                </a:moveTo>
                <a:lnTo>
                  <a:pt x="35870" y="51032"/>
                </a:lnTo>
                <a:lnTo>
                  <a:pt x="32079" y="51032"/>
                </a:lnTo>
                <a:lnTo>
                  <a:pt x="32079" y="47272"/>
                </a:lnTo>
                <a:close/>
                <a:moveTo>
                  <a:pt x="39845" y="47272"/>
                </a:moveTo>
                <a:lnTo>
                  <a:pt x="39845" y="51032"/>
                </a:lnTo>
                <a:lnTo>
                  <a:pt x="36054" y="51032"/>
                </a:lnTo>
                <a:lnTo>
                  <a:pt x="36054" y="47272"/>
                </a:lnTo>
                <a:close/>
                <a:moveTo>
                  <a:pt x="43821" y="47272"/>
                </a:moveTo>
                <a:lnTo>
                  <a:pt x="43821" y="51032"/>
                </a:lnTo>
                <a:lnTo>
                  <a:pt x="40029" y="51032"/>
                </a:lnTo>
                <a:lnTo>
                  <a:pt x="40029" y="47272"/>
                </a:lnTo>
                <a:close/>
                <a:moveTo>
                  <a:pt x="47796" y="47272"/>
                </a:moveTo>
                <a:lnTo>
                  <a:pt x="47796" y="51032"/>
                </a:lnTo>
                <a:lnTo>
                  <a:pt x="44005" y="51032"/>
                </a:lnTo>
                <a:lnTo>
                  <a:pt x="44005" y="47272"/>
                </a:lnTo>
                <a:close/>
                <a:moveTo>
                  <a:pt x="51771" y="47272"/>
                </a:moveTo>
                <a:lnTo>
                  <a:pt x="51771" y="51032"/>
                </a:lnTo>
                <a:lnTo>
                  <a:pt x="47980" y="51032"/>
                </a:lnTo>
                <a:lnTo>
                  <a:pt x="47980" y="47272"/>
                </a:lnTo>
                <a:close/>
                <a:moveTo>
                  <a:pt x="55746" y="47272"/>
                </a:moveTo>
                <a:lnTo>
                  <a:pt x="55746" y="51032"/>
                </a:lnTo>
                <a:lnTo>
                  <a:pt x="51955" y="51032"/>
                </a:lnTo>
                <a:lnTo>
                  <a:pt x="51955" y="47272"/>
                </a:lnTo>
                <a:close/>
                <a:moveTo>
                  <a:pt x="59721" y="47272"/>
                </a:moveTo>
                <a:lnTo>
                  <a:pt x="59721" y="51032"/>
                </a:lnTo>
                <a:lnTo>
                  <a:pt x="55931" y="51032"/>
                </a:lnTo>
                <a:lnTo>
                  <a:pt x="55931" y="47272"/>
                </a:lnTo>
                <a:close/>
                <a:moveTo>
                  <a:pt x="63696" y="47272"/>
                </a:moveTo>
                <a:lnTo>
                  <a:pt x="63696" y="51032"/>
                </a:lnTo>
                <a:lnTo>
                  <a:pt x="59906" y="51032"/>
                </a:lnTo>
                <a:lnTo>
                  <a:pt x="59906" y="47272"/>
                </a:lnTo>
                <a:close/>
                <a:moveTo>
                  <a:pt x="67672" y="47272"/>
                </a:moveTo>
                <a:lnTo>
                  <a:pt x="67672" y="51032"/>
                </a:lnTo>
                <a:lnTo>
                  <a:pt x="63881" y="51032"/>
                </a:lnTo>
                <a:lnTo>
                  <a:pt x="63881" y="47272"/>
                </a:lnTo>
                <a:close/>
                <a:moveTo>
                  <a:pt x="71648" y="47272"/>
                </a:moveTo>
                <a:lnTo>
                  <a:pt x="71648" y="51032"/>
                </a:lnTo>
                <a:lnTo>
                  <a:pt x="67857" y="51032"/>
                </a:lnTo>
                <a:lnTo>
                  <a:pt x="67857" y="47272"/>
                </a:lnTo>
                <a:close/>
                <a:moveTo>
                  <a:pt x="75623" y="47272"/>
                </a:moveTo>
                <a:lnTo>
                  <a:pt x="75623" y="51032"/>
                </a:lnTo>
                <a:lnTo>
                  <a:pt x="71832" y="51032"/>
                </a:lnTo>
                <a:lnTo>
                  <a:pt x="71832" y="47272"/>
                </a:lnTo>
                <a:close/>
                <a:moveTo>
                  <a:pt x="79598" y="47272"/>
                </a:moveTo>
                <a:lnTo>
                  <a:pt x="79598" y="51032"/>
                </a:lnTo>
                <a:lnTo>
                  <a:pt x="75807" y="51032"/>
                </a:lnTo>
                <a:lnTo>
                  <a:pt x="75807" y="47272"/>
                </a:lnTo>
                <a:close/>
                <a:moveTo>
                  <a:pt x="83573" y="47272"/>
                </a:moveTo>
                <a:lnTo>
                  <a:pt x="83573" y="51032"/>
                </a:lnTo>
                <a:lnTo>
                  <a:pt x="79782" y="51032"/>
                </a:lnTo>
                <a:lnTo>
                  <a:pt x="79782" y="47272"/>
                </a:lnTo>
                <a:close/>
                <a:moveTo>
                  <a:pt x="87549" y="47272"/>
                </a:moveTo>
                <a:lnTo>
                  <a:pt x="87549" y="51032"/>
                </a:lnTo>
                <a:lnTo>
                  <a:pt x="83757" y="51032"/>
                </a:lnTo>
                <a:lnTo>
                  <a:pt x="83757" y="47272"/>
                </a:lnTo>
                <a:close/>
                <a:moveTo>
                  <a:pt x="91524" y="47272"/>
                </a:moveTo>
                <a:lnTo>
                  <a:pt x="91524" y="51032"/>
                </a:lnTo>
                <a:lnTo>
                  <a:pt x="87733" y="51032"/>
                </a:lnTo>
                <a:lnTo>
                  <a:pt x="87733" y="47272"/>
                </a:lnTo>
                <a:close/>
                <a:moveTo>
                  <a:pt x="95499" y="47272"/>
                </a:moveTo>
                <a:lnTo>
                  <a:pt x="95499" y="51032"/>
                </a:lnTo>
                <a:lnTo>
                  <a:pt x="91708" y="51032"/>
                </a:lnTo>
                <a:lnTo>
                  <a:pt x="91708" y="47272"/>
                </a:lnTo>
                <a:close/>
                <a:moveTo>
                  <a:pt x="99474" y="47272"/>
                </a:moveTo>
                <a:lnTo>
                  <a:pt x="99474" y="51032"/>
                </a:lnTo>
                <a:lnTo>
                  <a:pt x="95684" y="51032"/>
                </a:lnTo>
                <a:lnTo>
                  <a:pt x="95684" y="47272"/>
                </a:lnTo>
                <a:close/>
                <a:moveTo>
                  <a:pt x="103449" y="47272"/>
                </a:moveTo>
                <a:lnTo>
                  <a:pt x="103449" y="51032"/>
                </a:lnTo>
                <a:lnTo>
                  <a:pt x="99659" y="51032"/>
                </a:lnTo>
                <a:lnTo>
                  <a:pt x="99659" y="47272"/>
                </a:lnTo>
                <a:close/>
                <a:moveTo>
                  <a:pt x="107424" y="47272"/>
                </a:moveTo>
                <a:lnTo>
                  <a:pt x="107424" y="51032"/>
                </a:lnTo>
                <a:lnTo>
                  <a:pt x="103634" y="51032"/>
                </a:lnTo>
                <a:lnTo>
                  <a:pt x="103634" y="47272"/>
                </a:lnTo>
                <a:close/>
                <a:moveTo>
                  <a:pt x="111400" y="47272"/>
                </a:moveTo>
                <a:lnTo>
                  <a:pt x="111400" y="51032"/>
                </a:lnTo>
                <a:lnTo>
                  <a:pt x="107609" y="51032"/>
                </a:lnTo>
                <a:lnTo>
                  <a:pt x="107609" y="47272"/>
                </a:lnTo>
                <a:close/>
                <a:moveTo>
                  <a:pt x="115376" y="47272"/>
                </a:moveTo>
                <a:lnTo>
                  <a:pt x="115376" y="51032"/>
                </a:lnTo>
                <a:lnTo>
                  <a:pt x="111585" y="51032"/>
                </a:lnTo>
                <a:lnTo>
                  <a:pt x="111585" y="47272"/>
                </a:lnTo>
                <a:close/>
                <a:moveTo>
                  <a:pt x="119351" y="47272"/>
                </a:moveTo>
                <a:lnTo>
                  <a:pt x="119351" y="51032"/>
                </a:lnTo>
                <a:lnTo>
                  <a:pt x="115560" y="51032"/>
                </a:lnTo>
                <a:lnTo>
                  <a:pt x="115560" y="47272"/>
                </a:lnTo>
                <a:close/>
                <a:moveTo>
                  <a:pt x="123326" y="47272"/>
                </a:moveTo>
                <a:lnTo>
                  <a:pt x="123326" y="51032"/>
                </a:lnTo>
                <a:lnTo>
                  <a:pt x="119535" y="51032"/>
                </a:lnTo>
                <a:lnTo>
                  <a:pt x="119535" y="47272"/>
                </a:lnTo>
                <a:close/>
                <a:moveTo>
                  <a:pt x="127301" y="47272"/>
                </a:moveTo>
                <a:lnTo>
                  <a:pt x="127301" y="51032"/>
                </a:lnTo>
                <a:lnTo>
                  <a:pt x="123510" y="51032"/>
                </a:lnTo>
                <a:lnTo>
                  <a:pt x="123510" y="47272"/>
                </a:lnTo>
                <a:close/>
                <a:moveTo>
                  <a:pt x="131277" y="47272"/>
                </a:moveTo>
                <a:lnTo>
                  <a:pt x="131277" y="51032"/>
                </a:lnTo>
                <a:lnTo>
                  <a:pt x="127485" y="51032"/>
                </a:lnTo>
                <a:lnTo>
                  <a:pt x="127485" y="47272"/>
                </a:lnTo>
                <a:close/>
                <a:moveTo>
                  <a:pt x="135252" y="47272"/>
                </a:moveTo>
                <a:lnTo>
                  <a:pt x="135252" y="51032"/>
                </a:lnTo>
                <a:lnTo>
                  <a:pt x="131461" y="51032"/>
                </a:lnTo>
                <a:lnTo>
                  <a:pt x="131461" y="47272"/>
                </a:lnTo>
                <a:close/>
                <a:moveTo>
                  <a:pt x="139227" y="47272"/>
                </a:moveTo>
                <a:lnTo>
                  <a:pt x="139227" y="51032"/>
                </a:lnTo>
                <a:lnTo>
                  <a:pt x="135436" y="51032"/>
                </a:lnTo>
                <a:lnTo>
                  <a:pt x="135436" y="47272"/>
                </a:lnTo>
                <a:close/>
                <a:moveTo>
                  <a:pt x="143202" y="47272"/>
                </a:moveTo>
                <a:lnTo>
                  <a:pt x="143202" y="51032"/>
                </a:lnTo>
                <a:lnTo>
                  <a:pt x="139411" y="51032"/>
                </a:lnTo>
                <a:lnTo>
                  <a:pt x="139411" y="47272"/>
                </a:lnTo>
                <a:close/>
                <a:moveTo>
                  <a:pt x="147177" y="47272"/>
                </a:moveTo>
                <a:lnTo>
                  <a:pt x="147177" y="51032"/>
                </a:lnTo>
                <a:lnTo>
                  <a:pt x="143387" y="51032"/>
                </a:lnTo>
                <a:lnTo>
                  <a:pt x="143387" y="47272"/>
                </a:lnTo>
                <a:close/>
                <a:moveTo>
                  <a:pt x="151224" y="47272"/>
                </a:moveTo>
                <a:lnTo>
                  <a:pt x="151224" y="51032"/>
                </a:lnTo>
                <a:lnTo>
                  <a:pt x="147362" y="51032"/>
                </a:lnTo>
                <a:lnTo>
                  <a:pt x="147362" y="47272"/>
                </a:lnTo>
                <a:close/>
                <a:moveTo>
                  <a:pt x="4068" y="51215"/>
                </a:moveTo>
                <a:lnTo>
                  <a:pt x="4068" y="54974"/>
                </a:lnTo>
                <a:lnTo>
                  <a:pt x="184" y="54974"/>
                </a:lnTo>
                <a:lnTo>
                  <a:pt x="184" y="51215"/>
                </a:lnTo>
                <a:close/>
                <a:moveTo>
                  <a:pt x="8043" y="51215"/>
                </a:moveTo>
                <a:lnTo>
                  <a:pt x="8043" y="54974"/>
                </a:lnTo>
                <a:lnTo>
                  <a:pt x="4252" y="54974"/>
                </a:lnTo>
                <a:lnTo>
                  <a:pt x="4252" y="51215"/>
                </a:lnTo>
                <a:close/>
                <a:moveTo>
                  <a:pt x="12018" y="51215"/>
                </a:moveTo>
                <a:lnTo>
                  <a:pt x="12018" y="54974"/>
                </a:lnTo>
                <a:lnTo>
                  <a:pt x="8227" y="54974"/>
                </a:lnTo>
                <a:lnTo>
                  <a:pt x="8227" y="51215"/>
                </a:lnTo>
                <a:close/>
                <a:moveTo>
                  <a:pt x="15993" y="51215"/>
                </a:moveTo>
                <a:lnTo>
                  <a:pt x="15993" y="54974"/>
                </a:lnTo>
                <a:lnTo>
                  <a:pt x="12202" y="54974"/>
                </a:lnTo>
                <a:lnTo>
                  <a:pt x="12202" y="51215"/>
                </a:lnTo>
                <a:close/>
                <a:moveTo>
                  <a:pt x="19968" y="51215"/>
                </a:moveTo>
                <a:lnTo>
                  <a:pt x="19968" y="54974"/>
                </a:lnTo>
                <a:lnTo>
                  <a:pt x="16177" y="54974"/>
                </a:lnTo>
                <a:lnTo>
                  <a:pt x="16177" y="51215"/>
                </a:lnTo>
                <a:close/>
                <a:moveTo>
                  <a:pt x="23944" y="51215"/>
                </a:moveTo>
                <a:lnTo>
                  <a:pt x="23944" y="54974"/>
                </a:lnTo>
                <a:lnTo>
                  <a:pt x="20153" y="54974"/>
                </a:lnTo>
                <a:lnTo>
                  <a:pt x="20153" y="51215"/>
                </a:lnTo>
                <a:close/>
                <a:moveTo>
                  <a:pt x="27919" y="51215"/>
                </a:moveTo>
                <a:lnTo>
                  <a:pt x="27919" y="54974"/>
                </a:lnTo>
                <a:lnTo>
                  <a:pt x="24129" y="54974"/>
                </a:lnTo>
                <a:lnTo>
                  <a:pt x="24129" y="51215"/>
                </a:lnTo>
                <a:close/>
                <a:moveTo>
                  <a:pt x="31895" y="51215"/>
                </a:moveTo>
                <a:lnTo>
                  <a:pt x="31895" y="54974"/>
                </a:lnTo>
                <a:lnTo>
                  <a:pt x="28104" y="54974"/>
                </a:lnTo>
                <a:lnTo>
                  <a:pt x="28104" y="51215"/>
                </a:lnTo>
                <a:close/>
                <a:moveTo>
                  <a:pt x="35870" y="51215"/>
                </a:moveTo>
                <a:lnTo>
                  <a:pt x="35870" y="54974"/>
                </a:lnTo>
                <a:lnTo>
                  <a:pt x="32079" y="54974"/>
                </a:lnTo>
                <a:lnTo>
                  <a:pt x="32079" y="51215"/>
                </a:lnTo>
                <a:close/>
                <a:moveTo>
                  <a:pt x="39845" y="51215"/>
                </a:moveTo>
                <a:lnTo>
                  <a:pt x="39845" y="54974"/>
                </a:lnTo>
                <a:lnTo>
                  <a:pt x="36054" y="54974"/>
                </a:lnTo>
                <a:lnTo>
                  <a:pt x="36054" y="51215"/>
                </a:lnTo>
                <a:close/>
                <a:moveTo>
                  <a:pt x="43821" y="51215"/>
                </a:moveTo>
                <a:lnTo>
                  <a:pt x="43821" y="54974"/>
                </a:lnTo>
                <a:lnTo>
                  <a:pt x="40029" y="54974"/>
                </a:lnTo>
                <a:lnTo>
                  <a:pt x="40029" y="51215"/>
                </a:lnTo>
                <a:close/>
                <a:moveTo>
                  <a:pt x="47796" y="51215"/>
                </a:moveTo>
                <a:lnTo>
                  <a:pt x="47796" y="54974"/>
                </a:lnTo>
                <a:lnTo>
                  <a:pt x="44005" y="54974"/>
                </a:lnTo>
                <a:lnTo>
                  <a:pt x="44005" y="51215"/>
                </a:lnTo>
                <a:close/>
                <a:moveTo>
                  <a:pt x="51771" y="51215"/>
                </a:moveTo>
                <a:lnTo>
                  <a:pt x="51771" y="54974"/>
                </a:lnTo>
                <a:lnTo>
                  <a:pt x="47980" y="54974"/>
                </a:lnTo>
                <a:lnTo>
                  <a:pt x="47980" y="51215"/>
                </a:lnTo>
                <a:close/>
                <a:moveTo>
                  <a:pt x="55746" y="51215"/>
                </a:moveTo>
                <a:lnTo>
                  <a:pt x="55746" y="54974"/>
                </a:lnTo>
                <a:lnTo>
                  <a:pt x="51955" y="54974"/>
                </a:lnTo>
                <a:lnTo>
                  <a:pt x="51955" y="51215"/>
                </a:lnTo>
                <a:close/>
                <a:moveTo>
                  <a:pt x="59721" y="51215"/>
                </a:moveTo>
                <a:lnTo>
                  <a:pt x="59721" y="54974"/>
                </a:lnTo>
                <a:lnTo>
                  <a:pt x="55931" y="54974"/>
                </a:lnTo>
                <a:lnTo>
                  <a:pt x="55931" y="51215"/>
                </a:lnTo>
                <a:close/>
                <a:moveTo>
                  <a:pt x="63696" y="51215"/>
                </a:moveTo>
                <a:lnTo>
                  <a:pt x="63696" y="54974"/>
                </a:lnTo>
                <a:lnTo>
                  <a:pt x="59906" y="54974"/>
                </a:lnTo>
                <a:lnTo>
                  <a:pt x="59906" y="51215"/>
                </a:lnTo>
                <a:close/>
                <a:moveTo>
                  <a:pt x="67672" y="51215"/>
                </a:moveTo>
                <a:lnTo>
                  <a:pt x="67672" y="54974"/>
                </a:lnTo>
                <a:lnTo>
                  <a:pt x="63881" y="54974"/>
                </a:lnTo>
                <a:lnTo>
                  <a:pt x="63881" y="51215"/>
                </a:lnTo>
                <a:close/>
                <a:moveTo>
                  <a:pt x="71648" y="51215"/>
                </a:moveTo>
                <a:lnTo>
                  <a:pt x="71648" y="54974"/>
                </a:lnTo>
                <a:lnTo>
                  <a:pt x="67857" y="54974"/>
                </a:lnTo>
                <a:lnTo>
                  <a:pt x="67857" y="51215"/>
                </a:lnTo>
                <a:close/>
                <a:moveTo>
                  <a:pt x="75623" y="51215"/>
                </a:moveTo>
                <a:lnTo>
                  <a:pt x="75623" y="54974"/>
                </a:lnTo>
                <a:lnTo>
                  <a:pt x="71832" y="54974"/>
                </a:lnTo>
                <a:lnTo>
                  <a:pt x="71832" y="51215"/>
                </a:lnTo>
                <a:close/>
                <a:moveTo>
                  <a:pt x="79598" y="51215"/>
                </a:moveTo>
                <a:lnTo>
                  <a:pt x="79598" y="54974"/>
                </a:lnTo>
                <a:lnTo>
                  <a:pt x="75807" y="54974"/>
                </a:lnTo>
                <a:lnTo>
                  <a:pt x="75807" y="51215"/>
                </a:lnTo>
                <a:close/>
                <a:moveTo>
                  <a:pt x="83573" y="51215"/>
                </a:moveTo>
                <a:lnTo>
                  <a:pt x="83573" y="54974"/>
                </a:lnTo>
                <a:lnTo>
                  <a:pt x="79782" y="54974"/>
                </a:lnTo>
                <a:lnTo>
                  <a:pt x="79782" y="51215"/>
                </a:lnTo>
                <a:close/>
                <a:moveTo>
                  <a:pt x="87549" y="51215"/>
                </a:moveTo>
                <a:lnTo>
                  <a:pt x="87549" y="54974"/>
                </a:lnTo>
                <a:lnTo>
                  <a:pt x="83757" y="54974"/>
                </a:lnTo>
                <a:lnTo>
                  <a:pt x="83757" y="51215"/>
                </a:lnTo>
                <a:close/>
                <a:moveTo>
                  <a:pt x="91524" y="51215"/>
                </a:moveTo>
                <a:lnTo>
                  <a:pt x="91524" y="54974"/>
                </a:lnTo>
                <a:lnTo>
                  <a:pt x="87733" y="54974"/>
                </a:lnTo>
                <a:lnTo>
                  <a:pt x="87733" y="51215"/>
                </a:lnTo>
                <a:close/>
                <a:moveTo>
                  <a:pt x="95499" y="51215"/>
                </a:moveTo>
                <a:lnTo>
                  <a:pt x="95499" y="54974"/>
                </a:lnTo>
                <a:lnTo>
                  <a:pt x="91708" y="54974"/>
                </a:lnTo>
                <a:lnTo>
                  <a:pt x="91708" y="51215"/>
                </a:lnTo>
                <a:close/>
                <a:moveTo>
                  <a:pt x="99474" y="51215"/>
                </a:moveTo>
                <a:lnTo>
                  <a:pt x="99474" y="54974"/>
                </a:lnTo>
                <a:lnTo>
                  <a:pt x="95684" y="54974"/>
                </a:lnTo>
                <a:lnTo>
                  <a:pt x="95684" y="51215"/>
                </a:lnTo>
                <a:close/>
                <a:moveTo>
                  <a:pt x="103449" y="51215"/>
                </a:moveTo>
                <a:lnTo>
                  <a:pt x="103449" y="54974"/>
                </a:lnTo>
                <a:lnTo>
                  <a:pt x="99659" y="54974"/>
                </a:lnTo>
                <a:lnTo>
                  <a:pt x="99659" y="51215"/>
                </a:lnTo>
                <a:close/>
                <a:moveTo>
                  <a:pt x="107424" y="51215"/>
                </a:moveTo>
                <a:lnTo>
                  <a:pt x="107424" y="54974"/>
                </a:lnTo>
                <a:lnTo>
                  <a:pt x="103634" y="54974"/>
                </a:lnTo>
                <a:lnTo>
                  <a:pt x="103634" y="51215"/>
                </a:lnTo>
                <a:close/>
                <a:moveTo>
                  <a:pt x="111400" y="51215"/>
                </a:moveTo>
                <a:lnTo>
                  <a:pt x="111400" y="54974"/>
                </a:lnTo>
                <a:lnTo>
                  <a:pt x="107609" y="54974"/>
                </a:lnTo>
                <a:lnTo>
                  <a:pt x="107609" y="51215"/>
                </a:lnTo>
                <a:close/>
                <a:moveTo>
                  <a:pt x="115376" y="51215"/>
                </a:moveTo>
                <a:lnTo>
                  <a:pt x="115376" y="54974"/>
                </a:lnTo>
                <a:lnTo>
                  <a:pt x="111585" y="54974"/>
                </a:lnTo>
                <a:lnTo>
                  <a:pt x="111585" y="51215"/>
                </a:lnTo>
                <a:close/>
                <a:moveTo>
                  <a:pt x="119351" y="51215"/>
                </a:moveTo>
                <a:lnTo>
                  <a:pt x="119351" y="54974"/>
                </a:lnTo>
                <a:lnTo>
                  <a:pt x="115560" y="54974"/>
                </a:lnTo>
                <a:lnTo>
                  <a:pt x="115560" y="51215"/>
                </a:lnTo>
                <a:close/>
                <a:moveTo>
                  <a:pt x="123326" y="51215"/>
                </a:moveTo>
                <a:lnTo>
                  <a:pt x="123326" y="54974"/>
                </a:lnTo>
                <a:lnTo>
                  <a:pt x="119535" y="54974"/>
                </a:lnTo>
                <a:lnTo>
                  <a:pt x="119535" y="51215"/>
                </a:lnTo>
                <a:close/>
                <a:moveTo>
                  <a:pt x="127301" y="51215"/>
                </a:moveTo>
                <a:lnTo>
                  <a:pt x="127301" y="54974"/>
                </a:lnTo>
                <a:lnTo>
                  <a:pt x="123510" y="54974"/>
                </a:lnTo>
                <a:lnTo>
                  <a:pt x="123510" y="51215"/>
                </a:lnTo>
                <a:close/>
                <a:moveTo>
                  <a:pt x="131277" y="51215"/>
                </a:moveTo>
                <a:lnTo>
                  <a:pt x="131277" y="54974"/>
                </a:lnTo>
                <a:lnTo>
                  <a:pt x="127485" y="54974"/>
                </a:lnTo>
                <a:lnTo>
                  <a:pt x="127485" y="51215"/>
                </a:lnTo>
                <a:close/>
                <a:moveTo>
                  <a:pt x="135252" y="51215"/>
                </a:moveTo>
                <a:lnTo>
                  <a:pt x="135252" y="54974"/>
                </a:lnTo>
                <a:lnTo>
                  <a:pt x="131461" y="54974"/>
                </a:lnTo>
                <a:lnTo>
                  <a:pt x="131461" y="51215"/>
                </a:lnTo>
                <a:close/>
                <a:moveTo>
                  <a:pt x="139227" y="51215"/>
                </a:moveTo>
                <a:lnTo>
                  <a:pt x="139227" y="54974"/>
                </a:lnTo>
                <a:lnTo>
                  <a:pt x="135436" y="54974"/>
                </a:lnTo>
                <a:lnTo>
                  <a:pt x="135436" y="51215"/>
                </a:lnTo>
                <a:close/>
                <a:moveTo>
                  <a:pt x="143202" y="51215"/>
                </a:moveTo>
                <a:lnTo>
                  <a:pt x="143202" y="54974"/>
                </a:lnTo>
                <a:lnTo>
                  <a:pt x="139411" y="54974"/>
                </a:lnTo>
                <a:lnTo>
                  <a:pt x="139411" y="51215"/>
                </a:lnTo>
                <a:close/>
                <a:moveTo>
                  <a:pt x="147177" y="51215"/>
                </a:moveTo>
                <a:lnTo>
                  <a:pt x="147177" y="54974"/>
                </a:lnTo>
                <a:lnTo>
                  <a:pt x="143387" y="54974"/>
                </a:lnTo>
                <a:lnTo>
                  <a:pt x="143387" y="51215"/>
                </a:lnTo>
                <a:close/>
                <a:moveTo>
                  <a:pt x="151224" y="51215"/>
                </a:moveTo>
                <a:lnTo>
                  <a:pt x="151224" y="54974"/>
                </a:lnTo>
                <a:lnTo>
                  <a:pt x="147362" y="54974"/>
                </a:lnTo>
                <a:lnTo>
                  <a:pt x="147362" y="51215"/>
                </a:lnTo>
                <a:close/>
                <a:moveTo>
                  <a:pt x="4068" y="55157"/>
                </a:moveTo>
                <a:lnTo>
                  <a:pt x="4068" y="58918"/>
                </a:lnTo>
                <a:lnTo>
                  <a:pt x="184" y="58918"/>
                </a:lnTo>
                <a:lnTo>
                  <a:pt x="184" y="55157"/>
                </a:lnTo>
                <a:close/>
                <a:moveTo>
                  <a:pt x="8043" y="55157"/>
                </a:moveTo>
                <a:lnTo>
                  <a:pt x="8043" y="58918"/>
                </a:lnTo>
                <a:lnTo>
                  <a:pt x="4252" y="58918"/>
                </a:lnTo>
                <a:lnTo>
                  <a:pt x="4252" y="55157"/>
                </a:lnTo>
                <a:close/>
                <a:moveTo>
                  <a:pt x="12018" y="55157"/>
                </a:moveTo>
                <a:lnTo>
                  <a:pt x="12018" y="58918"/>
                </a:lnTo>
                <a:lnTo>
                  <a:pt x="8227" y="58918"/>
                </a:lnTo>
                <a:lnTo>
                  <a:pt x="8227" y="55157"/>
                </a:lnTo>
                <a:close/>
                <a:moveTo>
                  <a:pt x="15993" y="55157"/>
                </a:moveTo>
                <a:lnTo>
                  <a:pt x="15993" y="58918"/>
                </a:lnTo>
                <a:lnTo>
                  <a:pt x="12202" y="58918"/>
                </a:lnTo>
                <a:lnTo>
                  <a:pt x="12202" y="55157"/>
                </a:lnTo>
                <a:close/>
                <a:moveTo>
                  <a:pt x="19968" y="55157"/>
                </a:moveTo>
                <a:lnTo>
                  <a:pt x="19968" y="58918"/>
                </a:lnTo>
                <a:lnTo>
                  <a:pt x="16177" y="58918"/>
                </a:lnTo>
                <a:lnTo>
                  <a:pt x="16177" y="55157"/>
                </a:lnTo>
                <a:close/>
                <a:moveTo>
                  <a:pt x="23944" y="55157"/>
                </a:moveTo>
                <a:lnTo>
                  <a:pt x="23944" y="58918"/>
                </a:lnTo>
                <a:lnTo>
                  <a:pt x="20153" y="58918"/>
                </a:lnTo>
                <a:lnTo>
                  <a:pt x="20153" y="55157"/>
                </a:lnTo>
                <a:close/>
                <a:moveTo>
                  <a:pt x="27919" y="55157"/>
                </a:moveTo>
                <a:lnTo>
                  <a:pt x="27919" y="58918"/>
                </a:lnTo>
                <a:lnTo>
                  <a:pt x="24129" y="58918"/>
                </a:lnTo>
                <a:lnTo>
                  <a:pt x="24129" y="55157"/>
                </a:lnTo>
                <a:close/>
                <a:moveTo>
                  <a:pt x="31895" y="55157"/>
                </a:moveTo>
                <a:lnTo>
                  <a:pt x="31895" y="58918"/>
                </a:lnTo>
                <a:lnTo>
                  <a:pt x="28104" y="58918"/>
                </a:lnTo>
                <a:lnTo>
                  <a:pt x="28104" y="55157"/>
                </a:lnTo>
                <a:close/>
                <a:moveTo>
                  <a:pt x="35870" y="55157"/>
                </a:moveTo>
                <a:lnTo>
                  <a:pt x="35870" y="58918"/>
                </a:lnTo>
                <a:lnTo>
                  <a:pt x="32079" y="58918"/>
                </a:lnTo>
                <a:lnTo>
                  <a:pt x="32079" y="55157"/>
                </a:lnTo>
                <a:close/>
                <a:moveTo>
                  <a:pt x="39845" y="55157"/>
                </a:moveTo>
                <a:lnTo>
                  <a:pt x="39845" y="58918"/>
                </a:lnTo>
                <a:lnTo>
                  <a:pt x="36054" y="58918"/>
                </a:lnTo>
                <a:lnTo>
                  <a:pt x="36054" y="55157"/>
                </a:lnTo>
                <a:close/>
                <a:moveTo>
                  <a:pt x="43821" y="55157"/>
                </a:moveTo>
                <a:lnTo>
                  <a:pt x="43821" y="58918"/>
                </a:lnTo>
                <a:lnTo>
                  <a:pt x="40029" y="58918"/>
                </a:lnTo>
                <a:lnTo>
                  <a:pt x="40029" y="55157"/>
                </a:lnTo>
                <a:close/>
                <a:moveTo>
                  <a:pt x="47796" y="55157"/>
                </a:moveTo>
                <a:lnTo>
                  <a:pt x="47796" y="58918"/>
                </a:lnTo>
                <a:lnTo>
                  <a:pt x="44005" y="58918"/>
                </a:lnTo>
                <a:lnTo>
                  <a:pt x="44005" y="55157"/>
                </a:lnTo>
                <a:close/>
                <a:moveTo>
                  <a:pt x="51771" y="55157"/>
                </a:moveTo>
                <a:lnTo>
                  <a:pt x="51771" y="58918"/>
                </a:lnTo>
                <a:lnTo>
                  <a:pt x="47980" y="58918"/>
                </a:lnTo>
                <a:lnTo>
                  <a:pt x="47980" y="55157"/>
                </a:lnTo>
                <a:close/>
                <a:moveTo>
                  <a:pt x="55746" y="55157"/>
                </a:moveTo>
                <a:lnTo>
                  <a:pt x="55746" y="58918"/>
                </a:lnTo>
                <a:lnTo>
                  <a:pt x="51955" y="58918"/>
                </a:lnTo>
                <a:lnTo>
                  <a:pt x="51955" y="55157"/>
                </a:lnTo>
                <a:close/>
                <a:moveTo>
                  <a:pt x="59721" y="55157"/>
                </a:moveTo>
                <a:lnTo>
                  <a:pt x="59721" y="58918"/>
                </a:lnTo>
                <a:lnTo>
                  <a:pt x="55931" y="58918"/>
                </a:lnTo>
                <a:lnTo>
                  <a:pt x="55931" y="55157"/>
                </a:lnTo>
                <a:close/>
                <a:moveTo>
                  <a:pt x="63696" y="55157"/>
                </a:moveTo>
                <a:lnTo>
                  <a:pt x="63696" y="58918"/>
                </a:lnTo>
                <a:lnTo>
                  <a:pt x="59906" y="58918"/>
                </a:lnTo>
                <a:lnTo>
                  <a:pt x="59906" y="55157"/>
                </a:lnTo>
                <a:close/>
                <a:moveTo>
                  <a:pt x="67672" y="55157"/>
                </a:moveTo>
                <a:lnTo>
                  <a:pt x="67672" y="58918"/>
                </a:lnTo>
                <a:lnTo>
                  <a:pt x="63881" y="58918"/>
                </a:lnTo>
                <a:lnTo>
                  <a:pt x="63881" y="55157"/>
                </a:lnTo>
                <a:close/>
                <a:moveTo>
                  <a:pt x="71648" y="55157"/>
                </a:moveTo>
                <a:lnTo>
                  <a:pt x="71648" y="58918"/>
                </a:lnTo>
                <a:lnTo>
                  <a:pt x="67857" y="58918"/>
                </a:lnTo>
                <a:lnTo>
                  <a:pt x="67857" y="55157"/>
                </a:lnTo>
                <a:close/>
                <a:moveTo>
                  <a:pt x="75623" y="55157"/>
                </a:moveTo>
                <a:lnTo>
                  <a:pt x="75623" y="58918"/>
                </a:lnTo>
                <a:lnTo>
                  <a:pt x="71832" y="58918"/>
                </a:lnTo>
                <a:lnTo>
                  <a:pt x="71832" y="55157"/>
                </a:lnTo>
                <a:close/>
                <a:moveTo>
                  <a:pt x="79598" y="55157"/>
                </a:moveTo>
                <a:lnTo>
                  <a:pt x="79598" y="58918"/>
                </a:lnTo>
                <a:lnTo>
                  <a:pt x="75807" y="58918"/>
                </a:lnTo>
                <a:lnTo>
                  <a:pt x="75807" y="55157"/>
                </a:lnTo>
                <a:close/>
                <a:moveTo>
                  <a:pt x="83573" y="55157"/>
                </a:moveTo>
                <a:lnTo>
                  <a:pt x="83573" y="58918"/>
                </a:lnTo>
                <a:lnTo>
                  <a:pt x="79782" y="58918"/>
                </a:lnTo>
                <a:lnTo>
                  <a:pt x="79782" y="55157"/>
                </a:lnTo>
                <a:close/>
                <a:moveTo>
                  <a:pt x="87549" y="55157"/>
                </a:moveTo>
                <a:lnTo>
                  <a:pt x="87549" y="58918"/>
                </a:lnTo>
                <a:lnTo>
                  <a:pt x="83757" y="58918"/>
                </a:lnTo>
                <a:lnTo>
                  <a:pt x="83757" y="55157"/>
                </a:lnTo>
                <a:close/>
                <a:moveTo>
                  <a:pt x="91524" y="55157"/>
                </a:moveTo>
                <a:lnTo>
                  <a:pt x="91524" y="58918"/>
                </a:lnTo>
                <a:lnTo>
                  <a:pt x="87733" y="58918"/>
                </a:lnTo>
                <a:lnTo>
                  <a:pt x="87733" y="55157"/>
                </a:lnTo>
                <a:close/>
                <a:moveTo>
                  <a:pt x="95499" y="55157"/>
                </a:moveTo>
                <a:lnTo>
                  <a:pt x="95499" y="58918"/>
                </a:lnTo>
                <a:lnTo>
                  <a:pt x="91708" y="58918"/>
                </a:lnTo>
                <a:lnTo>
                  <a:pt x="91708" y="55157"/>
                </a:lnTo>
                <a:close/>
                <a:moveTo>
                  <a:pt x="99474" y="55157"/>
                </a:moveTo>
                <a:lnTo>
                  <a:pt x="99474" y="58918"/>
                </a:lnTo>
                <a:lnTo>
                  <a:pt x="95684" y="58918"/>
                </a:lnTo>
                <a:lnTo>
                  <a:pt x="95684" y="55157"/>
                </a:lnTo>
                <a:close/>
                <a:moveTo>
                  <a:pt x="103449" y="55157"/>
                </a:moveTo>
                <a:lnTo>
                  <a:pt x="103449" y="58918"/>
                </a:lnTo>
                <a:lnTo>
                  <a:pt x="99659" y="58918"/>
                </a:lnTo>
                <a:lnTo>
                  <a:pt x="99659" y="55157"/>
                </a:lnTo>
                <a:close/>
                <a:moveTo>
                  <a:pt x="107424" y="55157"/>
                </a:moveTo>
                <a:lnTo>
                  <a:pt x="107424" y="58918"/>
                </a:lnTo>
                <a:lnTo>
                  <a:pt x="103634" y="58918"/>
                </a:lnTo>
                <a:lnTo>
                  <a:pt x="103634" y="55157"/>
                </a:lnTo>
                <a:close/>
                <a:moveTo>
                  <a:pt x="111400" y="55157"/>
                </a:moveTo>
                <a:lnTo>
                  <a:pt x="111400" y="58918"/>
                </a:lnTo>
                <a:lnTo>
                  <a:pt x="107609" y="58918"/>
                </a:lnTo>
                <a:lnTo>
                  <a:pt x="107609" y="55157"/>
                </a:lnTo>
                <a:close/>
                <a:moveTo>
                  <a:pt x="115376" y="55157"/>
                </a:moveTo>
                <a:lnTo>
                  <a:pt x="115376" y="58918"/>
                </a:lnTo>
                <a:lnTo>
                  <a:pt x="111585" y="58918"/>
                </a:lnTo>
                <a:lnTo>
                  <a:pt x="111585" y="55157"/>
                </a:lnTo>
                <a:close/>
                <a:moveTo>
                  <a:pt x="119351" y="55157"/>
                </a:moveTo>
                <a:lnTo>
                  <a:pt x="119351" y="58918"/>
                </a:lnTo>
                <a:lnTo>
                  <a:pt x="115560" y="58918"/>
                </a:lnTo>
                <a:lnTo>
                  <a:pt x="115560" y="55157"/>
                </a:lnTo>
                <a:close/>
                <a:moveTo>
                  <a:pt x="123326" y="55157"/>
                </a:moveTo>
                <a:lnTo>
                  <a:pt x="123326" y="58918"/>
                </a:lnTo>
                <a:lnTo>
                  <a:pt x="119535" y="58918"/>
                </a:lnTo>
                <a:lnTo>
                  <a:pt x="119535" y="55157"/>
                </a:lnTo>
                <a:close/>
                <a:moveTo>
                  <a:pt x="127301" y="55157"/>
                </a:moveTo>
                <a:lnTo>
                  <a:pt x="127301" y="58918"/>
                </a:lnTo>
                <a:lnTo>
                  <a:pt x="123510" y="58918"/>
                </a:lnTo>
                <a:lnTo>
                  <a:pt x="123510" y="55157"/>
                </a:lnTo>
                <a:close/>
                <a:moveTo>
                  <a:pt x="131277" y="55157"/>
                </a:moveTo>
                <a:lnTo>
                  <a:pt x="131277" y="58918"/>
                </a:lnTo>
                <a:lnTo>
                  <a:pt x="127485" y="58918"/>
                </a:lnTo>
                <a:lnTo>
                  <a:pt x="127485" y="55157"/>
                </a:lnTo>
                <a:close/>
                <a:moveTo>
                  <a:pt x="135252" y="55157"/>
                </a:moveTo>
                <a:lnTo>
                  <a:pt x="135252" y="58918"/>
                </a:lnTo>
                <a:lnTo>
                  <a:pt x="131461" y="58918"/>
                </a:lnTo>
                <a:lnTo>
                  <a:pt x="131461" y="55157"/>
                </a:lnTo>
                <a:close/>
                <a:moveTo>
                  <a:pt x="139227" y="55157"/>
                </a:moveTo>
                <a:lnTo>
                  <a:pt x="139227" y="58918"/>
                </a:lnTo>
                <a:lnTo>
                  <a:pt x="135436" y="58918"/>
                </a:lnTo>
                <a:lnTo>
                  <a:pt x="135436" y="55157"/>
                </a:lnTo>
                <a:close/>
                <a:moveTo>
                  <a:pt x="143202" y="55157"/>
                </a:moveTo>
                <a:lnTo>
                  <a:pt x="143202" y="58918"/>
                </a:lnTo>
                <a:lnTo>
                  <a:pt x="139411" y="58918"/>
                </a:lnTo>
                <a:lnTo>
                  <a:pt x="139411" y="55157"/>
                </a:lnTo>
                <a:close/>
                <a:moveTo>
                  <a:pt x="147177" y="55157"/>
                </a:moveTo>
                <a:lnTo>
                  <a:pt x="147177" y="58918"/>
                </a:lnTo>
                <a:lnTo>
                  <a:pt x="143387" y="58918"/>
                </a:lnTo>
                <a:lnTo>
                  <a:pt x="143387" y="55157"/>
                </a:lnTo>
                <a:close/>
                <a:moveTo>
                  <a:pt x="151224" y="55157"/>
                </a:moveTo>
                <a:lnTo>
                  <a:pt x="151224" y="58918"/>
                </a:lnTo>
                <a:lnTo>
                  <a:pt x="147362" y="58918"/>
                </a:lnTo>
                <a:lnTo>
                  <a:pt x="147362" y="55157"/>
                </a:lnTo>
                <a:close/>
                <a:moveTo>
                  <a:pt x="4068" y="59101"/>
                </a:moveTo>
                <a:lnTo>
                  <a:pt x="4068" y="62861"/>
                </a:lnTo>
                <a:lnTo>
                  <a:pt x="184" y="62861"/>
                </a:lnTo>
                <a:lnTo>
                  <a:pt x="184" y="59101"/>
                </a:lnTo>
                <a:close/>
                <a:moveTo>
                  <a:pt x="8043" y="59101"/>
                </a:moveTo>
                <a:lnTo>
                  <a:pt x="8043" y="62861"/>
                </a:lnTo>
                <a:lnTo>
                  <a:pt x="4252" y="62861"/>
                </a:lnTo>
                <a:lnTo>
                  <a:pt x="4252" y="59101"/>
                </a:lnTo>
                <a:close/>
                <a:moveTo>
                  <a:pt x="12018" y="59101"/>
                </a:moveTo>
                <a:lnTo>
                  <a:pt x="12018" y="62861"/>
                </a:lnTo>
                <a:lnTo>
                  <a:pt x="8227" y="62861"/>
                </a:lnTo>
                <a:lnTo>
                  <a:pt x="8227" y="59101"/>
                </a:lnTo>
                <a:close/>
                <a:moveTo>
                  <a:pt x="15993" y="59101"/>
                </a:moveTo>
                <a:lnTo>
                  <a:pt x="15993" y="62861"/>
                </a:lnTo>
                <a:lnTo>
                  <a:pt x="12202" y="62861"/>
                </a:lnTo>
                <a:lnTo>
                  <a:pt x="12202" y="59101"/>
                </a:lnTo>
                <a:close/>
                <a:moveTo>
                  <a:pt x="19968" y="59101"/>
                </a:moveTo>
                <a:lnTo>
                  <a:pt x="19968" y="62861"/>
                </a:lnTo>
                <a:lnTo>
                  <a:pt x="16177" y="62861"/>
                </a:lnTo>
                <a:lnTo>
                  <a:pt x="16177" y="59101"/>
                </a:lnTo>
                <a:close/>
                <a:moveTo>
                  <a:pt x="23944" y="59101"/>
                </a:moveTo>
                <a:lnTo>
                  <a:pt x="23944" y="62861"/>
                </a:lnTo>
                <a:lnTo>
                  <a:pt x="20153" y="62861"/>
                </a:lnTo>
                <a:lnTo>
                  <a:pt x="20153" y="59101"/>
                </a:lnTo>
                <a:close/>
                <a:moveTo>
                  <a:pt x="27919" y="59101"/>
                </a:moveTo>
                <a:lnTo>
                  <a:pt x="27919" y="62861"/>
                </a:lnTo>
                <a:lnTo>
                  <a:pt x="24129" y="62861"/>
                </a:lnTo>
                <a:lnTo>
                  <a:pt x="24129" y="59101"/>
                </a:lnTo>
                <a:close/>
                <a:moveTo>
                  <a:pt x="31895" y="59101"/>
                </a:moveTo>
                <a:lnTo>
                  <a:pt x="31895" y="62861"/>
                </a:lnTo>
                <a:lnTo>
                  <a:pt x="28104" y="62861"/>
                </a:lnTo>
                <a:lnTo>
                  <a:pt x="28104" y="59101"/>
                </a:lnTo>
                <a:close/>
                <a:moveTo>
                  <a:pt x="35870" y="59101"/>
                </a:moveTo>
                <a:lnTo>
                  <a:pt x="35870" y="62861"/>
                </a:lnTo>
                <a:lnTo>
                  <a:pt x="32079" y="62861"/>
                </a:lnTo>
                <a:lnTo>
                  <a:pt x="32079" y="59101"/>
                </a:lnTo>
                <a:close/>
                <a:moveTo>
                  <a:pt x="39845" y="59101"/>
                </a:moveTo>
                <a:lnTo>
                  <a:pt x="39845" y="62861"/>
                </a:lnTo>
                <a:lnTo>
                  <a:pt x="36054" y="62861"/>
                </a:lnTo>
                <a:lnTo>
                  <a:pt x="36054" y="59101"/>
                </a:lnTo>
                <a:close/>
                <a:moveTo>
                  <a:pt x="43821" y="59101"/>
                </a:moveTo>
                <a:lnTo>
                  <a:pt x="43821" y="62861"/>
                </a:lnTo>
                <a:lnTo>
                  <a:pt x="40029" y="62861"/>
                </a:lnTo>
                <a:lnTo>
                  <a:pt x="40029" y="59101"/>
                </a:lnTo>
                <a:close/>
                <a:moveTo>
                  <a:pt x="47796" y="59101"/>
                </a:moveTo>
                <a:lnTo>
                  <a:pt x="47796" y="62861"/>
                </a:lnTo>
                <a:lnTo>
                  <a:pt x="44005" y="62861"/>
                </a:lnTo>
                <a:lnTo>
                  <a:pt x="44005" y="59101"/>
                </a:lnTo>
                <a:close/>
                <a:moveTo>
                  <a:pt x="51771" y="59101"/>
                </a:moveTo>
                <a:lnTo>
                  <a:pt x="51771" y="62861"/>
                </a:lnTo>
                <a:lnTo>
                  <a:pt x="47980" y="62861"/>
                </a:lnTo>
                <a:lnTo>
                  <a:pt x="47980" y="59101"/>
                </a:lnTo>
                <a:close/>
                <a:moveTo>
                  <a:pt x="55746" y="59101"/>
                </a:moveTo>
                <a:lnTo>
                  <a:pt x="55746" y="62861"/>
                </a:lnTo>
                <a:lnTo>
                  <a:pt x="51955" y="62861"/>
                </a:lnTo>
                <a:lnTo>
                  <a:pt x="51955" y="59101"/>
                </a:lnTo>
                <a:close/>
                <a:moveTo>
                  <a:pt x="59721" y="59101"/>
                </a:moveTo>
                <a:lnTo>
                  <a:pt x="59721" y="62861"/>
                </a:lnTo>
                <a:lnTo>
                  <a:pt x="55931" y="62861"/>
                </a:lnTo>
                <a:lnTo>
                  <a:pt x="55931" y="59101"/>
                </a:lnTo>
                <a:close/>
                <a:moveTo>
                  <a:pt x="63696" y="59101"/>
                </a:moveTo>
                <a:lnTo>
                  <a:pt x="63696" y="62861"/>
                </a:lnTo>
                <a:lnTo>
                  <a:pt x="59906" y="62861"/>
                </a:lnTo>
                <a:lnTo>
                  <a:pt x="59906" y="59101"/>
                </a:lnTo>
                <a:close/>
                <a:moveTo>
                  <a:pt x="67672" y="59101"/>
                </a:moveTo>
                <a:lnTo>
                  <a:pt x="67672" y="62861"/>
                </a:lnTo>
                <a:lnTo>
                  <a:pt x="63881" y="62861"/>
                </a:lnTo>
                <a:lnTo>
                  <a:pt x="63881" y="59101"/>
                </a:lnTo>
                <a:close/>
                <a:moveTo>
                  <a:pt x="71648" y="59101"/>
                </a:moveTo>
                <a:lnTo>
                  <a:pt x="71648" y="62861"/>
                </a:lnTo>
                <a:lnTo>
                  <a:pt x="67857" y="62861"/>
                </a:lnTo>
                <a:lnTo>
                  <a:pt x="67857" y="59101"/>
                </a:lnTo>
                <a:close/>
                <a:moveTo>
                  <a:pt x="75623" y="59101"/>
                </a:moveTo>
                <a:lnTo>
                  <a:pt x="75623" y="62861"/>
                </a:lnTo>
                <a:lnTo>
                  <a:pt x="71832" y="62861"/>
                </a:lnTo>
                <a:lnTo>
                  <a:pt x="71832" y="59101"/>
                </a:lnTo>
                <a:close/>
                <a:moveTo>
                  <a:pt x="79598" y="59101"/>
                </a:moveTo>
                <a:lnTo>
                  <a:pt x="79598" y="62861"/>
                </a:lnTo>
                <a:lnTo>
                  <a:pt x="75807" y="62861"/>
                </a:lnTo>
                <a:lnTo>
                  <a:pt x="75807" y="59101"/>
                </a:lnTo>
                <a:close/>
                <a:moveTo>
                  <a:pt x="83573" y="59101"/>
                </a:moveTo>
                <a:lnTo>
                  <a:pt x="83573" y="62861"/>
                </a:lnTo>
                <a:lnTo>
                  <a:pt x="79782" y="62861"/>
                </a:lnTo>
                <a:lnTo>
                  <a:pt x="79782" y="59101"/>
                </a:lnTo>
                <a:close/>
                <a:moveTo>
                  <a:pt x="87549" y="59101"/>
                </a:moveTo>
                <a:lnTo>
                  <a:pt x="87549" y="62861"/>
                </a:lnTo>
                <a:lnTo>
                  <a:pt x="83757" y="62861"/>
                </a:lnTo>
                <a:lnTo>
                  <a:pt x="83757" y="59101"/>
                </a:lnTo>
                <a:close/>
                <a:moveTo>
                  <a:pt x="91524" y="59101"/>
                </a:moveTo>
                <a:lnTo>
                  <a:pt x="91524" y="62861"/>
                </a:lnTo>
                <a:lnTo>
                  <a:pt x="87733" y="62861"/>
                </a:lnTo>
                <a:lnTo>
                  <a:pt x="87733" y="59101"/>
                </a:lnTo>
                <a:close/>
                <a:moveTo>
                  <a:pt x="95499" y="59101"/>
                </a:moveTo>
                <a:lnTo>
                  <a:pt x="95499" y="62861"/>
                </a:lnTo>
                <a:lnTo>
                  <a:pt x="91708" y="62861"/>
                </a:lnTo>
                <a:lnTo>
                  <a:pt x="91708" y="59101"/>
                </a:lnTo>
                <a:close/>
                <a:moveTo>
                  <a:pt x="99474" y="59101"/>
                </a:moveTo>
                <a:lnTo>
                  <a:pt x="99474" y="62861"/>
                </a:lnTo>
                <a:lnTo>
                  <a:pt x="95684" y="62861"/>
                </a:lnTo>
                <a:lnTo>
                  <a:pt x="95684" y="59101"/>
                </a:lnTo>
                <a:close/>
                <a:moveTo>
                  <a:pt x="103449" y="59101"/>
                </a:moveTo>
                <a:lnTo>
                  <a:pt x="103449" y="62861"/>
                </a:lnTo>
                <a:lnTo>
                  <a:pt x="99659" y="62861"/>
                </a:lnTo>
                <a:lnTo>
                  <a:pt x="99659" y="59101"/>
                </a:lnTo>
                <a:close/>
                <a:moveTo>
                  <a:pt x="107424" y="59101"/>
                </a:moveTo>
                <a:lnTo>
                  <a:pt x="107424" y="62861"/>
                </a:lnTo>
                <a:lnTo>
                  <a:pt x="103634" y="62861"/>
                </a:lnTo>
                <a:lnTo>
                  <a:pt x="103634" y="59101"/>
                </a:lnTo>
                <a:close/>
                <a:moveTo>
                  <a:pt x="111400" y="59101"/>
                </a:moveTo>
                <a:lnTo>
                  <a:pt x="111400" y="62861"/>
                </a:lnTo>
                <a:lnTo>
                  <a:pt x="107609" y="62861"/>
                </a:lnTo>
                <a:lnTo>
                  <a:pt x="107609" y="59101"/>
                </a:lnTo>
                <a:close/>
                <a:moveTo>
                  <a:pt x="115376" y="59101"/>
                </a:moveTo>
                <a:lnTo>
                  <a:pt x="115376" y="62861"/>
                </a:lnTo>
                <a:lnTo>
                  <a:pt x="111585" y="62861"/>
                </a:lnTo>
                <a:lnTo>
                  <a:pt x="111585" y="59101"/>
                </a:lnTo>
                <a:close/>
                <a:moveTo>
                  <a:pt x="119351" y="59101"/>
                </a:moveTo>
                <a:lnTo>
                  <a:pt x="119351" y="62861"/>
                </a:lnTo>
                <a:lnTo>
                  <a:pt x="115560" y="62861"/>
                </a:lnTo>
                <a:lnTo>
                  <a:pt x="115560" y="59101"/>
                </a:lnTo>
                <a:close/>
                <a:moveTo>
                  <a:pt x="123326" y="59101"/>
                </a:moveTo>
                <a:lnTo>
                  <a:pt x="123326" y="62861"/>
                </a:lnTo>
                <a:lnTo>
                  <a:pt x="119535" y="62861"/>
                </a:lnTo>
                <a:lnTo>
                  <a:pt x="119535" y="59101"/>
                </a:lnTo>
                <a:close/>
                <a:moveTo>
                  <a:pt x="127301" y="59101"/>
                </a:moveTo>
                <a:lnTo>
                  <a:pt x="127301" y="62861"/>
                </a:lnTo>
                <a:lnTo>
                  <a:pt x="123510" y="62861"/>
                </a:lnTo>
                <a:lnTo>
                  <a:pt x="123510" y="59101"/>
                </a:lnTo>
                <a:close/>
                <a:moveTo>
                  <a:pt x="131277" y="59101"/>
                </a:moveTo>
                <a:lnTo>
                  <a:pt x="131277" y="62861"/>
                </a:lnTo>
                <a:lnTo>
                  <a:pt x="127485" y="62861"/>
                </a:lnTo>
                <a:lnTo>
                  <a:pt x="127485" y="59101"/>
                </a:lnTo>
                <a:close/>
                <a:moveTo>
                  <a:pt x="135252" y="59101"/>
                </a:moveTo>
                <a:lnTo>
                  <a:pt x="135252" y="62861"/>
                </a:lnTo>
                <a:lnTo>
                  <a:pt x="131461" y="62861"/>
                </a:lnTo>
                <a:lnTo>
                  <a:pt x="131461" y="59101"/>
                </a:lnTo>
                <a:close/>
                <a:moveTo>
                  <a:pt x="139227" y="59101"/>
                </a:moveTo>
                <a:lnTo>
                  <a:pt x="139227" y="62861"/>
                </a:lnTo>
                <a:lnTo>
                  <a:pt x="135436" y="62861"/>
                </a:lnTo>
                <a:lnTo>
                  <a:pt x="135436" y="59101"/>
                </a:lnTo>
                <a:close/>
                <a:moveTo>
                  <a:pt x="143202" y="59101"/>
                </a:moveTo>
                <a:lnTo>
                  <a:pt x="143202" y="62861"/>
                </a:lnTo>
                <a:lnTo>
                  <a:pt x="139411" y="62861"/>
                </a:lnTo>
                <a:lnTo>
                  <a:pt x="139411" y="59101"/>
                </a:lnTo>
                <a:close/>
                <a:moveTo>
                  <a:pt x="147177" y="59101"/>
                </a:moveTo>
                <a:lnTo>
                  <a:pt x="147177" y="62861"/>
                </a:lnTo>
                <a:lnTo>
                  <a:pt x="143387" y="62861"/>
                </a:lnTo>
                <a:lnTo>
                  <a:pt x="143387" y="59101"/>
                </a:lnTo>
                <a:close/>
                <a:moveTo>
                  <a:pt x="151224" y="59101"/>
                </a:moveTo>
                <a:lnTo>
                  <a:pt x="151224" y="62861"/>
                </a:lnTo>
                <a:lnTo>
                  <a:pt x="147362" y="62861"/>
                </a:lnTo>
                <a:lnTo>
                  <a:pt x="147362" y="59101"/>
                </a:lnTo>
                <a:close/>
                <a:moveTo>
                  <a:pt x="4068" y="63043"/>
                </a:moveTo>
                <a:lnTo>
                  <a:pt x="4068" y="66803"/>
                </a:lnTo>
                <a:lnTo>
                  <a:pt x="184" y="66803"/>
                </a:lnTo>
                <a:lnTo>
                  <a:pt x="184" y="63043"/>
                </a:lnTo>
                <a:close/>
                <a:moveTo>
                  <a:pt x="8043" y="63043"/>
                </a:moveTo>
                <a:lnTo>
                  <a:pt x="8043" y="66803"/>
                </a:lnTo>
                <a:lnTo>
                  <a:pt x="4252" y="66803"/>
                </a:lnTo>
                <a:lnTo>
                  <a:pt x="4252" y="63043"/>
                </a:lnTo>
                <a:close/>
                <a:moveTo>
                  <a:pt x="12018" y="63043"/>
                </a:moveTo>
                <a:lnTo>
                  <a:pt x="12018" y="66803"/>
                </a:lnTo>
                <a:lnTo>
                  <a:pt x="8227" y="66803"/>
                </a:lnTo>
                <a:lnTo>
                  <a:pt x="8227" y="63043"/>
                </a:lnTo>
                <a:close/>
                <a:moveTo>
                  <a:pt x="15993" y="63043"/>
                </a:moveTo>
                <a:lnTo>
                  <a:pt x="15993" y="66803"/>
                </a:lnTo>
                <a:lnTo>
                  <a:pt x="12202" y="66803"/>
                </a:lnTo>
                <a:lnTo>
                  <a:pt x="12202" y="63043"/>
                </a:lnTo>
                <a:close/>
                <a:moveTo>
                  <a:pt x="19968" y="63043"/>
                </a:moveTo>
                <a:lnTo>
                  <a:pt x="19968" y="66803"/>
                </a:lnTo>
                <a:lnTo>
                  <a:pt x="16177" y="66803"/>
                </a:lnTo>
                <a:lnTo>
                  <a:pt x="16177" y="63043"/>
                </a:lnTo>
                <a:close/>
                <a:moveTo>
                  <a:pt x="23944" y="63043"/>
                </a:moveTo>
                <a:lnTo>
                  <a:pt x="23944" y="66803"/>
                </a:lnTo>
                <a:lnTo>
                  <a:pt x="20153" y="66803"/>
                </a:lnTo>
                <a:lnTo>
                  <a:pt x="20153" y="63043"/>
                </a:lnTo>
                <a:close/>
                <a:moveTo>
                  <a:pt x="27919" y="63043"/>
                </a:moveTo>
                <a:lnTo>
                  <a:pt x="27919" y="66803"/>
                </a:lnTo>
                <a:lnTo>
                  <a:pt x="24129" y="66803"/>
                </a:lnTo>
                <a:lnTo>
                  <a:pt x="24129" y="63043"/>
                </a:lnTo>
                <a:close/>
                <a:moveTo>
                  <a:pt x="31895" y="63043"/>
                </a:moveTo>
                <a:lnTo>
                  <a:pt x="31895" y="66803"/>
                </a:lnTo>
                <a:lnTo>
                  <a:pt x="28104" y="66803"/>
                </a:lnTo>
                <a:lnTo>
                  <a:pt x="28104" y="63043"/>
                </a:lnTo>
                <a:close/>
                <a:moveTo>
                  <a:pt x="35870" y="63043"/>
                </a:moveTo>
                <a:lnTo>
                  <a:pt x="35870" y="66803"/>
                </a:lnTo>
                <a:lnTo>
                  <a:pt x="32079" y="66803"/>
                </a:lnTo>
                <a:lnTo>
                  <a:pt x="32079" y="63043"/>
                </a:lnTo>
                <a:close/>
                <a:moveTo>
                  <a:pt x="39845" y="63043"/>
                </a:moveTo>
                <a:lnTo>
                  <a:pt x="39845" y="66803"/>
                </a:lnTo>
                <a:lnTo>
                  <a:pt x="36054" y="66803"/>
                </a:lnTo>
                <a:lnTo>
                  <a:pt x="36054" y="63043"/>
                </a:lnTo>
                <a:close/>
                <a:moveTo>
                  <a:pt x="43821" y="63043"/>
                </a:moveTo>
                <a:lnTo>
                  <a:pt x="43821" y="66803"/>
                </a:lnTo>
                <a:lnTo>
                  <a:pt x="40029" y="66803"/>
                </a:lnTo>
                <a:lnTo>
                  <a:pt x="40029" y="63043"/>
                </a:lnTo>
                <a:close/>
                <a:moveTo>
                  <a:pt x="47796" y="63043"/>
                </a:moveTo>
                <a:lnTo>
                  <a:pt x="47796" y="66803"/>
                </a:lnTo>
                <a:lnTo>
                  <a:pt x="44005" y="66803"/>
                </a:lnTo>
                <a:lnTo>
                  <a:pt x="44005" y="63043"/>
                </a:lnTo>
                <a:close/>
                <a:moveTo>
                  <a:pt x="51771" y="63043"/>
                </a:moveTo>
                <a:lnTo>
                  <a:pt x="51771" y="66803"/>
                </a:lnTo>
                <a:lnTo>
                  <a:pt x="47980" y="66803"/>
                </a:lnTo>
                <a:lnTo>
                  <a:pt x="47980" y="63043"/>
                </a:lnTo>
                <a:close/>
                <a:moveTo>
                  <a:pt x="55746" y="63043"/>
                </a:moveTo>
                <a:lnTo>
                  <a:pt x="55746" y="66803"/>
                </a:lnTo>
                <a:lnTo>
                  <a:pt x="51955" y="66803"/>
                </a:lnTo>
                <a:lnTo>
                  <a:pt x="51955" y="63043"/>
                </a:lnTo>
                <a:close/>
                <a:moveTo>
                  <a:pt x="59721" y="63043"/>
                </a:moveTo>
                <a:lnTo>
                  <a:pt x="59721" y="66803"/>
                </a:lnTo>
                <a:lnTo>
                  <a:pt x="55931" y="66803"/>
                </a:lnTo>
                <a:lnTo>
                  <a:pt x="55931" y="63043"/>
                </a:lnTo>
                <a:close/>
                <a:moveTo>
                  <a:pt x="63696" y="63043"/>
                </a:moveTo>
                <a:lnTo>
                  <a:pt x="63696" y="66803"/>
                </a:lnTo>
                <a:lnTo>
                  <a:pt x="59906" y="66803"/>
                </a:lnTo>
                <a:lnTo>
                  <a:pt x="59906" y="63043"/>
                </a:lnTo>
                <a:close/>
                <a:moveTo>
                  <a:pt x="67672" y="63043"/>
                </a:moveTo>
                <a:lnTo>
                  <a:pt x="67672" y="66803"/>
                </a:lnTo>
                <a:lnTo>
                  <a:pt x="63881" y="66803"/>
                </a:lnTo>
                <a:lnTo>
                  <a:pt x="63881" y="63043"/>
                </a:lnTo>
                <a:close/>
                <a:moveTo>
                  <a:pt x="71648" y="63043"/>
                </a:moveTo>
                <a:lnTo>
                  <a:pt x="71648" y="66803"/>
                </a:lnTo>
                <a:lnTo>
                  <a:pt x="67857" y="66803"/>
                </a:lnTo>
                <a:lnTo>
                  <a:pt x="67857" y="63043"/>
                </a:lnTo>
                <a:close/>
                <a:moveTo>
                  <a:pt x="75623" y="63043"/>
                </a:moveTo>
                <a:lnTo>
                  <a:pt x="75623" y="66803"/>
                </a:lnTo>
                <a:lnTo>
                  <a:pt x="71832" y="66803"/>
                </a:lnTo>
                <a:lnTo>
                  <a:pt x="71832" y="63043"/>
                </a:lnTo>
                <a:close/>
                <a:moveTo>
                  <a:pt x="79598" y="63043"/>
                </a:moveTo>
                <a:lnTo>
                  <a:pt x="79598" y="66803"/>
                </a:lnTo>
                <a:lnTo>
                  <a:pt x="75807" y="66803"/>
                </a:lnTo>
                <a:lnTo>
                  <a:pt x="75807" y="63043"/>
                </a:lnTo>
                <a:close/>
                <a:moveTo>
                  <a:pt x="83573" y="63043"/>
                </a:moveTo>
                <a:lnTo>
                  <a:pt x="83573" y="66803"/>
                </a:lnTo>
                <a:lnTo>
                  <a:pt x="79782" y="66803"/>
                </a:lnTo>
                <a:lnTo>
                  <a:pt x="79782" y="63043"/>
                </a:lnTo>
                <a:close/>
                <a:moveTo>
                  <a:pt x="87549" y="63043"/>
                </a:moveTo>
                <a:lnTo>
                  <a:pt x="87549" y="66803"/>
                </a:lnTo>
                <a:lnTo>
                  <a:pt x="83757" y="66803"/>
                </a:lnTo>
                <a:lnTo>
                  <a:pt x="83757" y="63043"/>
                </a:lnTo>
                <a:close/>
                <a:moveTo>
                  <a:pt x="91524" y="63043"/>
                </a:moveTo>
                <a:lnTo>
                  <a:pt x="91524" y="66803"/>
                </a:lnTo>
                <a:lnTo>
                  <a:pt x="87733" y="66803"/>
                </a:lnTo>
                <a:lnTo>
                  <a:pt x="87733" y="63043"/>
                </a:lnTo>
                <a:close/>
                <a:moveTo>
                  <a:pt x="95499" y="63043"/>
                </a:moveTo>
                <a:lnTo>
                  <a:pt x="95499" y="66803"/>
                </a:lnTo>
                <a:lnTo>
                  <a:pt x="91708" y="66803"/>
                </a:lnTo>
                <a:lnTo>
                  <a:pt x="91708" y="63043"/>
                </a:lnTo>
                <a:close/>
                <a:moveTo>
                  <a:pt x="99474" y="63043"/>
                </a:moveTo>
                <a:lnTo>
                  <a:pt x="99474" y="66803"/>
                </a:lnTo>
                <a:lnTo>
                  <a:pt x="95684" y="66803"/>
                </a:lnTo>
                <a:lnTo>
                  <a:pt x="95684" y="63043"/>
                </a:lnTo>
                <a:close/>
                <a:moveTo>
                  <a:pt x="103449" y="63043"/>
                </a:moveTo>
                <a:lnTo>
                  <a:pt x="103449" y="66803"/>
                </a:lnTo>
                <a:lnTo>
                  <a:pt x="99659" y="66803"/>
                </a:lnTo>
                <a:lnTo>
                  <a:pt x="99659" y="63043"/>
                </a:lnTo>
                <a:close/>
                <a:moveTo>
                  <a:pt x="107424" y="63043"/>
                </a:moveTo>
                <a:lnTo>
                  <a:pt x="107424" y="66803"/>
                </a:lnTo>
                <a:lnTo>
                  <a:pt x="103634" y="66803"/>
                </a:lnTo>
                <a:lnTo>
                  <a:pt x="103634" y="63043"/>
                </a:lnTo>
                <a:close/>
                <a:moveTo>
                  <a:pt x="111400" y="63043"/>
                </a:moveTo>
                <a:lnTo>
                  <a:pt x="111400" y="66803"/>
                </a:lnTo>
                <a:lnTo>
                  <a:pt x="107609" y="66803"/>
                </a:lnTo>
                <a:lnTo>
                  <a:pt x="107609" y="63043"/>
                </a:lnTo>
                <a:close/>
                <a:moveTo>
                  <a:pt x="115376" y="63043"/>
                </a:moveTo>
                <a:lnTo>
                  <a:pt x="115376" y="66803"/>
                </a:lnTo>
                <a:lnTo>
                  <a:pt x="111585" y="66803"/>
                </a:lnTo>
                <a:lnTo>
                  <a:pt x="111585" y="63043"/>
                </a:lnTo>
                <a:close/>
                <a:moveTo>
                  <a:pt x="119351" y="63044"/>
                </a:moveTo>
                <a:lnTo>
                  <a:pt x="119351" y="66803"/>
                </a:lnTo>
                <a:lnTo>
                  <a:pt x="115560" y="66803"/>
                </a:lnTo>
                <a:lnTo>
                  <a:pt x="115560" y="63044"/>
                </a:lnTo>
                <a:close/>
                <a:moveTo>
                  <a:pt x="123326" y="63044"/>
                </a:moveTo>
                <a:lnTo>
                  <a:pt x="123326" y="66803"/>
                </a:lnTo>
                <a:lnTo>
                  <a:pt x="119535" y="66803"/>
                </a:lnTo>
                <a:lnTo>
                  <a:pt x="119535" y="63044"/>
                </a:lnTo>
                <a:close/>
                <a:moveTo>
                  <a:pt x="127301" y="63044"/>
                </a:moveTo>
                <a:lnTo>
                  <a:pt x="127301" y="66803"/>
                </a:lnTo>
                <a:lnTo>
                  <a:pt x="123510" y="66803"/>
                </a:lnTo>
                <a:lnTo>
                  <a:pt x="123510" y="63044"/>
                </a:lnTo>
                <a:close/>
                <a:moveTo>
                  <a:pt x="131277" y="63044"/>
                </a:moveTo>
                <a:lnTo>
                  <a:pt x="131277" y="66803"/>
                </a:lnTo>
                <a:lnTo>
                  <a:pt x="127485" y="66803"/>
                </a:lnTo>
                <a:lnTo>
                  <a:pt x="127485" y="63044"/>
                </a:lnTo>
                <a:close/>
                <a:moveTo>
                  <a:pt x="135252" y="63044"/>
                </a:moveTo>
                <a:lnTo>
                  <a:pt x="135252" y="66803"/>
                </a:lnTo>
                <a:lnTo>
                  <a:pt x="131461" y="66803"/>
                </a:lnTo>
                <a:lnTo>
                  <a:pt x="131461" y="63044"/>
                </a:lnTo>
                <a:close/>
                <a:moveTo>
                  <a:pt x="139227" y="63044"/>
                </a:moveTo>
                <a:lnTo>
                  <a:pt x="139227" y="66803"/>
                </a:lnTo>
                <a:lnTo>
                  <a:pt x="135436" y="66803"/>
                </a:lnTo>
                <a:lnTo>
                  <a:pt x="135436" y="63044"/>
                </a:lnTo>
                <a:close/>
                <a:moveTo>
                  <a:pt x="143202" y="63044"/>
                </a:moveTo>
                <a:lnTo>
                  <a:pt x="143202" y="66803"/>
                </a:lnTo>
                <a:lnTo>
                  <a:pt x="139411" y="66803"/>
                </a:lnTo>
                <a:lnTo>
                  <a:pt x="139411" y="63044"/>
                </a:lnTo>
                <a:close/>
                <a:moveTo>
                  <a:pt x="147177" y="63044"/>
                </a:moveTo>
                <a:lnTo>
                  <a:pt x="147177" y="66803"/>
                </a:lnTo>
                <a:lnTo>
                  <a:pt x="143387" y="66803"/>
                </a:lnTo>
                <a:lnTo>
                  <a:pt x="143387" y="63044"/>
                </a:lnTo>
                <a:close/>
                <a:moveTo>
                  <a:pt x="151224" y="63044"/>
                </a:moveTo>
                <a:lnTo>
                  <a:pt x="151224" y="66803"/>
                </a:lnTo>
                <a:lnTo>
                  <a:pt x="147362" y="66803"/>
                </a:lnTo>
                <a:lnTo>
                  <a:pt x="147362" y="63044"/>
                </a:lnTo>
                <a:close/>
                <a:moveTo>
                  <a:pt x="4068" y="66986"/>
                </a:moveTo>
                <a:lnTo>
                  <a:pt x="4068" y="70746"/>
                </a:lnTo>
                <a:lnTo>
                  <a:pt x="184" y="70746"/>
                </a:lnTo>
                <a:lnTo>
                  <a:pt x="184" y="66986"/>
                </a:lnTo>
                <a:close/>
                <a:moveTo>
                  <a:pt x="8043" y="66986"/>
                </a:moveTo>
                <a:lnTo>
                  <a:pt x="8043" y="70746"/>
                </a:lnTo>
                <a:lnTo>
                  <a:pt x="4252" y="70746"/>
                </a:lnTo>
                <a:lnTo>
                  <a:pt x="4252" y="66986"/>
                </a:lnTo>
                <a:close/>
                <a:moveTo>
                  <a:pt x="12018" y="66986"/>
                </a:moveTo>
                <a:lnTo>
                  <a:pt x="12018" y="70746"/>
                </a:lnTo>
                <a:lnTo>
                  <a:pt x="8227" y="70746"/>
                </a:lnTo>
                <a:lnTo>
                  <a:pt x="8227" y="66986"/>
                </a:lnTo>
                <a:close/>
                <a:moveTo>
                  <a:pt x="15993" y="66986"/>
                </a:moveTo>
                <a:lnTo>
                  <a:pt x="15993" y="70746"/>
                </a:lnTo>
                <a:lnTo>
                  <a:pt x="12202" y="70746"/>
                </a:lnTo>
                <a:lnTo>
                  <a:pt x="12202" y="66986"/>
                </a:lnTo>
                <a:close/>
                <a:moveTo>
                  <a:pt x="19968" y="66986"/>
                </a:moveTo>
                <a:lnTo>
                  <a:pt x="19968" y="70746"/>
                </a:lnTo>
                <a:lnTo>
                  <a:pt x="16177" y="70746"/>
                </a:lnTo>
                <a:lnTo>
                  <a:pt x="16177" y="66986"/>
                </a:lnTo>
                <a:close/>
                <a:moveTo>
                  <a:pt x="23944" y="66986"/>
                </a:moveTo>
                <a:lnTo>
                  <a:pt x="23944" y="70746"/>
                </a:lnTo>
                <a:lnTo>
                  <a:pt x="20153" y="70746"/>
                </a:lnTo>
                <a:lnTo>
                  <a:pt x="20153" y="66986"/>
                </a:lnTo>
                <a:close/>
                <a:moveTo>
                  <a:pt x="27919" y="66986"/>
                </a:moveTo>
                <a:lnTo>
                  <a:pt x="27919" y="70746"/>
                </a:lnTo>
                <a:lnTo>
                  <a:pt x="24129" y="70746"/>
                </a:lnTo>
                <a:lnTo>
                  <a:pt x="24129" y="66986"/>
                </a:lnTo>
                <a:close/>
                <a:moveTo>
                  <a:pt x="31895" y="66986"/>
                </a:moveTo>
                <a:lnTo>
                  <a:pt x="31895" y="70746"/>
                </a:lnTo>
                <a:lnTo>
                  <a:pt x="28104" y="70746"/>
                </a:lnTo>
                <a:lnTo>
                  <a:pt x="28104" y="66986"/>
                </a:lnTo>
                <a:close/>
                <a:moveTo>
                  <a:pt x="35870" y="66986"/>
                </a:moveTo>
                <a:lnTo>
                  <a:pt x="35870" y="70746"/>
                </a:lnTo>
                <a:lnTo>
                  <a:pt x="32079" y="70746"/>
                </a:lnTo>
                <a:lnTo>
                  <a:pt x="32079" y="66986"/>
                </a:lnTo>
                <a:close/>
                <a:moveTo>
                  <a:pt x="39845" y="66986"/>
                </a:moveTo>
                <a:lnTo>
                  <a:pt x="39845" y="70746"/>
                </a:lnTo>
                <a:lnTo>
                  <a:pt x="36054" y="70746"/>
                </a:lnTo>
                <a:lnTo>
                  <a:pt x="36054" y="66986"/>
                </a:lnTo>
                <a:close/>
                <a:moveTo>
                  <a:pt x="43821" y="66986"/>
                </a:moveTo>
                <a:lnTo>
                  <a:pt x="43821" y="70746"/>
                </a:lnTo>
                <a:lnTo>
                  <a:pt x="40029" y="70746"/>
                </a:lnTo>
                <a:lnTo>
                  <a:pt x="40029" y="66986"/>
                </a:lnTo>
                <a:close/>
                <a:moveTo>
                  <a:pt x="47796" y="66986"/>
                </a:moveTo>
                <a:lnTo>
                  <a:pt x="47796" y="70746"/>
                </a:lnTo>
                <a:lnTo>
                  <a:pt x="44005" y="70746"/>
                </a:lnTo>
                <a:lnTo>
                  <a:pt x="44005" y="66986"/>
                </a:lnTo>
                <a:close/>
                <a:moveTo>
                  <a:pt x="51771" y="66986"/>
                </a:moveTo>
                <a:lnTo>
                  <a:pt x="51771" y="70746"/>
                </a:lnTo>
                <a:lnTo>
                  <a:pt x="47980" y="70746"/>
                </a:lnTo>
                <a:lnTo>
                  <a:pt x="47980" y="66986"/>
                </a:lnTo>
                <a:close/>
                <a:moveTo>
                  <a:pt x="55746" y="66986"/>
                </a:moveTo>
                <a:lnTo>
                  <a:pt x="55746" y="70746"/>
                </a:lnTo>
                <a:lnTo>
                  <a:pt x="51955" y="70746"/>
                </a:lnTo>
                <a:lnTo>
                  <a:pt x="51955" y="66986"/>
                </a:lnTo>
                <a:close/>
                <a:moveTo>
                  <a:pt x="59721" y="66986"/>
                </a:moveTo>
                <a:lnTo>
                  <a:pt x="59721" y="70746"/>
                </a:lnTo>
                <a:lnTo>
                  <a:pt x="55931" y="70746"/>
                </a:lnTo>
                <a:lnTo>
                  <a:pt x="55931" y="66986"/>
                </a:lnTo>
                <a:close/>
                <a:moveTo>
                  <a:pt x="63696" y="66986"/>
                </a:moveTo>
                <a:lnTo>
                  <a:pt x="63696" y="70746"/>
                </a:lnTo>
                <a:lnTo>
                  <a:pt x="59906" y="70746"/>
                </a:lnTo>
                <a:lnTo>
                  <a:pt x="59906" y="66986"/>
                </a:lnTo>
                <a:close/>
                <a:moveTo>
                  <a:pt x="67672" y="66986"/>
                </a:moveTo>
                <a:lnTo>
                  <a:pt x="67672" y="70746"/>
                </a:lnTo>
                <a:lnTo>
                  <a:pt x="63881" y="70746"/>
                </a:lnTo>
                <a:lnTo>
                  <a:pt x="63881" y="66986"/>
                </a:lnTo>
                <a:close/>
                <a:moveTo>
                  <a:pt x="71648" y="66986"/>
                </a:moveTo>
                <a:lnTo>
                  <a:pt x="71648" y="70746"/>
                </a:lnTo>
                <a:lnTo>
                  <a:pt x="67857" y="70746"/>
                </a:lnTo>
                <a:lnTo>
                  <a:pt x="67857" y="66986"/>
                </a:lnTo>
                <a:close/>
                <a:moveTo>
                  <a:pt x="75623" y="66986"/>
                </a:moveTo>
                <a:lnTo>
                  <a:pt x="75623" y="70746"/>
                </a:lnTo>
                <a:lnTo>
                  <a:pt x="71832" y="70746"/>
                </a:lnTo>
                <a:lnTo>
                  <a:pt x="71832" y="66986"/>
                </a:lnTo>
                <a:close/>
                <a:moveTo>
                  <a:pt x="79598" y="66986"/>
                </a:moveTo>
                <a:lnTo>
                  <a:pt x="79598" y="70746"/>
                </a:lnTo>
                <a:lnTo>
                  <a:pt x="75807" y="70746"/>
                </a:lnTo>
                <a:lnTo>
                  <a:pt x="75807" y="66986"/>
                </a:lnTo>
                <a:close/>
                <a:moveTo>
                  <a:pt x="83573" y="66986"/>
                </a:moveTo>
                <a:lnTo>
                  <a:pt x="83573" y="70746"/>
                </a:lnTo>
                <a:lnTo>
                  <a:pt x="79782" y="70746"/>
                </a:lnTo>
                <a:lnTo>
                  <a:pt x="79782" y="66986"/>
                </a:lnTo>
                <a:close/>
                <a:moveTo>
                  <a:pt x="87549" y="66986"/>
                </a:moveTo>
                <a:lnTo>
                  <a:pt x="87549" y="70746"/>
                </a:lnTo>
                <a:lnTo>
                  <a:pt x="83757" y="70746"/>
                </a:lnTo>
                <a:lnTo>
                  <a:pt x="83757" y="66986"/>
                </a:lnTo>
                <a:close/>
                <a:moveTo>
                  <a:pt x="91524" y="66986"/>
                </a:moveTo>
                <a:lnTo>
                  <a:pt x="91524" y="70746"/>
                </a:lnTo>
                <a:lnTo>
                  <a:pt x="87733" y="70746"/>
                </a:lnTo>
                <a:lnTo>
                  <a:pt x="87733" y="66986"/>
                </a:lnTo>
                <a:close/>
                <a:moveTo>
                  <a:pt x="95499" y="66986"/>
                </a:moveTo>
                <a:lnTo>
                  <a:pt x="95499" y="70746"/>
                </a:lnTo>
                <a:lnTo>
                  <a:pt x="91708" y="70746"/>
                </a:lnTo>
                <a:lnTo>
                  <a:pt x="91708" y="66986"/>
                </a:lnTo>
                <a:close/>
                <a:moveTo>
                  <a:pt x="99474" y="66986"/>
                </a:moveTo>
                <a:lnTo>
                  <a:pt x="99474" y="70746"/>
                </a:lnTo>
                <a:lnTo>
                  <a:pt x="95684" y="70746"/>
                </a:lnTo>
                <a:lnTo>
                  <a:pt x="95684" y="66986"/>
                </a:lnTo>
                <a:close/>
                <a:moveTo>
                  <a:pt x="103449" y="66986"/>
                </a:moveTo>
                <a:lnTo>
                  <a:pt x="103449" y="70746"/>
                </a:lnTo>
                <a:lnTo>
                  <a:pt x="99659" y="70746"/>
                </a:lnTo>
                <a:lnTo>
                  <a:pt x="99659" y="66986"/>
                </a:lnTo>
                <a:close/>
                <a:moveTo>
                  <a:pt x="107424" y="66986"/>
                </a:moveTo>
                <a:lnTo>
                  <a:pt x="107424" y="70746"/>
                </a:lnTo>
                <a:lnTo>
                  <a:pt x="103634" y="70746"/>
                </a:lnTo>
                <a:lnTo>
                  <a:pt x="103634" y="66986"/>
                </a:lnTo>
                <a:close/>
                <a:moveTo>
                  <a:pt x="111400" y="66986"/>
                </a:moveTo>
                <a:lnTo>
                  <a:pt x="111400" y="70746"/>
                </a:lnTo>
                <a:lnTo>
                  <a:pt x="107609" y="70746"/>
                </a:lnTo>
                <a:lnTo>
                  <a:pt x="107609" y="66986"/>
                </a:lnTo>
                <a:close/>
                <a:moveTo>
                  <a:pt x="115376" y="66986"/>
                </a:moveTo>
                <a:lnTo>
                  <a:pt x="115376" y="70746"/>
                </a:lnTo>
                <a:lnTo>
                  <a:pt x="111585" y="70746"/>
                </a:lnTo>
                <a:lnTo>
                  <a:pt x="111585" y="66986"/>
                </a:lnTo>
                <a:close/>
                <a:moveTo>
                  <a:pt x="119351" y="66986"/>
                </a:moveTo>
                <a:lnTo>
                  <a:pt x="119351" y="70746"/>
                </a:lnTo>
                <a:lnTo>
                  <a:pt x="115560" y="70746"/>
                </a:lnTo>
                <a:lnTo>
                  <a:pt x="115560" y="66986"/>
                </a:lnTo>
                <a:close/>
                <a:moveTo>
                  <a:pt x="123326" y="66986"/>
                </a:moveTo>
                <a:lnTo>
                  <a:pt x="123326" y="70746"/>
                </a:lnTo>
                <a:lnTo>
                  <a:pt x="119535" y="70746"/>
                </a:lnTo>
                <a:lnTo>
                  <a:pt x="119535" y="66986"/>
                </a:lnTo>
                <a:close/>
                <a:moveTo>
                  <a:pt x="127301" y="66986"/>
                </a:moveTo>
                <a:lnTo>
                  <a:pt x="127301" y="70746"/>
                </a:lnTo>
                <a:lnTo>
                  <a:pt x="123510" y="70746"/>
                </a:lnTo>
                <a:lnTo>
                  <a:pt x="123510" y="66986"/>
                </a:lnTo>
                <a:close/>
                <a:moveTo>
                  <a:pt x="131277" y="66986"/>
                </a:moveTo>
                <a:lnTo>
                  <a:pt x="131277" y="70746"/>
                </a:lnTo>
                <a:lnTo>
                  <a:pt x="127485" y="70746"/>
                </a:lnTo>
                <a:lnTo>
                  <a:pt x="127485" y="66986"/>
                </a:lnTo>
                <a:close/>
                <a:moveTo>
                  <a:pt x="135252" y="66986"/>
                </a:moveTo>
                <a:lnTo>
                  <a:pt x="135252" y="70746"/>
                </a:lnTo>
                <a:lnTo>
                  <a:pt x="131461" y="70746"/>
                </a:lnTo>
                <a:lnTo>
                  <a:pt x="131461" y="66986"/>
                </a:lnTo>
                <a:close/>
                <a:moveTo>
                  <a:pt x="139227" y="66986"/>
                </a:moveTo>
                <a:lnTo>
                  <a:pt x="139227" y="70746"/>
                </a:lnTo>
                <a:lnTo>
                  <a:pt x="135436" y="70746"/>
                </a:lnTo>
                <a:lnTo>
                  <a:pt x="135436" y="66986"/>
                </a:lnTo>
                <a:close/>
                <a:moveTo>
                  <a:pt x="143202" y="66986"/>
                </a:moveTo>
                <a:lnTo>
                  <a:pt x="143202" y="70746"/>
                </a:lnTo>
                <a:lnTo>
                  <a:pt x="139411" y="70746"/>
                </a:lnTo>
                <a:lnTo>
                  <a:pt x="139411" y="66986"/>
                </a:lnTo>
                <a:close/>
                <a:moveTo>
                  <a:pt x="147177" y="66986"/>
                </a:moveTo>
                <a:lnTo>
                  <a:pt x="147177" y="70746"/>
                </a:lnTo>
                <a:lnTo>
                  <a:pt x="143387" y="70746"/>
                </a:lnTo>
                <a:lnTo>
                  <a:pt x="143387" y="66986"/>
                </a:lnTo>
                <a:close/>
                <a:moveTo>
                  <a:pt x="151224" y="66986"/>
                </a:moveTo>
                <a:lnTo>
                  <a:pt x="151224" y="70746"/>
                </a:lnTo>
                <a:lnTo>
                  <a:pt x="147362" y="70746"/>
                </a:lnTo>
                <a:lnTo>
                  <a:pt x="147362" y="66986"/>
                </a:lnTo>
                <a:close/>
                <a:moveTo>
                  <a:pt x="4068" y="70929"/>
                </a:moveTo>
                <a:lnTo>
                  <a:pt x="4068" y="74689"/>
                </a:lnTo>
                <a:lnTo>
                  <a:pt x="184" y="74689"/>
                </a:lnTo>
                <a:lnTo>
                  <a:pt x="184" y="70929"/>
                </a:lnTo>
                <a:close/>
                <a:moveTo>
                  <a:pt x="8043" y="70929"/>
                </a:moveTo>
                <a:lnTo>
                  <a:pt x="8043" y="74689"/>
                </a:lnTo>
                <a:lnTo>
                  <a:pt x="4252" y="74689"/>
                </a:lnTo>
                <a:lnTo>
                  <a:pt x="4252" y="70929"/>
                </a:lnTo>
                <a:close/>
                <a:moveTo>
                  <a:pt x="12018" y="70929"/>
                </a:moveTo>
                <a:lnTo>
                  <a:pt x="12018" y="74689"/>
                </a:lnTo>
                <a:lnTo>
                  <a:pt x="8227" y="74689"/>
                </a:lnTo>
                <a:lnTo>
                  <a:pt x="8227" y="70929"/>
                </a:lnTo>
                <a:close/>
                <a:moveTo>
                  <a:pt x="15993" y="70929"/>
                </a:moveTo>
                <a:lnTo>
                  <a:pt x="15993" y="74689"/>
                </a:lnTo>
                <a:lnTo>
                  <a:pt x="12202" y="74689"/>
                </a:lnTo>
                <a:lnTo>
                  <a:pt x="12202" y="70929"/>
                </a:lnTo>
                <a:close/>
                <a:moveTo>
                  <a:pt x="19968" y="70929"/>
                </a:moveTo>
                <a:lnTo>
                  <a:pt x="19968" y="74689"/>
                </a:lnTo>
                <a:lnTo>
                  <a:pt x="16177" y="74689"/>
                </a:lnTo>
                <a:lnTo>
                  <a:pt x="16177" y="70929"/>
                </a:lnTo>
                <a:close/>
                <a:moveTo>
                  <a:pt x="23944" y="70929"/>
                </a:moveTo>
                <a:lnTo>
                  <a:pt x="23944" y="74689"/>
                </a:lnTo>
                <a:lnTo>
                  <a:pt x="20153" y="74689"/>
                </a:lnTo>
                <a:lnTo>
                  <a:pt x="20153" y="70929"/>
                </a:lnTo>
                <a:close/>
                <a:moveTo>
                  <a:pt x="27919" y="70929"/>
                </a:moveTo>
                <a:lnTo>
                  <a:pt x="27919" y="74689"/>
                </a:lnTo>
                <a:lnTo>
                  <a:pt x="24129" y="74689"/>
                </a:lnTo>
                <a:lnTo>
                  <a:pt x="24129" y="70929"/>
                </a:lnTo>
                <a:close/>
                <a:moveTo>
                  <a:pt x="31895" y="70929"/>
                </a:moveTo>
                <a:lnTo>
                  <a:pt x="31895" y="74689"/>
                </a:lnTo>
                <a:lnTo>
                  <a:pt x="28104" y="74689"/>
                </a:lnTo>
                <a:lnTo>
                  <a:pt x="28104" y="70929"/>
                </a:lnTo>
                <a:close/>
                <a:moveTo>
                  <a:pt x="35870" y="70929"/>
                </a:moveTo>
                <a:lnTo>
                  <a:pt x="35870" y="74689"/>
                </a:lnTo>
                <a:lnTo>
                  <a:pt x="32079" y="74689"/>
                </a:lnTo>
                <a:lnTo>
                  <a:pt x="32079" y="70929"/>
                </a:lnTo>
                <a:close/>
                <a:moveTo>
                  <a:pt x="39845" y="70929"/>
                </a:moveTo>
                <a:lnTo>
                  <a:pt x="39845" y="74689"/>
                </a:lnTo>
                <a:lnTo>
                  <a:pt x="36054" y="74689"/>
                </a:lnTo>
                <a:lnTo>
                  <a:pt x="36054" y="70929"/>
                </a:lnTo>
                <a:close/>
                <a:moveTo>
                  <a:pt x="43821" y="70929"/>
                </a:moveTo>
                <a:lnTo>
                  <a:pt x="43821" y="74689"/>
                </a:lnTo>
                <a:lnTo>
                  <a:pt x="40029" y="74689"/>
                </a:lnTo>
                <a:lnTo>
                  <a:pt x="40029" y="70929"/>
                </a:lnTo>
                <a:close/>
                <a:moveTo>
                  <a:pt x="47796" y="70929"/>
                </a:moveTo>
                <a:lnTo>
                  <a:pt x="47796" y="74689"/>
                </a:lnTo>
                <a:lnTo>
                  <a:pt x="44005" y="74689"/>
                </a:lnTo>
                <a:lnTo>
                  <a:pt x="44005" y="70929"/>
                </a:lnTo>
                <a:close/>
                <a:moveTo>
                  <a:pt x="51771" y="70929"/>
                </a:moveTo>
                <a:lnTo>
                  <a:pt x="51771" y="74689"/>
                </a:lnTo>
                <a:lnTo>
                  <a:pt x="47980" y="74689"/>
                </a:lnTo>
                <a:lnTo>
                  <a:pt x="47980" y="70929"/>
                </a:lnTo>
                <a:close/>
                <a:moveTo>
                  <a:pt x="55746" y="70929"/>
                </a:moveTo>
                <a:lnTo>
                  <a:pt x="55746" y="74689"/>
                </a:lnTo>
                <a:lnTo>
                  <a:pt x="51955" y="74689"/>
                </a:lnTo>
                <a:lnTo>
                  <a:pt x="51955" y="70929"/>
                </a:lnTo>
                <a:close/>
                <a:moveTo>
                  <a:pt x="59721" y="70929"/>
                </a:moveTo>
                <a:lnTo>
                  <a:pt x="59721" y="74689"/>
                </a:lnTo>
                <a:lnTo>
                  <a:pt x="55931" y="74689"/>
                </a:lnTo>
                <a:lnTo>
                  <a:pt x="55931" y="70929"/>
                </a:lnTo>
                <a:close/>
                <a:moveTo>
                  <a:pt x="63696" y="70929"/>
                </a:moveTo>
                <a:lnTo>
                  <a:pt x="63696" y="74689"/>
                </a:lnTo>
                <a:lnTo>
                  <a:pt x="59906" y="74689"/>
                </a:lnTo>
                <a:lnTo>
                  <a:pt x="59906" y="70929"/>
                </a:lnTo>
                <a:close/>
                <a:moveTo>
                  <a:pt x="67672" y="70929"/>
                </a:moveTo>
                <a:lnTo>
                  <a:pt x="67672" y="74689"/>
                </a:lnTo>
                <a:lnTo>
                  <a:pt x="63881" y="74689"/>
                </a:lnTo>
                <a:lnTo>
                  <a:pt x="63881" y="70929"/>
                </a:lnTo>
                <a:close/>
                <a:moveTo>
                  <a:pt x="71648" y="70929"/>
                </a:moveTo>
                <a:lnTo>
                  <a:pt x="71648" y="74689"/>
                </a:lnTo>
                <a:lnTo>
                  <a:pt x="67857" y="74689"/>
                </a:lnTo>
                <a:lnTo>
                  <a:pt x="67857" y="70929"/>
                </a:lnTo>
                <a:close/>
                <a:moveTo>
                  <a:pt x="75623" y="70929"/>
                </a:moveTo>
                <a:lnTo>
                  <a:pt x="75623" y="74689"/>
                </a:lnTo>
                <a:lnTo>
                  <a:pt x="71832" y="74689"/>
                </a:lnTo>
                <a:lnTo>
                  <a:pt x="71832" y="70929"/>
                </a:lnTo>
                <a:close/>
                <a:moveTo>
                  <a:pt x="79598" y="70929"/>
                </a:moveTo>
                <a:lnTo>
                  <a:pt x="79598" y="74689"/>
                </a:lnTo>
                <a:lnTo>
                  <a:pt x="75807" y="74689"/>
                </a:lnTo>
                <a:lnTo>
                  <a:pt x="75807" y="70929"/>
                </a:lnTo>
                <a:close/>
                <a:moveTo>
                  <a:pt x="83573" y="70929"/>
                </a:moveTo>
                <a:lnTo>
                  <a:pt x="83573" y="74689"/>
                </a:lnTo>
                <a:lnTo>
                  <a:pt x="79782" y="74689"/>
                </a:lnTo>
                <a:lnTo>
                  <a:pt x="79782" y="70929"/>
                </a:lnTo>
                <a:close/>
                <a:moveTo>
                  <a:pt x="87549" y="70929"/>
                </a:moveTo>
                <a:lnTo>
                  <a:pt x="87549" y="74689"/>
                </a:lnTo>
                <a:lnTo>
                  <a:pt x="83757" y="74689"/>
                </a:lnTo>
                <a:lnTo>
                  <a:pt x="83757" y="70929"/>
                </a:lnTo>
                <a:close/>
                <a:moveTo>
                  <a:pt x="91524" y="70929"/>
                </a:moveTo>
                <a:lnTo>
                  <a:pt x="91524" y="74689"/>
                </a:lnTo>
                <a:lnTo>
                  <a:pt x="87733" y="74689"/>
                </a:lnTo>
                <a:lnTo>
                  <a:pt x="87733" y="70929"/>
                </a:lnTo>
                <a:close/>
                <a:moveTo>
                  <a:pt x="95499" y="70929"/>
                </a:moveTo>
                <a:lnTo>
                  <a:pt x="95499" y="74689"/>
                </a:lnTo>
                <a:lnTo>
                  <a:pt x="91708" y="74689"/>
                </a:lnTo>
                <a:lnTo>
                  <a:pt x="91708" y="70929"/>
                </a:lnTo>
                <a:close/>
                <a:moveTo>
                  <a:pt x="99474" y="70929"/>
                </a:moveTo>
                <a:lnTo>
                  <a:pt x="99474" y="74689"/>
                </a:lnTo>
                <a:lnTo>
                  <a:pt x="95684" y="74689"/>
                </a:lnTo>
                <a:lnTo>
                  <a:pt x="95684" y="70929"/>
                </a:lnTo>
                <a:close/>
                <a:moveTo>
                  <a:pt x="103449" y="70929"/>
                </a:moveTo>
                <a:lnTo>
                  <a:pt x="103449" y="74689"/>
                </a:lnTo>
                <a:lnTo>
                  <a:pt x="99659" y="74689"/>
                </a:lnTo>
                <a:lnTo>
                  <a:pt x="99659" y="70929"/>
                </a:lnTo>
                <a:close/>
                <a:moveTo>
                  <a:pt x="107424" y="70929"/>
                </a:moveTo>
                <a:lnTo>
                  <a:pt x="107424" y="74689"/>
                </a:lnTo>
                <a:lnTo>
                  <a:pt x="103634" y="74689"/>
                </a:lnTo>
                <a:lnTo>
                  <a:pt x="103634" y="70929"/>
                </a:lnTo>
                <a:close/>
                <a:moveTo>
                  <a:pt x="111400" y="70929"/>
                </a:moveTo>
                <a:lnTo>
                  <a:pt x="111400" y="74689"/>
                </a:lnTo>
                <a:lnTo>
                  <a:pt x="107609" y="74689"/>
                </a:lnTo>
                <a:lnTo>
                  <a:pt x="107609" y="70929"/>
                </a:lnTo>
                <a:close/>
                <a:moveTo>
                  <a:pt x="115376" y="70929"/>
                </a:moveTo>
                <a:lnTo>
                  <a:pt x="115376" y="74689"/>
                </a:lnTo>
                <a:lnTo>
                  <a:pt x="111585" y="74689"/>
                </a:lnTo>
                <a:lnTo>
                  <a:pt x="111585" y="70929"/>
                </a:lnTo>
                <a:close/>
                <a:moveTo>
                  <a:pt x="119351" y="70929"/>
                </a:moveTo>
                <a:lnTo>
                  <a:pt x="119351" y="74689"/>
                </a:lnTo>
                <a:lnTo>
                  <a:pt x="115560" y="74689"/>
                </a:lnTo>
                <a:lnTo>
                  <a:pt x="115560" y="70929"/>
                </a:lnTo>
                <a:close/>
                <a:moveTo>
                  <a:pt x="123326" y="70929"/>
                </a:moveTo>
                <a:lnTo>
                  <a:pt x="123326" y="74689"/>
                </a:lnTo>
                <a:lnTo>
                  <a:pt x="119535" y="74689"/>
                </a:lnTo>
                <a:lnTo>
                  <a:pt x="119535" y="70929"/>
                </a:lnTo>
                <a:close/>
                <a:moveTo>
                  <a:pt x="127301" y="70929"/>
                </a:moveTo>
                <a:lnTo>
                  <a:pt x="127301" y="74689"/>
                </a:lnTo>
                <a:lnTo>
                  <a:pt x="123510" y="74689"/>
                </a:lnTo>
                <a:lnTo>
                  <a:pt x="123510" y="70929"/>
                </a:lnTo>
                <a:close/>
                <a:moveTo>
                  <a:pt x="131277" y="70929"/>
                </a:moveTo>
                <a:lnTo>
                  <a:pt x="131277" y="74689"/>
                </a:lnTo>
                <a:lnTo>
                  <a:pt x="127485" y="74689"/>
                </a:lnTo>
                <a:lnTo>
                  <a:pt x="127485" y="70929"/>
                </a:lnTo>
                <a:close/>
                <a:moveTo>
                  <a:pt x="135252" y="70929"/>
                </a:moveTo>
                <a:lnTo>
                  <a:pt x="135252" y="74689"/>
                </a:lnTo>
                <a:lnTo>
                  <a:pt x="131461" y="74689"/>
                </a:lnTo>
                <a:lnTo>
                  <a:pt x="131461" y="70929"/>
                </a:lnTo>
                <a:close/>
                <a:moveTo>
                  <a:pt x="139227" y="70929"/>
                </a:moveTo>
                <a:lnTo>
                  <a:pt x="139227" y="74689"/>
                </a:lnTo>
                <a:lnTo>
                  <a:pt x="135436" y="74689"/>
                </a:lnTo>
                <a:lnTo>
                  <a:pt x="135436" y="70929"/>
                </a:lnTo>
                <a:close/>
                <a:moveTo>
                  <a:pt x="143202" y="70929"/>
                </a:moveTo>
                <a:lnTo>
                  <a:pt x="143202" y="74689"/>
                </a:lnTo>
                <a:lnTo>
                  <a:pt x="139411" y="74689"/>
                </a:lnTo>
                <a:lnTo>
                  <a:pt x="139411" y="70929"/>
                </a:lnTo>
                <a:close/>
                <a:moveTo>
                  <a:pt x="147177" y="70929"/>
                </a:moveTo>
                <a:lnTo>
                  <a:pt x="147177" y="74689"/>
                </a:lnTo>
                <a:lnTo>
                  <a:pt x="143387" y="74689"/>
                </a:lnTo>
                <a:lnTo>
                  <a:pt x="143387" y="70929"/>
                </a:lnTo>
                <a:close/>
                <a:moveTo>
                  <a:pt x="151224" y="70929"/>
                </a:moveTo>
                <a:lnTo>
                  <a:pt x="151224" y="74689"/>
                </a:lnTo>
                <a:lnTo>
                  <a:pt x="147362" y="74689"/>
                </a:lnTo>
                <a:lnTo>
                  <a:pt x="147362" y="70929"/>
                </a:lnTo>
                <a:close/>
                <a:moveTo>
                  <a:pt x="4068" y="74872"/>
                </a:moveTo>
                <a:lnTo>
                  <a:pt x="4068" y="78632"/>
                </a:lnTo>
                <a:lnTo>
                  <a:pt x="184" y="78632"/>
                </a:lnTo>
                <a:lnTo>
                  <a:pt x="184" y="74872"/>
                </a:lnTo>
                <a:close/>
                <a:moveTo>
                  <a:pt x="8043" y="74872"/>
                </a:moveTo>
                <a:lnTo>
                  <a:pt x="8043" y="78632"/>
                </a:lnTo>
                <a:lnTo>
                  <a:pt x="4252" y="78632"/>
                </a:lnTo>
                <a:lnTo>
                  <a:pt x="4252" y="74872"/>
                </a:lnTo>
                <a:close/>
                <a:moveTo>
                  <a:pt x="12018" y="74872"/>
                </a:moveTo>
                <a:lnTo>
                  <a:pt x="12018" y="78632"/>
                </a:lnTo>
                <a:lnTo>
                  <a:pt x="8227" y="78632"/>
                </a:lnTo>
                <a:lnTo>
                  <a:pt x="8227" y="74872"/>
                </a:lnTo>
                <a:close/>
                <a:moveTo>
                  <a:pt x="15993" y="74872"/>
                </a:moveTo>
                <a:lnTo>
                  <a:pt x="15993" y="78632"/>
                </a:lnTo>
                <a:lnTo>
                  <a:pt x="12202" y="78632"/>
                </a:lnTo>
                <a:lnTo>
                  <a:pt x="12202" y="74872"/>
                </a:lnTo>
                <a:close/>
                <a:moveTo>
                  <a:pt x="19968" y="74872"/>
                </a:moveTo>
                <a:lnTo>
                  <a:pt x="19968" y="78632"/>
                </a:lnTo>
                <a:lnTo>
                  <a:pt x="16177" y="78632"/>
                </a:lnTo>
                <a:lnTo>
                  <a:pt x="16177" y="74872"/>
                </a:lnTo>
                <a:close/>
                <a:moveTo>
                  <a:pt x="23944" y="74872"/>
                </a:moveTo>
                <a:lnTo>
                  <a:pt x="23944" y="78632"/>
                </a:lnTo>
                <a:lnTo>
                  <a:pt x="20153" y="78632"/>
                </a:lnTo>
                <a:lnTo>
                  <a:pt x="20153" y="74872"/>
                </a:lnTo>
                <a:close/>
                <a:moveTo>
                  <a:pt x="27919" y="74872"/>
                </a:moveTo>
                <a:lnTo>
                  <a:pt x="27919" y="78632"/>
                </a:lnTo>
                <a:lnTo>
                  <a:pt x="24129" y="78632"/>
                </a:lnTo>
                <a:lnTo>
                  <a:pt x="24129" y="74872"/>
                </a:lnTo>
                <a:close/>
                <a:moveTo>
                  <a:pt x="31895" y="74872"/>
                </a:moveTo>
                <a:lnTo>
                  <a:pt x="31895" y="78632"/>
                </a:lnTo>
                <a:lnTo>
                  <a:pt x="28104" y="78632"/>
                </a:lnTo>
                <a:lnTo>
                  <a:pt x="28104" y="74872"/>
                </a:lnTo>
                <a:close/>
                <a:moveTo>
                  <a:pt x="35870" y="74872"/>
                </a:moveTo>
                <a:lnTo>
                  <a:pt x="35870" y="78632"/>
                </a:lnTo>
                <a:lnTo>
                  <a:pt x="32079" y="78632"/>
                </a:lnTo>
                <a:lnTo>
                  <a:pt x="32079" y="74872"/>
                </a:lnTo>
                <a:close/>
                <a:moveTo>
                  <a:pt x="39845" y="74872"/>
                </a:moveTo>
                <a:lnTo>
                  <a:pt x="39845" y="78632"/>
                </a:lnTo>
                <a:lnTo>
                  <a:pt x="36054" y="78632"/>
                </a:lnTo>
                <a:lnTo>
                  <a:pt x="36054" y="74872"/>
                </a:lnTo>
                <a:close/>
                <a:moveTo>
                  <a:pt x="43821" y="74872"/>
                </a:moveTo>
                <a:lnTo>
                  <a:pt x="43821" y="78632"/>
                </a:lnTo>
                <a:lnTo>
                  <a:pt x="40029" y="78632"/>
                </a:lnTo>
                <a:lnTo>
                  <a:pt x="40029" y="74872"/>
                </a:lnTo>
                <a:close/>
                <a:moveTo>
                  <a:pt x="47796" y="74872"/>
                </a:moveTo>
                <a:lnTo>
                  <a:pt x="47796" y="78632"/>
                </a:lnTo>
                <a:lnTo>
                  <a:pt x="44005" y="78632"/>
                </a:lnTo>
                <a:lnTo>
                  <a:pt x="44005" y="74872"/>
                </a:lnTo>
                <a:close/>
                <a:moveTo>
                  <a:pt x="51771" y="74872"/>
                </a:moveTo>
                <a:lnTo>
                  <a:pt x="51771" y="78632"/>
                </a:lnTo>
                <a:lnTo>
                  <a:pt x="47980" y="78632"/>
                </a:lnTo>
                <a:lnTo>
                  <a:pt x="47980" y="74872"/>
                </a:lnTo>
                <a:close/>
                <a:moveTo>
                  <a:pt x="55746" y="74872"/>
                </a:moveTo>
                <a:lnTo>
                  <a:pt x="55746" y="78632"/>
                </a:lnTo>
                <a:lnTo>
                  <a:pt x="51955" y="78632"/>
                </a:lnTo>
                <a:lnTo>
                  <a:pt x="51955" y="74872"/>
                </a:lnTo>
                <a:close/>
                <a:moveTo>
                  <a:pt x="59721" y="74872"/>
                </a:moveTo>
                <a:lnTo>
                  <a:pt x="59721" y="78632"/>
                </a:lnTo>
                <a:lnTo>
                  <a:pt x="55931" y="78632"/>
                </a:lnTo>
                <a:lnTo>
                  <a:pt x="55931" y="74872"/>
                </a:lnTo>
                <a:close/>
                <a:moveTo>
                  <a:pt x="63696" y="74872"/>
                </a:moveTo>
                <a:lnTo>
                  <a:pt x="63696" y="78632"/>
                </a:lnTo>
                <a:lnTo>
                  <a:pt x="59906" y="78632"/>
                </a:lnTo>
                <a:lnTo>
                  <a:pt x="59906" y="74872"/>
                </a:lnTo>
                <a:close/>
                <a:moveTo>
                  <a:pt x="67672" y="74872"/>
                </a:moveTo>
                <a:lnTo>
                  <a:pt x="67672" y="78632"/>
                </a:lnTo>
                <a:lnTo>
                  <a:pt x="63881" y="78632"/>
                </a:lnTo>
                <a:lnTo>
                  <a:pt x="63881" y="74872"/>
                </a:lnTo>
                <a:close/>
                <a:moveTo>
                  <a:pt x="71648" y="74872"/>
                </a:moveTo>
                <a:lnTo>
                  <a:pt x="71648" y="78632"/>
                </a:lnTo>
                <a:lnTo>
                  <a:pt x="67857" y="78632"/>
                </a:lnTo>
                <a:lnTo>
                  <a:pt x="67857" y="74872"/>
                </a:lnTo>
                <a:close/>
                <a:moveTo>
                  <a:pt x="75623" y="74872"/>
                </a:moveTo>
                <a:lnTo>
                  <a:pt x="75623" y="78632"/>
                </a:lnTo>
                <a:lnTo>
                  <a:pt x="71832" y="78632"/>
                </a:lnTo>
                <a:lnTo>
                  <a:pt x="71832" y="74872"/>
                </a:lnTo>
                <a:close/>
                <a:moveTo>
                  <a:pt x="79598" y="74872"/>
                </a:moveTo>
                <a:lnTo>
                  <a:pt x="79598" y="78632"/>
                </a:lnTo>
                <a:lnTo>
                  <a:pt x="75807" y="78632"/>
                </a:lnTo>
                <a:lnTo>
                  <a:pt x="75807" y="74872"/>
                </a:lnTo>
                <a:close/>
                <a:moveTo>
                  <a:pt x="83573" y="74872"/>
                </a:moveTo>
                <a:lnTo>
                  <a:pt x="83573" y="78632"/>
                </a:lnTo>
                <a:lnTo>
                  <a:pt x="79782" y="78632"/>
                </a:lnTo>
                <a:lnTo>
                  <a:pt x="79782" y="74872"/>
                </a:lnTo>
                <a:close/>
                <a:moveTo>
                  <a:pt x="87549" y="74872"/>
                </a:moveTo>
                <a:lnTo>
                  <a:pt x="87549" y="78632"/>
                </a:lnTo>
                <a:lnTo>
                  <a:pt x="83757" y="78632"/>
                </a:lnTo>
                <a:lnTo>
                  <a:pt x="83757" y="74872"/>
                </a:lnTo>
                <a:close/>
                <a:moveTo>
                  <a:pt x="91524" y="74872"/>
                </a:moveTo>
                <a:lnTo>
                  <a:pt x="91524" y="78632"/>
                </a:lnTo>
                <a:lnTo>
                  <a:pt x="87733" y="78632"/>
                </a:lnTo>
                <a:lnTo>
                  <a:pt x="87733" y="74872"/>
                </a:lnTo>
                <a:close/>
                <a:moveTo>
                  <a:pt x="95499" y="74872"/>
                </a:moveTo>
                <a:lnTo>
                  <a:pt x="95499" y="78632"/>
                </a:lnTo>
                <a:lnTo>
                  <a:pt x="91708" y="78632"/>
                </a:lnTo>
                <a:lnTo>
                  <a:pt x="91708" y="74872"/>
                </a:lnTo>
                <a:close/>
                <a:moveTo>
                  <a:pt x="99474" y="74872"/>
                </a:moveTo>
                <a:lnTo>
                  <a:pt x="99474" y="78632"/>
                </a:lnTo>
                <a:lnTo>
                  <a:pt x="95684" y="78632"/>
                </a:lnTo>
                <a:lnTo>
                  <a:pt x="95684" y="74872"/>
                </a:lnTo>
                <a:close/>
                <a:moveTo>
                  <a:pt x="103449" y="74872"/>
                </a:moveTo>
                <a:lnTo>
                  <a:pt x="103449" y="78632"/>
                </a:lnTo>
                <a:lnTo>
                  <a:pt x="99659" y="78632"/>
                </a:lnTo>
                <a:lnTo>
                  <a:pt x="99659" y="74872"/>
                </a:lnTo>
                <a:close/>
                <a:moveTo>
                  <a:pt x="107424" y="74872"/>
                </a:moveTo>
                <a:lnTo>
                  <a:pt x="107424" y="78632"/>
                </a:lnTo>
                <a:lnTo>
                  <a:pt x="103634" y="78632"/>
                </a:lnTo>
                <a:lnTo>
                  <a:pt x="103634" y="74872"/>
                </a:lnTo>
                <a:close/>
                <a:moveTo>
                  <a:pt x="111400" y="74872"/>
                </a:moveTo>
                <a:lnTo>
                  <a:pt x="111400" y="78632"/>
                </a:lnTo>
                <a:lnTo>
                  <a:pt x="107609" y="78632"/>
                </a:lnTo>
                <a:lnTo>
                  <a:pt x="107609" y="74872"/>
                </a:lnTo>
                <a:close/>
                <a:moveTo>
                  <a:pt x="115376" y="74872"/>
                </a:moveTo>
                <a:lnTo>
                  <a:pt x="115376" y="78632"/>
                </a:lnTo>
                <a:lnTo>
                  <a:pt x="111585" y="78632"/>
                </a:lnTo>
                <a:lnTo>
                  <a:pt x="111585" y="74872"/>
                </a:lnTo>
                <a:close/>
                <a:moveTo>
                  <a:pt x="119351" y="74872"/>
                </a:moveTo>
                <a:lnTo>
                  <a:pt x="119351" y="78632"/>
                </a:lnTo>
                <a:lnTo>
                  <a:pt x="115560" y="78632"/>
                </a:lnTo>
                <a:lnTo>
                  <a:pt x="115560" y="74872"/>
                </a:lnTo>
                <a:close/>
                <a:moveTo>
                  <a:pt x="123326" y="74872"/>
                </a:moveTo>
                <a:lnTo>
                  <a:pt x="123326" y="78632"/>
                </a:lnTo>
                <a:lnTo>
                  <a:pt x="119535" y="78632"/>
                </a:lnTo>
                <a:lnTo>
                  <a:pt x="119535" y="74872"/>
                </a:lnTo>
                <a:close/>
                <a:moveTo>
                  <a:pt x="127301" y="74872"/>
                </a:moveTo>
                <a:lnTo>
                  <a:pt x="127301" y="78632"/>
                </a:lnTo>
                <a:lnTo>
                  <a:pt x="123510" y="78632"/>
                </a:lnTo>
                <a:lnTo>
                  <a:pt x="123510" y="74872"/>
                </a:lnTo>
                <a:close/>
                <a:moveTo>
                  <a:pt x="131277" y="74872"/>
                </a:moveTo>
                <a:lnTo>
                  <a:pt x="131277" y="78632"/>
                </a:lnTo>
                <a:lnTo>
                  <a:pt x="127485" y="78632"/>
                </a:lnTo>
                <a:lnTo>
                  <a:pt x="127485" y="74872"/>
                </a:lnTo>
                <a:close/>
                <a:moveTo>
                  <a:pt x="135252" y="74872"/>
                </a:moveTo>
                <a:lnTo>
                  <a:pt x="135252" y="78632"/>
                </a:lnTo>
                <a:lnTo>
                  <a:pt x="131461" y="78632"/>
                </a:lnTo>
                <a:lnTo>
                  <a:pt x="131461" y="74872"/>
                </a:lnTo>
                <a:close/>
                <a:moveTo>
                  <a:pt x="139227" y="74872"/>
                </a:moveTo>
                <a:lnTo>
                  <a:pt x="139227" y="78632"/>
                </a:lnTo>
                <a:lnTo>
                  <a:pt x="135436" y="78632"/>
                </a:lnTo>
                <a:lnTo>
                  <a:pt x="135436" y="74872"/>
                </a:lnTo>
                <a:close/>
                <a:moveTo>
                  <a:pt x="143202" y="74872"/>
                </a:moveTo>
                <a:lnTo>
                  <a:pt x="143202" y="78632"/>
                </a:lnTo>
                <a:lnTo>
                  <a:pt x="139411" y="78632"/>
                </a:lnTo>
                <a:lnTo>
                  <a:pt x="139411" y="74872"/>
                </a:lnTo>
                <a:close/>
                <a:moveTo>
                  <a:pt x="147177" y="74872"/>
                </a:moveTo>
                <a:lnTo>
                  <a:pt x="147177" y="78632"/>
                </a:lnTo>
                <a:lnTo>
                  <a:pt x="143387" y="78632"/>
                </a:lnTo>
                <a:lnTo>
                  <a:pt x="143387" y="74872"/>
                </a:lnTo>
                <a:close/>
                <a:moveTo>
                  <a:pt x="151224" y="74872"/>
                </a:moveTo>
                <a:lnTo>
                  <a:pt x="151224" y="78632"/>
                </a:lnTo>
                <a:lnTo>
                  <a:pt x="147362" y="78632"/>
                </a:lnTo>
                <a:lnTo>
                  <a:pt x="147362" y="74872"/>
                </a:lnTo>
                <a:close/>
                <a:moveTo>
                  <a:pt x="4068" y="78815"/>
                </a:moveTo>
                <a:lnTo>
                  <a:pt x="4068" y="82574"/>
                </a:lnTo>
                <a:lnTo>
                  <a:pt x="184" y="82574"/>
                </a:lnTo>
                <a:lnTo>
                  <a:pt x="184" y="78815"/>
                </a:lnTo>
                <a:close/>
                <a:moveTo>
                  <a:pt x="8043" y="78815"/>
                </a:moveTo>
                <a:lnTo>
                  <a:pt x="8043" y="82574"/>
                </a:lnTo>
                <a:lnTo>
                  <a:pt x="4252" y="82574"/>
                </a:lnTo>
                <a:lnTo>
                  <a:pt x="4252" y="78815"/>
                </a:lnTo>
                <a:close/>
                <a:moveTo>
                  <a:pt x="12018" y="78815"/>
                </a:moveTo>
                <a:lnTo>
                  <a:pt x="12018" y="82574"/>
                </a:lnTo>
                <a:lnTo>
                  <a:pt x="8227" y="82574"/>
                </a:lnTo>
                <a:lnTo>
                  <a:pt x="8227" y="78815"/>
                </a:lnTo>
                <a:close/>
                <a:moveTo>
                  <a:pt x="15993" y="78815"/>
                </a:moveTo>
                <a:lnTo>
                  <a:pt x="15993" y="82574"/>
                </a:lnTo>
                <a:lnTo>
                  <a:pt x="12202" y="82574"/>
                </a:lnTo>
                <a:lnTo>
                  <a:pt x="12202" y="78815"/>
                </a:lnTo>
                <a:close/>
                <a:moveTo>
                  <a:pt x="19968" y="78815"/>
                </a:moveTo>
                <a:lnTo>
                  <a:pt x="19968" y="82574"/>
                </a:lnTo>
                <a:lnTo>
                  <a:pt x="16177" y="82574"/>
                </a:lnTo>
                <a:lnTo>
                  <a:pt x="16177" y="78815"/>
                </a:lnTo>
                <a:close/>
                <a:moveTo>
                  <a:pt x="23944" y="78815"/>
                </a:moveTo>
                <a:lnTo>
                  <a:pt x="23944" y="82574"/>
                </a:lnTo>
                <a:lnTo>
                  <a:pt x="20152" y="82574"/>
                </a:lnTo>
                <a:lnTo>
                  <a:pt x="20152" y="78815"/>
                </a:lnTo>
                <a:close/>
                <a:moveTo>
                  <a:pt x="27919" y="78815"/>
                </a:moveTo>
                <a:lnTo>
                  <a:pt x="27919" y="82574"/>
                </a:lnTo>
                <a:lnTo>
                  <a:pt x="24129" y="82574"/>
                </a:lnTo>
                <a:lnTo>
                  <a:pt x="24129" y="78815"/>
                </a:lnTo>
                <a:close/>
                <a:moveTo>
                  <a:pt x="31895" y="78815"/>
                </a:moveTo>
                <a:lnTo>
                  <a:pt x="31895" y="82574"/>
                </a:lnTo>
                <a:lnTo>
                  <a:pt x="28104" y="82574"/>
                </a:lnTo>
                <a:lnTo>
                  <a:pt x="28104" y="78815"/>
                </a:lnTo>
                <a:close/>
                <a:moveTo>
                  <a:pt x="35870" y="78815"/>
                </a:moveTo>
                <a:lnTo>
                  <a:pt x="35870" y="82574"/>
                </a:lnTo>
                <a:lnTo>
                  <a:pt x="32079" y="82574"/>
                </a:lnTo>
                <a:lnTo>
                  <a:pt x="32079" y="78815"/>
                </a:lnTo>
                <a:close/>
                <a:moveTo>
                  <a:pt x="39845" y="78815"/>
                </a:moveTo>
                <a:lnTo>
                  <a:pt x="39845" y="82574"/>
                </a:lnTo>
                <a:lnTo>
                  <a:pt x="36054" y="82574"/>
                </a:lnTo>
                <a:lnTo>
                  <a:pt x="36054" y="78815"/>
                </a:lnTo>
                <a:close/>
                <a:moveTo>
                  <a:pt x="43821" y="78815"/>
                </a:moveTo>
                <a:lnTo>
                  <a:pt x="43821" y="82574"/>
                </a:lnTo>
                <a:lnTo>
                  <a:pt x="40029" y="82574"/>
                </a:lnTo>
                <a:lnTo>
                  <a:pt x="40029" y="78815"/>
                </a:lnTo>
                <a:close/>
                <a:moveTo>
                  <a:pt x="47796" y="78815"/>
                </a:moveTo>
                <a:lnTo>
                  <a:pt x="47796" y="82574"/>
                </a:lnTo>
                <a:lnTo>
                  <a:pt x="44005" y="82574"/>
                </a:lnTo>
                <a:lnTo>
                  <a:pt x="44005" y="78815"/>
                </a:lnTo>
                <a:close/>
                <a:moveTo>
                  <a:pt x="51771" y="78815"/>
                </a:moveTo>
                <a:lnTo>
                  <a:pt x="51771" y="82574"/>
                </a:lnTo>
                <a:lnTo>
                  <a:pt x="47980" y="82574"/>
                </a:lnTo>
                <a:lnTo>
                  <a:pt x="47980" y="78815"/>
                </a:lnTo>
                <a:close/>
                <a:moveTo>
                  <a:pt x="55746" y="78815"/>
                </a:moveTo>
                <a:lnTo>
                  <a:pt x="55746" y="82574"/>
                </a:lnTo>
                <a:lnTo>
                  <a:pt x="51955" y="82574"/>
                </a:lnTo>
                <a:lnTo>
                  <a:pt x="51955" y="78815"/>
                </a:lnTo>
                <a:close/>
                <a:moveTo>
                  <a:pt x="59721" y="78815"/>
                </a:moveTo>
                <a:lnTo>
                  <a:pt x="59721" y="82574"/>
                </a:lnTo>
                <a:lnTo>
                  <a:pt x="55931" y="82574"/>
                </a:lnTo>
                <a:lnTo>
                  <a:pt x="55931" y="78815"/>
                </a:lnTo>
                <a:close/>
                <a:moveTo>
                  <a:pt x="63696" y="78815"/>
                </a:moveTo>
                <a:lnTo>
                  <a:pt x="63696" y="82574"/>
                </a:lnTo>
                <a:lnTo>
                  <a:pt x="59906" y="82574"/>
                </a:lnTo>
                <a:lnTo>
                  <a:pt x="59906" y="78815"/>
                </a:lnTo>
                <a:close/>
                <a:moveTo>
                  <a:pt x="67672" y="78815"/>
                </a:moveTo>
                <a:lnTo>
                  <a:pt x="67672" y="82574"/>
                </a:lnTo>
                <a:lnTo>
                  <a:pt x="63881" y="82574"/>
                </a:lnTo>
                <a:lnTo>
                  <a:pt x="63881" y="78815"/>
                </a:lnTo>
                <a:close/>
                <a:moveTo>
                  <a:pt x="71648" y="78815"/>
                </a:moveTo>
                <a:lnTo>
                  <a:pt x="71648" y="82574"/>
                </a:lnTo>
                <a:lnTo>
                  <a:pt x="67857" y="82574"/>
                </a:lnTo>
                <a:lnTo>
                  <a:pt x="67857" y="78815"/>
                </a:lnTo>
                <a:close/>
                <a:moveTo>
                  <a:pt x="75623" y="78815"/>
                </a:moveTo>
                <a:lnTo>
                  <a:pt x="75623" y="82574"/>
                </a:lnTo>
                <a:lnTo>
                  <a:pt x="71832" y="82574"/>
                </a:lnTo>
                <a:lnTo>
                  <a:pt x="71832" y="78815"/>
                </a:lnTo>
                <a:close/>
                <a:moveTo>
                  <a:pt x="79598" y="78815"/>
                </a:moveTo>
                <a:lnTo>
                  <a:pt x="79598" y="82574"/>
                </a:lnTo>
                <a:lnTo>
                  <a:pt x="75807" y="82574"/>
                </a:lnTo>
                <a:lnTo>
                  <a:pt x="75807" y="78815"/>
                </a:lnTo>
                <a:close/>
                <a:moveTo>
                  <a:pt x="83573" y="78815"/>
                </a:moveTo>
                <a:lnTo>
                  <a:pt x="83573" y="82574"/>
                </a:lnTo>
                <a:lnTo>
                  <a:pt x="79782" y="82574"/>
                </a:lnTo>
                <a:lnTo>
                  <a:pt x="79782" y="78815"/>
                </a:lnTo>
                <a:close/>
                <a:moveTo>
                  <a:pt x="87549" y="78815"/>
                </a:moveTo>
                <a:lnTo>
                  <a:pt x="87549" y="82574"/>
                </a:lnTo>
                <a:lnTo>
                  <a:pt x="83757" y="82574"/>
                </a:lnTo>
                <a:lnTo>
                  <a:pt x="83757" y="78815"/>
                </a:lnTo>
                <a:close/>
                <a:moveTo>
                  <a:pt x="91524" y="78815"/>
                </a:moveTo>
                <a:lnTo>
                  <a:pt x="91524" y="82574"/>
                </a:lnTo>
                <a:lnTo>
                  <a:pt x="87733" y="82574"/>
                </a:lnTo>
                <a:lnTo>
                  <a:pt x="87733" y="78815"/>
                </a:lnTo>
                <a:close/>
                <a:moveTo>
                  <a:pt x="95499" y="78815"/>
                </a:moveTo>
                <a:lnTo>
                  <a:pt x="95499" y="82574"/>
                </a:lnTo>
                <a:lnTo>
                  <a:pt x="91708" y="82574"/>
                </a:lnTo>
                <a:lnTo>
                  <a:pt x="91708" y="78815"/>
                </a:lnTo>
                <a:close/>
                <a:moveTo>
                  <a:pt x="99474" y="78815"/>
                </a:moveTo>
                <a:lnTo>
                  <a:pt x="99474" y="82574"/>
                </a:lnTo>
                <a:lnTo>
                  <a:pt x="95684" y="82574"/>
                </a:lnTo>
                <a:lnTo>
                  <a:pt x="95684" y="78815"/>
                </a:lnTo>
                <a:close/>
                <a:moveTo>
                  <a:pt x="103449" y="78815"/>
                </a:moveTo>
                <a:lnTo>
                  <a:pt x="103449" y="82574"/>
                </a:lnTo>
                <a:lnTo>
                  <a:pt x="99659" y="82574"/>
                </a:lnTo>
                <a:lnTo>
                  <a:pt x="99659" y="78815"/>
                </a:lnTo>
                <a:close/>
                <a:moveTo>
                  <a:pt x="107424" y="78815"/>
                </a:moveTo>
                <a:lnTo>
                  <a:pt x="107424" y="82574"/>
                </a:lnTo>
                <a:lnTo>
                  <a:pt x="103634" y="82574"/>
                </a:lnTo>
                <a:lnTo>
                  <a:pt x="103634" y="78815"/>
                </a:lnTo>
                <a:close/>
                <a:moveTo>
                  <a:pt x="111400" y="78815"/>
                </a:moveTo>
                <a:lnTo>
                  <a:pt x="111400" y="82574"/>
                </a:lnTo>
                <a:lnTo>
                  <a:pt x="107609" y="82574"/>
                </a:lnTo>
                <a:lnTo>
                  <a:pt x="107609" y="78815"/>
                </a:lnTo>
                <a:close/>
                <a:moveTo>
                  <a:pt x="115376" y="78815"/>
                </a:moveTo>
                <a:lnTo>
                  <a:pt x="115376" y="82574"/>
                </a:lnTo>
                <a:lnTo>
                  <a:pt x="111585" y="82574"/>
                </a:lnTo>
                <a:lnTo>
                  <a:pt x="111585" y="78815"/>
                </a:lnTo>
                <a:close/>
                <a:moveTo>
                  <a:pt x="119351" y="78815"/>
                </a:moveTo>
                <a:lnTo>
                  <a:pt x="119351" y="82574"/>
                </a:lnTo>
                <a:lnTo>
                  <a:pt x="115560" y="82574"/>
                </a:lnTo>
                <a:lnTo>
                  <a:pt x="115560" y="78815"/>
                </a:lnTo>
                <a:close/>
                <a:moveTo>
                  <a:pt x="123326" y="78815"/>
                </a:moveTo>
                <a:lnTo>
                  <a:pt x="123326" y="82574"/>
                </a:lnTo>
                <a:lnTo>
                  <a:pt x="119535" y="82574"/>
                </a:lnTo>
                <a:lnTo>
                  <a:pt x="119535" y="78815"/>
                </a:lnTo>
                <a:close/>
                <a:moveTo>
                  <a:pt x="127301" y="78815"/>
                </a:moveTo>
                <a:lnTo>
                  <a:pt x="127301" y="82574"/>
                </a:lnTo>
                <a:lnTo>
                  <a:pt x="123510" y="82574"/>
                </a:lnTo>
                <a:lnTo>
                  <a:pt x="123510" y="78815"/>
                </a:lnTo>
                <a:close/>
                <a:moveTo>
                  <a:pt x="131277" y="78815"/>
                </a:moveTo>
                <a:lnTo>
                  <a:pt x="131277" y="82574"/>
                </a:lnTo>
                <a:lnTo>
                  <a:pt x="127485" y="82574"/>
                </a:lnTo>
                <a:lnTo>
                  <a:pt x="127485" y="78815"/>
                </a:lnTo>
                <a:close/>
                <a:moveTo>
                  <a:pt x="135252" y="78815"/>
                </a:moveTo>
                <a:lnTo>
                  <a:pt x="135252" y="82574"/>
                </a:lnTo>
                <a:lnTo>
                  <a:pt x="131461" y="82574"/>
                </a:lnTo>
                <a:lnTo>
                  <a:pt x="131461" y="78815"/>
                </a:lnTo>
                <a:close/>
                <a:moveTo>
                  <a:pt x="139227" y="78815"/>
                </a:moveTo>
                <a:lnTo>
                  <a:pt x="139227" y="82574"/>
                </a:lnTo>
                <a:lnTo>
                  <a:pt x="135436" y="82574"/>
                </a:lnTo>
                <a:lnTo>
                  <a:pt x="135436" y="78815"/>
                </a:lnTo>
                <a:close/>
                <a:moveTo>
                  <a:pt x="143202" y="78815"/>
                </a:moveTo>
                <a:lnTo>
                  <a:pt x="143202" y="82574"/>
                </a:lnTo>
                <a:lnTo>
                  <a:pt x="139411" y="82574"/>
                </a:lnTo>
                <a:lnTo>
                  <a:pt x="139411" y="78815"/>
                </a:lnTo>
                <a:close/>
                <a:moveTo>
                  <a:pt x="147177" y="78815"/>
                </a:moveTo>
                <a:lnTo>
                  <a:pt x="147177" y="82574"/>
                </a:lnTo>
                <a:lnTo>
                  <a:pt x="143387" y="82574"/>
                </a:lnTo>
                <a:lnTo>
                  <a:pt x="143387" y="78815"/>
                </a:lnTo>
                <a:close/>
                <a:moveTo>
                  <a:pt x="151224" y="78815"/>
                </a:moveTo>
                <a:lnTo>
                  <a:pt x="151224" y="82574"/>
                </a:lnTo>
                <a:lnTo>
                  <a:pt x="147362" y="82574"/>
                </a:lnTo>
                <a:lnTo>
                  <a:pt x="147362" y="78815"/>
                </a:lnTo>
                <a:close/>
                <a:moveTo>
                  <a:pt x="4068" y="82757"/>
                </a:moveTo>
                <a:lnTo>
                  <a:pt x="4068" y="86517"/>
                </a:lnTo>
                <a:lnTo>
                  <a:pt x="184" y="86517"/>
                </a:lnTo>
                <a:lnTo>
                  <a:pt x="184" y="82757"/>
                </a:lnTo>
                <a:close/>
                <a:moveTo>
                  <a:pt x="8043" y="82757"/>
                </a:moveTo>
                <a:lnTo>
                  <a:pt x="8043" y="86517"/>
                </a:lnTo>
                <a:lnTo>
                  <a:pt x="4252" y="86517"/>
                </a:lnTo>
                <a:lnTo>
                  <a:pt x="4252" y="82757"/>
                </a:lnTo>
                <a:close/>
                <a:moveTo>
                  <a:pt x="12018" y="82757"/>
                </a:moveTo>
                <a:lnTo>
                  <a:pt x="12018" y="86517"/>
                </a:lnTo>
                <a:lnTo>
                  <a:pt x="8227" y="86517"/>
                </a:lnTo>
                <a:lnTo>
                  <a:pt x="8227" y="82757"/>
                </a:lnTo>
                <a:close/>
                <a:moveTo>
                  <a:pt x="15993" y="82757"/>
                </a:moveTo>
                <a:lnTo>
                  <a:pt x="15993" y="86517"/>
                </a:lnTo>
                <a:lnTo>
                  <a:pt x="12202" y="86517"/>
                </a:lnTo>
                <a:lnTo>
                  <a:pt x="12202" y="82757"/>
                </a:lnTo>
                <a:close/>
                <a:moveTo>
                  <a:pt x="19968" y="82757"/>
                </a:moveTo>
                <a:lnTo>
                  <a:pt x="19968" y="86517"/>
                </a:lnTo>
                <a:lnTo>
                  <a:pt x="16177" y="86517"/>
                </a:lnTo>
                <a:lnTo>
                  <a:pt x="16177" y="82757"/>
                </a:lnTo>
                <a:close/>
                <a:moveTo>
                  <a:pt x="23944" y="82757"/>
                </a:moveTo>
                <a:lnTo>
                  <a:pt x="23944" y="86517"/>
                </a:lnTo>
                <a:lnTo>
                  <a:pt x="20152" y="86517"/>
                </a:lnTo>
                <a:lnTo>
                  <a:pt x="20152" y="82757"/>
                </a:lnTo>
                <a:close/>
                <a:moveTo>
                  <a:pt x="27919" y="82757"/>
                </a:moveTo>
                <a:lnTo>
                  <a:pt x="27919" y="86517"/>
                </a:lnTo>
                <a:lnTo>
                  <a:pt x="24129" y="86517"/>
                </a:lnTo>
                <a:lnTo>
                  <a:pt x="24129" y="82757"/>
                </a:lnTo>
                <a:close/>
                <a:moveTo>
                  <a:pt x="31895" y="82757"/>
                </a:moveTo>
                <a:lnTo>
                  <a:pt x="31895" y="86517"/>
                </a:lnTo>
                <a:lnTo>
                  <a:pt x="28104" y="86517"/>
                </a:lnTo>
                <a:lnTo>
                  <a:pt x="28104" y="82757"/>
                </a:lnTo>
                <a:close/>
                <a:moveTo>
                  <a:pt x="35870" y="82757"/>
                </a:moveTo>
                <a:lnTo>
                  <a:pt x="35870" y="86517"/>
                </a:lnTo>
                <a:lnTo>
                  <a:pt x="32079" y="86517"/>
                </a:lnTo>
                <a:lnTo>
                  <a:pt x="32079" y="82757"/>
                </a:lnTo>
                <a:close/>
                <a:moveTo>
                  <a:pt x="39845" y="82757"/>
                </a:moveTo>
                <a:lnTo>
                  <a:pt x="39845" y="86517"/>
                </a:lnTo>
                <a:lnTo>
                  <a:pt x="36054" y="86517"/>
                </a:lnTo>
                <a:lnTo>
                  <a:pt x="36054" y="82757"/>
                </a:lnTo>
                <a:close/>
                <a:moveTo>
                  <a:pt x="43821" y="82757"/>
                </a:moveTo>
                <a:lnTo>
                  <a:pt x="43821" y="86517"/>
                </a:lnTo>
                <a:lnTo>
                  <a:pt x="40029" y="86517"/>
                </a:lnTo>
                <a:lnTo>
                  <a:pt x="40029" y="82757"/>
                </a:lnTo>
                <a:close/>
                <a:moveTo>
                  <a:pt x="47796" y="82757"/>
                </a:moveTo>
                <a:lnTo>
                  <a:pt x="47796" y="86517"/>
                </a:lnTo>
                <a:lnTo>
                  <a:pt x="44005" y="86517"/>
                </a:lnTo>
                <a:lnTo>
                  <a:pt x="44005" y="82757"/>
                </a:lnTo>
                <a:close/>
                <a:moveTo>
                  <a:pt x="51771" y="82757"/>
                </a:moveTo>
                <a:lnTo>
                  <a:pt x="51771" y="86517"/>
                </a:lnTo>
                <a:lnTo>
                  <a:pt x="47980" y="86517"/>
                </a:lnTo>
                <a:lnTo>
                  <a:pt x="47980" y="82757"/>
                </a:lnTo>
                <a:close/>
                <a:moveTo>
                  <a:pt x="55746" y="82757"/>
                </a:moveTo>
                <a:lnTo>
                  <a:pt x="55746" y="86517"/>
                </a:lnTo>
                <a:lnTo>
                  <a:pt x="51955" y="86517"/>
                </a:lnTo>
                <a:lnTo>
                  <a:pt x="51955" y="82757"/>
                </a:lnTo>
                <a:close/>
                <a:moveTo>
                  <a:pt x="59721" y="82757"/>
                </a:moveTo>
                <a:lnTo>
                  <a:pt x="59721" y="86517"/>
                </a:lnTo>
                <a:lnTo>
                  <a:pt x="55931" y="86517"/>
                </a:lnTo>
                <a:lnTo>
                  <a:pt x="55931" y="82757"/>
                </a:lnTo>
                <a:close/>
                <a:moveTo>
                  <a:pt x="63696" y="82757"/>
                </a:moveTo>
                <a:lnTo>
                  <a:pt x="63696" y="86517"/>
                </a:lnTo>
                <a:lnTo>
                  <a:pt x="59906" y="86517"/>
                </a:lnTo>
                <a:lnTo>
                  <a:pt x="59906" y="82757"/>
                </a:lnTo>
                <a:close/>
                <a:moveTo>
                  <a:pt x="67672" y="82757"/>
                </a:moveTo>
                <a:lnTo>
                  <a:pt x="67672" y="86517"/>
                </a:lnTo>
                <a:lnTo>
                  <a:pt x="63881" y="86517"/>
                </a:lnTo>
                <a:lnTo>
                  <a:pt x="63881" y="82757"/>
                </a:lnTo>
                <a:close/>
                <a:moveTo>
                  <a:pt x="71648" y="82757"/>
                </a:moveTo>
                <a:lnTo>
                  <a:pt x="71648" y="86517"/>
                </a:lnTo>
                <a:lnTo>
                  <a:pt x="67857" y="86517"/>
                </a:lnTo>
                <a:lnTo>
                  <a:pt x="67857" y="82757"/>
                </a:lnTo>
                <a:close/>
                <a:moveTo>
                  <a:pt x="75623" y="82757"/>
                </a:moveTo>
                <a:lnTo>
                  <a:pt x="75623" y="86517"/>
                </a:lnTo>
                <a:lnTo>
                  <a:pt x="71832" y="86517"/>
                </a:lnTo>
                <a:lnTo>
                  <a:pt x="71832" y="82757"/>
                </a:lnTo>
                <a:close/>
                <a:moveTo>
                  <a:pt x="79598" y="82757"/>
                </a:moveTo>
                <a:lnTo>
                  <a:pt x="79598" y="86517"/>
                </a:lnTo>
                <a:lnTo>
                  <a:pt x="75807" y="86517"/>
                </a:lnTo>
                <a:lnTo>
                  <a:pt x="75807" y="82757"/>
                </a:lnTo>
                <a:close/>
                <a:moveTo>
                  <a:pt x="83573" y="82757"/>
                </a:moveTo>
                <a:lnTo>
                  <a:pt x="83573" y="86517"/>
                </a:lnTo>
                <a:lnTo>
                  <a:pt x="79782" y="86517"/>
                </a:lnTo>
                <a:lnTo>
                  <a:pt x="79782" y="82757"/>
                </a:lnTo>
                <a:close/>
                <a:moveTo>
                  <a:pt x="87549" y="82757"/>
                </a:moveTo>
                <a:lnTo>
                  <a:pt x="87549" y="86517"/>
                </a:lnTo>
                <a:lnTo>
                  <a:pt x="83757" y="86517"/>
                </a:lnTo>
                <a:lnTo>
                  <a:pt x="83757" y="82757"/>
                </a:lnTo>
                <a:close/>
                <a:moveTo>
                  <a:pt x="91524" y="82757"/>
                </a:moveTo>
                <a:lnTo>
                  <a:pt x="91524" y="86517"/>
                </a:lnTo>
                <a:lnTo>
                  <a:pt x="87733" y="86517"/>
                </a:lnTo>
                <a:lnTo>
                  <a:pt x="87733" y="82757"/>
                </a:lnTo>
                <a:close/>
                <a:moveTo>
                  <a:pt x="95499" y="82757"/>
                </a:moveTo>
                <a:lnTo>
                  <a:pt x="95499" y="86517"/>
                </a:lnTo>
                <a:lnTo>
                  <a:pt x="91708" y="86517"/>
                </a:lnTo>
                <a:lnTo>
                  <a:pt x="91708" y="82757"/>
                </a:lnTo>
                <a:close/>
                <a:moveTo>
                  <a:pt x="99474" y="82757"/>
                </a:moveTo>
                <a:lnTo>
                  <a:pt x="99474" y="86517"/>
                </a:lnTo>
                <a:lnTo>
                  <a:pt x="95684" y="86517"/>
                </a:lnTo>
                <a:lnTo>
                  <a:pt x="95684" y="82757"/>
                </a:lnTo>
                <a:close/>
                <a:moveTo>
                  <a:pt x="103449" y="82757"/>
                </a:moveTo>
                <a:lnTo>
                  <a:pt x="103449" y="86517"/>
                </a:lnTo>
                <a:lnTo>
                  <a:pt x="99659" y="86517"/>
                </a:lnTo>
                <a:lnTo>
                  <a:pt x="99659" y="82757"/>
                </a:lnTo>
                <a:close/>
                <a:moveTo>
                  <a:pt x="107424" y="82757"/>
                </a:moveTo>
                <a:lnTo>
                  <a:pt x="107424" y="86517"/>
                </a:lnTo>
                <a:lnTo>
                  <a:pt x="103634" y="86517"/>
                </a:lnTo>
                <a:lnTo>
                  <a:pt x="103634" y="82757"/>
                </a:lnTo>
                <a:close/>
                <a:moveTo>
                  <a:pt x="111400" y="82757"/>
                </a:moveTo>
                <a:lnTo>
                  <a:pt x="111400" y="86517"/>
                </a:lnTo>
                <a:lnTo>
                  <a:pt x="107609" y="86517"/>
                </a:lnTo>
                <a:lnTo>
                  <a:pt x="107609" y="82757"/>
                </a:lnTo>
                <a:close/>
                <a:moveTo>
                  <a:pt x="115376" y="82757"/>
                </a:moveTo>
                <a:lnTo>
                  <a:pt x="115376" y="86517"/>
                </a:lnTo>
                <a:lnTo>
                  <a:pt x="111585" y="86517"/>
                </a:lnTo>
                <a:lnTo>
                  <a:pt x="111585" y="82757"/>
                </a:lnTo>
                <a:close/>
                <a:moveTo>
                  <a:pt x="119351" y="82757"/>
                </a:moveTo>
                <a:lnTo>
                  <a:pt x="119351" y="86517"/>
                </a:lnTo>
                <a:lnTo>
                  <a:pt x="115560" y="86517"/>
                </a:lnTo>
                <a:lnTo>
                  <a:pt x="115560" y="82757"/>
                </a:lnTo>
                <a:close/>
                <a:moveTo>
                  <a:pt x="123326" y="82757"/>
                </a:moveTo>
                <a:lnTo>
                  <a:pt x="123326" y="86517"/>
                </a:lnTo>
                <a:lnTo>
                  <a:pt x="119535" y="86517"/>
                </a:lnTo>
                <a:lnTo>
                  <a:pt x="119535" y="82757"/>
                </a:lnTo>
                <a:close/>
                <a:moveTo>
                  <a:pt x="127301" y="82757"/>
                </a:moveTo>
                <a:lnTo>
                  <a:pt x="127301" y="86517"/>
                </a:lnTo>
                <a:lnTo>
                  <a:pt x="123510" y="86517"/>
                </a:lnTo>
                <a:lnTo>
                  <a:pt x="123510" y="82757"/>
                </a:lnTo>
                <a:close/>
                <a:moveTo>
                  <a:pt x="131277" y="82757"/>
                </a:moveTo>
                <a:lnTo>
                  <a:pt x="131277" y="86517"/>
                </a:lnTo>
                <a:lnTo>
                  <a:pt x="127485" y="86517"/>
                </a:lnTo>
                <a:lnTo>
                  <a:pt x="127485" y="82757"/>
                </a:lnTo>
                <a:close/>
                <a:moveTo>
                  <a:pt x="135252" y="82757"/>
                </a:moveTo>
                <a:lnTo>
                  <a:pt x="135252" y="86517"/>
                </a:lnTo>
                <a:lnTo>
                  <a:pt x="131461" y="86517"/>
                </a:lnTo>
                <a:lnTo>
                  <a:pt x="131461" y="82757"/>
                </a:lnTo>
                <a:close/>
                <a:moveTo>
                  <a:pt x="139227" y="82757"/>
                </a:moveTo>
                <a:lnTo>
                  <a:pt x="139227" y="86517"/>
                </a:lnTo>
                <a:lnTo>
                  <a:pt x="135436" y="86517"/>
                </a:lnTo>
                <a:lnTo>
                  <a:pt x="135436" y="82757"/>
                </a:lnTo>
                <a:close/>
                <a:moveTo>
                  <a:pt x="143202" y="82757"/>
                </a:moveTo>
                <a:lnTo>
                  <a:pt x="143202" y="86517"/>
                </a:lnTo>
                <a:lnTo>
                  <a:pt x="139411" y="86517"/>
                </a:lnTo>
                <a:lnTo>
                  <a:pt x="139411" y="82757"/>
                </a:lnTo>
                <a:close/>
                <a:moveTo>
                  <a:pt x="147177" y="82757"/>
                </a:moveTo>
                <a:lnTo>
                  <a:pt x="147177" y="86517"/>
                </a:lnTo>
                <a:lnTo>
                  <a:pt x="143387" y="86517"/>
                </a:lnTo>
                <a:lnTo>
                  <a:pt x="143387" y="82757"/>
                </a:lnTo>
                <a:close/>
                <a:moveTo>
                  <a:pt x="151224" y="82757"/>
                </a:moveTo>
                <a:lnTo>
                  <a:pt x="151224" y="86517"/>
                </a:lnTo>
                <a:lnTo>
                  <a:pt x="147362" y="86517"/>
                </a:lnTo>
                <a:lnTo>
                  <a:pt x="147362" y="82757"/>
                </a:lnTo>
                <a:close/>
                <a:moveTo>
                  <a:pt x="4068" y="86700"/>
                </a:moveTo>
                <a:lnTo>
                  <a:pt x="4068" y="90460"/>
                </a:lnTo>
                <a:lnTo>
                  <a:pt x="184" y="90460"/>
                </a:lnTo>
                <a:lnTo>
                  <a:pt x="184" y="86700"/>
                </a:lnTo>
                <a:close/>
                <a:moveTo>
                  <a:pt x="8043" y="86700"/>
                </a:moveTo>
                <a:lnTo>
                  <a:pt x="8043" y="90460"/>
                </a:lnTo>
                <a:lnTo>
                  <a:pt x="4252" y="90460"/>
                </a:lnTo>
                <a:lnTo>
                  <a:pt x="4252" y="86700"/>
                </a:lnTo>
                <a:close/>
                <a:moveTo>
                  <a:pt x="12018" y="86700"/>
                </a:moveTo>
                <a:lnTo>
                  <a:pt x="12018" y="90460"/>
                </a:lnTo>
                <a:lnTo>
                  <a:pt x="8227" y="90460"/>
                </a:lnTo>
                <a:lnTo>
                  <a:pt x="8227" y="86700"/>
                </a:lnTo>
                <a:close/>
                <a:moveTo>
                  <a:pt x="15993" y="86700"/>
                </a:moveTo>
                <a:lnTo>
                  <a:pt x="15993" y="90460"/>
                </a:lnTo>
                <a:lnTo>
                  <a:pt x="12202" y="90460"/>
                </a:lnTo>
                <a:lnTo>
                  <a:pt x="12202" y="86700"/>
                </a:lnTo>
                <a:close/>
                <a:moveTo>
                  <a:pt x="19968" y="86700"/>
                </a:moveTo>
                <a:lnTo>
                  <a:pt x="19968" y="90460"/>
                </a:lnTo>
                <a:lnTo>
                  <a:pt x="16177" y="90460"/>
                </a:lnTo>
                <a:lnTo>
                  <a:pt x="16177" y="86700"/>
                </a:lnTo>
                <a:close/>
                <a:moveTo>
                  <a:pt x="23944" y="86700"/>
                </a:moveTo>
                <a:lnTo>
                  <a:pt x="23944" y="90460"/>
                </a:lnTo>
                <a:lnTo>
                  <a:pt x="20152" y="90460"/>
                </a:lnTo>
                <a:lnTo>
                  <a:pt x="20152" y="86700"/>
                </a:lnTo>
                <a:close/>
                <a:moveTo>
                  <a:pt x="27919" y="86700"/>
                </a:moveTo>
                <a:lnTo>
                  <a:pt x="27919" y="90460"/>
                </a:lnTo>
                <a:lnTo>
                  <a:pt x="24129" y="90460"/>
                </a:lnTo>
                <a:lnTo>
                  <a:pt x="24129" y="86700"/>
                </a:lnTo>
                <a:close/>
                <a:moveTo>
                  <a:pt x="31895" y="86700"/>
                </a:moveTo>
                <a:lnTo>
                  <a:pt x="31895" y="90460"/>
                </a:lnTo>
                <a:lnTo>
                  <a:pt x="28104" y="90460"/>
                </a:lnTo>
                <a:lnTo>
                  <a:pt x="28104" y="86700"/>
                </a:lnTo>
                <a:close/>
                <a:moveTo>
                  <a:pt x="35870" y="86700"/>
                </a:moveTo>
                <a:lnTo>
                  <a:pt x="35870" y="90460"/>
                </a:lnTo>
                <a:lnTo>
                  <a:pt x="32079" y="90460"/>
                </a:lnTo>
                <a:lnTo>
                  <a:pt x="32079" y="86700"/>
                </a:lnTo>
                <a:close/>
                <a:moveTo>
                  <a:pt x="39845" y="86700"/>
                </a:moveTo>
                <a:lnTo>
                  <a:pt x="39845" y="90460"/>
                </a:lnTo>
                <a:lnTo>
                  <a:pt x="36054" y="90460"/>
                </a:lnTo>
                <a:lnTo>
                  <a:pt x="36054" y="86700"/>
                </a:lnTo>
                <a:close/>
                <a:moveTo>
                  <a:pt x="43821" y="86700"/>
                </a:moveTo>
                <a:lnTo>
                  <a:pt x="43821" y="90460"/>
                </a:lnTo>
                <a:lnTo>
                  <a:pt x="40029" y="90460"/>
                </a:lnTo>
                <a:lnTo>
                  <a:pt x="40029" y="86700"/>
                </a:lnTo>
                <a:close/>
                <a:moveTo>
                  <a:pt x="47796" y="86700"/>
                </a:moveTo>
                <a:lnTo>
                  <a:pt x="47796" y="90460"/>
                </a:lnTo>
                <a:lnTo>
                  <a:pt x="44005" y="90460"/>
                </a:lnTo>
                <a:lnTo>
                  <a:pt x="44005" y="86700"/>
                </a:lnTo>
                <a:close/>
                <a:moveTo>
                  <a:pt x="51771" y="86700"/>
                </a:moveTo>
                <a:lnTo>
                  <a:pt x="51771" y="90460"/>
                </a:lnTo>
                <a:lnTo>
                  <a:pt x="47980" y="90460"/>
                </a:lnTo>
                <a:lnTo>
                  <a:pt x="47980" y="86700"/>
                </a:lnTo>
                <a:close/>
                <a:moveTo>
                  <a:pt x="55746" y="86700"/>
                </a:moveTo>
                <a:lnTo>
                  <a:pt x="55746" y="90460"/>
                </a:lnTo>
                <a:lnTo>
                  <a:pt x="51955" y="90460"/>
                </a:lnTo>
                <a:lnTo>
                  <a:pt x="51955" y="86700"/>
                </a:lnTo>
                <a:close/>
                <a:moveTo>
                  <a:pt x="59721" y="86700"/>
                </a:moveTo>
                <a:lnTo>
                  <a:pt x="59721" y="90460"/>
                </a:lnTo>
                <a:lnTo>
                  <a:pt x="55931" y="90460"/>
                </a:lnTo>
                <a:lnTo>
                  <a:pt x="55931" y="86700"/>
                </a:lnTo>
                <a:close/>
                <a:moveTo>
                  <a:pt x="63696" y="86700"/>
                </a:moveTo>
                <a:lnTo>
                  <a:pt x="63696" y="90460"/>
                </a:lnTo>
                <a:lnTo>
                  <a:pt x="59906" y="90460"/>
                </a:lnTo>
                <a:lnTo>
                  <a:pt x="59906" y="86700"/>
                </a:lnTo>
                <a:close/>
                <a:moveTo>
                  <a:pt x="67672" y="86700"/>
                </a:moveTo>
                <a:lnTo>
                  <a:pt x="67672" y="90460"/>
                </a:lnTo>
                <a:lnTo>
                  <a:pt x="63881" y="90460"/>
                </a:lnTo>
                <a:lnTo>
                  <a:pt x="63881" y="86700"/>
                </a:lnTo>
                <a:close/>
                <a:moveTo>
                  <a:pt x="71648" y="86700"/>
                </a:moveTo>
                <a:lnTo>
                  <a:pt x="71648" y="90460"/>
                </a:lnTo>
                <a:lnTo>
                  <a:pt x="67857" y="90460"/>
                </a:lnTo>
                <a:lnTo>
                  <a:pt x="67857" y="86700"/>
                </a:lnTo>
                <a:close/>
                <a:moveTo>
                  <a:pt x="75623" y="86700"/>
                </a:moveTo>
                <a:lnTo>
                  <a:pt x="75623" y="90460"/>
                </a:lnTo>
                <a:lnTo>
                  <a:pt x="71832" y="90460"/>
                </a:lnTo>
                <a:lnTo>
                  <a:pt x="71832" y="86700"/>
                </a:lnTo>
                <a:close/>
                <a:moveTo>
                  <a:pt x="79598" y="86700"/>
                </a:moveTo>
                <a:lnTo>
                  <a:pt x="79598" y="90460"/>
                </a:lnTo>
                <a:lnTo>
                  <a:pt x="75807" y="90460"/>
                </a:lnTo>
                <a:lnTo>
                  <a:pt x="75807" y="86700"/>
                </a:lnTo>
                <a:close/>
                <a:moveTo>
                  <a:pt x="83573" y="86700"/>
                </a:moveTo>
                <a:lnTo>
                  <a:pt x="83573" y="90460"/>
                </a:lnTo>
                <a:lnTo>
                  <a:pt x="79782" y="90460"/>
                </a:lnTo>
                <a:lnTo>
                  <a:pt x="79782" y="86700"/>
                </a:lnTo>
                <a:close/>
                <a:moveTo>
                  <a:pt x="87549" y="86700"/>
                </a:moveTo>
                <a:lnTo>
                  <a:pt x="87549" y="90460"/>
                </a:lnTo>
                <a:lnTo>
                  <a:pt x="83757" y="90460"/>
                </a:lnTo>
                <a:lnTo>
                  <a:pt x="83757" y="86700"/>
                </a:lnTo>
                <a:close/>
                <a:moveTo>
                  <a:pt x="91524" y="86700"/>
                </a:moveTo>
                <a:lnTo>
                  <a:pt x="91524" y="90460"/>
                </a:lnTo>
                <a:lnTo>
                  <a:pt x="87733" y="90460"/>
                </a:lnTo>
                <a:lnTo>
                  <a:pt x="87733" y="86700"/>
                </a:lnTo>
                <a:close/>
                <a:moveTo>
                  <a:pt x="95499" y="86700"/>
                </a:moveTo>
                <a:lnTo>
                  <a:pt x="95499" y="90460"/>
                </a:lnTo>
                <a:lnTo>
                  <a:pt x="91708" y="90460"/>
                </a:lnTo>
                <a:lnTo>
                  <a:pt x="91708" y="86700"/>
                </a:lnTo>
                <a:close/>
                <a:moveTo>
                  <a:pt x="99474" y="86700"/>
                </a:moveTo>
                <a:lnTo>
                  <a:pt x="99474" y="90460"/>
                </a:lnTo>
                <a:lnTo>
                  <a:pt x="95684" y="90460"/>
                </a:lnTo>
                <a:lnTo>
                  <a:pt x="95684" y="86700"/>
                </a:lnTo>
                <a:close/>
                <a:moveTo>
                  <a:pt x="103449" y="86700"/>
                </a:moveTo>
                <a:lnTo>
                  <a:pt x="103449" y="90460"/>
                </a:lnTo>
                <a:lnTo>
                  <a:pt x="99659" y="90460"/>
                </a:lnTo>
                <a:lnTo>
                  <a:pt x="99659" y="86700"/>
                </a:lnTo>
                <a:close/>
                <a:moveTo>
                  <a:pt x="107424" y="86700"/>
                </a:moveTo>
                <a:lnTo>
                  <a:pt x="107424" y="90460"/>
                </a:lnTo>
                <a:lnTo>
                  <a:pt x="103634" y="90460"/>
                </a:lnTo>
                <a:lnTo>
                  <a:pt x="103634" y="86700"/>
                </a:lnTo>
                <a:close/>
                <a:moveTo>
                  <a:pt x="111400" y="86700"/>
                </a:moveTo>
                <a:lnTo>
                  <a:pt x="111400" y="90460"/>
                </a:lnTo>
                <a:lnTo>
                  <a:pt x="107609" y="90460"/>
                </a:lnTo>
                <a:lnTo>
                  <a:pt x="107609" y="86700"/>
                </a:lnTo>
                <a:close/>
                <a:moveTo>
                  <a:pt x="115376" y="86700"/>
                </a:moveTo>
                <a:lnTo>
                  <a:pt x="115376" y="90460"/>
                </a:lnTo>
                <a:lnTo>
                  <a:pt x="111585" y="90460"/>
                </a:lnTo>
                <a:lnTo>
                  <a:pt x="111585" y="86700"/>
                </a:lnTo>
                <a:close/>
                <a:moveTo>
                  <a:pt x="119351" y="86700"/>
                </a:moveTo>
                <a:lnTo>
                  <a:pt x="119351" y="90460"/>
                </a:lnTo>
                <a:lnTo>
                  <a:pt x="115560" y="90460"/>
                </a:lnTo>
                <a:lnTo>
                  <a:pt x="115560" y="86700"/>
                </a:lnTo>
                <a:close/>
                <a:moveTo>
                  <a:pt x="123326" y="86700"/>
                </a:moveTo>
                <a:lnTo>
                  <a:pt x="123326" y="90460"/>
                </a:lnTo>
                <a:lnTo>
                  <a:pt x="119535" y="90460"/>
                </a:lnTo>
                <a:lnTo>
                  <a:pt x="119535" y="86700"/>
                </a:lnTo>
                <a:close/>
                <a:moveTo>
                  <a:pt x="127301" y="86700"/>
                </a:moveTo>
                <a:lnTo>
                  <a:pt x="127301" y="90460"/>
                </a:lnTo>
                <a:lnTo>
                  <a:pt x="123510" y="90460"/>
                </a:lnTo>
                <a:lnTo>
                  <a:pt x="123510" y="86700"/>
                </a:lnTo>
                <a:close/>
                <a:moveTo>
                  <a:pt x="131277" y="86700"/>
                </a:moveTo>
                <a:lnTo>
                  <a:pt x="131277" y="90460"/>
                </a:lnTo>
                <a:lnTo>
                  <a:pt x="127485" y="90460"/>
                </a:lnTo>
                <a:lnTo>
                  <a:pt x="127485" y="86700"/>
                </a:lnTo>
                <a:close/>
                <a:moveTo>
                  <a:pt x="135252" y="86700"/>
                </a:moveTo>
                <a:lnTo>
                  <a:pt x="135252" y="90460"/>
                </a:lnTo>
                <a:lnTo>
                  <a:pt x="131461" y="90460"/>
                </a:lnTo>
                <a:lnTo>
                  <a:pt x="131461" y="86700"/>
                </a:lnTo>
                <a:close/>
                <a:moveTo>
                  <a:pt x="139227" y="86700"/>
                </a:moveTo>
                <a:lnTo>
                  <a:pt x="139227" y="90460"/>
                </a:lnTo>
                <a:lnTo>
                  <a:pt x="135436" y="90460"/>
                </a:lnTo>
                <a:lnTo>
                  <a:pt x="135436" y="86700"/>
                </a:lnTo>
                <a:close/>
                <a:moveTo>
                  <a:pt x="143202" y="86700"/>
                </a:moveTo>
                <a:lnTo>
                  <a:pt x="143202" y="90460"/>
                </a:lnTo>
                <a:lnTo>
                  <a:pt x="139411" y="90460"/>
                </a:lnTo>
                <a:lnTo>
                  <a:pt x="139411" y="86700"/>
                </a:lnTo>
                <a:close/>
                <a:moveTo>
                  <a:pt x="147177" y="86700"/>
                </a:moveTo>
                <a:lnTo>
                  <a:pt x="147177" y="90460"/>
                </a:lnTo>
                <a:lnTo>
                  <a:pt x="143387" y="90460"/>
                </a:lnTo>
                <a:lnTo>
                  <a:pt x="143387" y="86700"/>
                </a:lnTo>
                <a:close/>
                <a:moveTo>
                  <a:pt x="151224" y="86700"/>
                </a:moveTo>
                <a:lnTo>
                  <a:pt x="151224" y="90460"/>
                </a:lnTo>
                <a:lnTo>
                  <a:pt x="147362" y="90460"/>
                </a:lnTo>
                <a:lnTo>
                  <a:pt x="147362" y="86700"/>
                </a:lnTo>
                <a:close/>
                <a:moveTo>
                  <a:pt x="4068" y="90643"/>
                </a:moveTo>
                <a:lnTo>
                  <a:pt x="4068" y="94403"/>
                </a:lnTo>
                <a:lnTo>
                  <a:pt x="184" y="94403"/>
                </a:lnTo>
                <a:lnTo>
                  <a:pt x="184" y="90643"/>
                </a:lnTo>
                <a:close/>
                <a:moveTo>
                  <a:pt x="8043" y="90643"/>
                </a:moveTo>
                <a:lnTo>
                  <a:pt x="8043" y="94403"/>
                </a:lnTo>
                <a:lnTo>
                  <a:pt x="4252" y="94403"/>
                </a:lnTo>
                <a:lnTo>
                  <a:pt x="4252" y="90643"/>
                </a:lnTo>
                <a:close/>
                <a:moveTo>
                  <a:pt x="12018" y="90643"/>
                </a:moveTo>
                <a:lnTo>
                  <a:pt x="12018" y="94403"/>
                </a:lnTo>
                <a:lnTo>
                  <a:pt x="8227" y="94403"/>
                </a:lnTo>
                <a:lnTo>
                  <a:pt x="8227" y="90643"/>
                </a:lnTo>
                <a:close/>
                <a:moveTo>
                  <a:pt x="15993" y="90643"/>
                </a:moveTo>
                <a:lnTo>
                  <a:pt x="15993" y="94403"/>
                </a:lnTo>
                <a:lnTo>
                  <a:pt x="12202" y="94403"/>
                </a:lnTo>
                <a:lnTo>
                  <a:pt x="12202" y="90643"/>
                </a:lnTo>
                <a:close/>
                <a:moveTo>
                  <a:pt x="19968" y="90643"/>
                </a:moveTo>
                <a:lnTo>
                  <a:pt x="19968" y="94403"/>
                </a:lnTo>
                <a:lnTo>
                  <a:pt x="16177" y="94403"/>
                </a:lnTo>
                <a:lnTo>
                  <a:pt x="16177" y="90643"/>
                </a:lnTo>
                <a:close/>
                <a:moveTo>
                  <a:pt x="23944" y="90643"/>
                </a:moveTo>
                <a:lnTo>
                  <a:pt x="23944" y="94403"/>
                </a:lnTo>
                <a:lnTo>
                  <a:pt x="20152" y="94403"/>
                </a:lnTo>
                <a:lnTo>
                  <a:pt x="20152" y="90643"/>
                </a:lnTo>
                <a:close/>
                <a:moveTo>
                  <a:pt x="27919" y="90643"/>
                </a:moveTo>
                <a:lnTo>
                  <a:pt x="27919" y="94403"/>
                </a:lnTo>
                <a:lnTo>
                  <a:pt x="24129" y="94403"/>
                </a:lnTo>
                <a:lnTo>
                  <a:pt x="24129" y="90643"/>
                </a:lnTo>
                <a:close/>
                <a:moveTo>
                  <a:pt x="31895" y="90643"/>
                </a:moveTo>
                <a:lnTo>
                  <a:pt x="31895" y="94403"/>
                </a:lnTo>
                <a:lnTo>
                  <a:pt x="28104" y="94403"/>
                </a:lnTo>
                <a:lnTo>
                  <a:pt x="28104" y="90643"/>
                </a:lnTo>
                <a:close/>
                <a:moveTo>
                  <a:pt x="35870" y="90643"/>
                </a:moveTo>
                <a:lnTo>
                  <a:pt x="35870" y="94403"/>
                </a:lnTo>
                <a:lnTo>
                  <a:pt x="32079" y="94403"/>
                </a:lnTo>
                <a:lnTo>
                  <a:pt x="32079" y="90643"/>
                </a:lnTo>
                <a:close/>
                <a:moveTo>
                  <a:pt x="39845" y="90643"/>
                </a:moveTo>
                <a:lnTo>
                  <a:pt x="39845" y="94403"/>
                </a:lnTo>
                <a:lnTo>
                  <a:pt x="36054" y="94403"/>
                </a:lnTo>
                <a:lnTo>
                  <a:pt x="36054" y="90643"/>
                </a:lnTo>
                <a:close/>
                <a:moveTo>
                  <a:pt x="43821" y="90643"/>
                </a:moveTo>
                <a:lnTo>
                  <a:pt x="43821" y="94403"/>
                </a:lnTo>
                <a:lnTo>
                  <a:pt x="40029" y="94403"/>
                </a:lnTo>
                <a:lnTo>
                  <a:pt x="40029" y="90643"/>
                </a:lnTo>
                <a:close/>
                <a:moveTo>
                  <a:pt x="47796" y="90643"/>
                </a:moveTo>
                <a:lnTo>
                  <a:pt x="47796" y="94403"/>
                </a:lnTo>
                <a:lnTo>
                  <a:pt x="44005" y="94403"/>
                </a:lnTo>
                <a:lnTo>
                  <a:pt x="44005" y="90643"/>
                </a:lnTo>
                <a:close/>
                <a:moveTo>
                  <a:pt x="51771" y="90643"/>
                </a:moveTo>
                <a:lnTo>
                  <a:pt x="51771" y="94403"/>
                </a:lnTo>
                <a:lnTo>
                  <a:pt x="47980" y="94403"/>
                </a:lnTo>
                <a:lnTo>
                  <a:pt x="47980" y="90643"/>
                </a:lnTo>
                <a:close/>
                <a:moveTo>
                  <a:pt x="55746" y="90643"/>
                </a:moveTo>
                <a:lnTo>
                  <a:pt x="55746" y="94403"/>
                </a:lnTo>
                <a:lnTo>
                  <a:pt x="51955" y="94403"/>
                </a:lnTo>
                <a:lnTo>
                  <a:pt x="51955" y="90643"/>
                </a:lnTo>
                <a:close/>
                <a:moveTo>
                  <a:pt x="59721" y="90643"/>
                </a:moveTo>
                <a:lnTo>
                  <a:pt x="59721" y="94403"/>
                </a:lnTo>
                <a:lnTo>
                  <a:pt x="55931" y="94403"/>
                </a:lnTo>
                <a:lnTo>
                  <a:pt x="55931" y="90643"/>
                </a:lnTo>
                <a:close/>
                <a:moveTo>
                  <a:pt x="63696" y="90643"/>
                </a:moveTo>
                <a:lnTo>
                  <a:pt x="63696" y="94403"/>
                </a:lnTo>
                <a:lnTo>
                  <a:pt x="59906" y="94403"/>
                </a:lnTo>
                <a:lnTo>
                  <a:pt x="59906" y="90643"/>
                </a:lnTo>
                <a:close/>
                <a:moveTo>
                  <a:pt x="67672" y="90643"/>
                </a:moveTo>
                <a:lnTo>
                  <a:pt x="67672" y="94403"/>
                </a:lnTo>
                <a:lnTo>
                  <a:pt x="63881" y="94403"/>
                </a:lnTo>
                <a:lnTo>
                  <a:pt x="63881" y="90643"/>
                </a:lnTo>
                <a:close/>
                <a:moveTo>
                  <a:pt x="71648" y="90643"/>
                </a:moveTo>
                <a:lnTo>
                  <a:pt x="71648" y="94403"/>
                </a:lnTo>
                <a:lnTo>
                  <a:pt x="67857" y="94403"/>
                </a:lnTo>
                <a:lnTo>
                  <a:pt x="67857" y="90643"/>
                </a:lnTo>
                <a:close/>
                <a:moveTo>
                  <a:pt x="75623" y="90643"/>
                </a:moveTo>
                <a:lnTo>
                  <a:pt x="75623" y="94403"/>
                </a:lnTo>
                <a:lnTo>
                  <a:pt x="71832" y="94403"/>
                </a:lnTo>
                <a:lnTo>
                  <a:pt x="71832" y="90643"/>
                </a:lnTo>
                <a:close/>
                <a:moveTo>
                  <a:pt x="79598" y="90643"/>
                </a:moveTo>
                <a:lnTo>
                  <a:pt x="79598" y="94403"/>
                </a:lnTo>
                <a:lnTo>
                  <a:pt x="75807" y="94403"/>
                </a:lnTo>
                <a:lnTo>
                  <a:pt x="75807" y="90643"/>
                </a:lnTo>
                <a:close/>
                <a:moveTo>
                  <a:pt x="83573" y="90643"/>
                </a:moveTo>
                <a:lnTo>
                  <a:pt x="83573" y="94403"/>
                </a:lnTo>
                <a:lnTo>
                  <a:pt x="79782" y="94403"/>
                </a:lnTo>
                <a:lnTo>
                  <a:pt x="79782" y="90643"/>
                </a:lnTo>
                <a:close/>
                <a:moveTo>
                  <a:pt x="87549" y="90643"/>
                </a:moveTo>
                <a:lnTo>
                  <a:pt x="87549" y="94403"/>
                </a:lnTo>
                <a:lnTo>
                  <a:pt x="83757" y="94403"/>
                </a:lnTo>
                <a:lnTo>
                  <a:pt x="83757" y="90643"/>
                </a:lnTo>
                <a:close/>
                <a:moveTo>
                  <a:pt x="91524" y="90643"/>
                </a:moveTo>
                <a:lnTo>
                  <a:pt x="91524" y="94403"/>
                </a:lnTo>
                <a:lnTo>
                  <a:pt x="87733" y="94403"/>
                </a:lnTo>
                <a:lnTo>
                  <a:pt x="87733" y="90643"/>
                </a:lnTo>
                <a:close/>
                <a:moveTo>
                  <a:pt x="95499" y="90643"/>
                </a:moveTo>
                <a:lnTo>
                  <a:pt x="95499" y="94403"/>
                </a:lnTo>
                <a:lnTo>
                  <a:pt x="91708" y="94403"/>
                </a:lnTo>
                <a:lnTo>
                  <a:pt x="91708" y="90643"/>
                </a:lnTo>
                <a:close/>
                <a:moveTo>
                  <a:pt x="99474" y="90643"/>
                </a:moveTo>
                <a:lnTo>
                  <a:pt x="99474" y="94403"/>
                </a:lnTo>
                <a:lnTo>
                  <a:pt x="95684" y="94403"/>
                </a:lnTo>
                <a:lnTo>
                  <a:pt x="95684" y="90643"/>
                </a:lnTo>
                <a:close/>
                <a:moveTo>
                  <a:pt x="103449" y="90643"/>
                </a:moveTo>
                <a:lnTo>
                  <a:pt x="103449" y="94403"/>
                </a:lnTo>
                <a:lnTo>
                  <a:pt x="99659" y="94403"/>
                </a:lnTo>
                <a:lnTo>
                  <a:pt x="99659" y="90643"/>
                </a:lnTo>
                <a:close/>
                <a:moveTo>
                  <a:pt x="107424" y="90643"/>
                </a:moveTo>
                <a:lnTo>
                  <a:pt x="107424" y="94403"/>
                </a:lnTo>
                <a:lnTo>
                  <a:pt x="103634" y="94403"/>
                </a:lnTo>
                <a:lnTo>
                  <a:pt x="103634" y="90643"/>
                </a:lnTo>
                <a:close/>
                <a:moveTo>
                  <a:pt x="111400" y="90643"/>
                </a:moveTo>
                <a:lnTo>
                  <a:pt x="111400" y="94403"/>
                </a:lnTo>
                <a:lnTo>
                  <a:pt x="107609" y="94403"/>
                </a:lnTo>
                <a:lnTo>
                  <a:pt x="107609" y="90643"/>
                </a:lnTo>
                <a:close/>
                <a:moveTo>
                  <a:pt x="115376" y="90643"/>
                </a:moveTo>
                <a:lnTo>
                  <a:pt x="115376" y="94403"/>
                </a:lnTo>
                <a:lnTo>
                  <a:pt x="111585" y="94403"/>
                </a:lnTo>
                <a:lnTo>
                  <a:pt x="111585" y="90643"/>
                </a:lnTo>
                <a:close/>
                <a:moveTo>
                  <a:pt x="119351" y="90643"/>
                </a:moveTo>
                <a:lnTo>
                  <a:pt x="119351" y="94403"/>
                </a:lnTo>
                <a:lnTo>
                  <a:pt x="115560" y="94403"/>
                </a:lnTo>
                <a:lnTo>
                  <a:pt x="115560" y="90643"/>
                </a:lnTo>
                <a:close/>
                <a:moveTo>
                  <a:pt x="123326" y="90643"/>
                </a:moveTo>
                <a:lnTo>
                  <a:pt x="123326" y="94403"/>
                </a:lnTo>
                <a:lnTo>
                  <a:pt x="119535" y="94403"/>
                </a:lnTo>
                <a:lnTo>
                  <a:pt x="119535" y="90643"/>
                </a:lnTo>
                <a:close/>
                <a:moveTo>
                  <a:pt x="127301" y="90643"/>
                </a:moveTo>
                <a:lnTo>
                  <a:pt x="127301" y="94403"/>
                </a:lnTo>
                <a:lnTo>
                  <a:pt x="123510" y="94403"/>
                </a:lnTo>
                <a:lnTo>
                  <a:pt x="123510" y="90643"/>
                </a:lnTo>
                <a:close/>
                <a:moveTo>
                  <a:pt x="131277" y="90643"/>
                </a:moveTo>
                <a:lnTo>
                  <a:pt x="131277" y="94403"/>
                </a:lnTo>
                <a:lnTo>
                  <a:pt x="127485" y="94403"/>
                </a:lnTo>
                <a:lnTo>
                  <a:pt x="127485" y="90643"/>
                </a:lnTo>
                <a:close/>
                <a:moveTo>
                  <a:pt x="135252" y="90643"/>
                </a:moveTo>
                <a:lnTo>
                  <a:pt x="135252" y="94403"/>
                </a:lnTo>
                <a:lnTo>
                  <a:pt x="131461" y="94403"/>
                </a:lnTo>
                <a:lnTo>
                  <a:pt x="131461" y="90643"/>
                </a:lnTo>
                <a:close/>
                <a:moveTo>
                  <a:pt x="139227" y="90643"/>
                </a:moveTo>
                <a:lnTo>
                  <a:pt x="139227" y="94403"/>
                </a:lnTo>
                <a:lnTo>
                  <a:pt x="135436" y="94403"/>
                </a:lnTo>
                <a:lnTo>
                  <a:pt x="135436" y="90643"/>
                </a:lnTo>
                <a:close/>
                <a:moveTo>
                  <a:pt x="143202" y="90643"/>
                </a:moveTo>
                <a:lnTo>
                  <a:pt x="143202" y="94403"/>
                </a:lnTo>
                <a:lnTo>
                  <a:pt x="139411" y="94403"/>
                </a:lnTo>
                <a:lnTo>
                  <a:pt x="139411" y="90643"/>
                </a:lnTo>
                <a:close/>
                <a:moveTo>
                  <a:pt x="147177" y="90643"/>
                </a:moveTo>
                <a:lnTo>
                  <a:pt x="147177" y="94403"/>
                </a:lnTo>
                <a:lnTo>
                  <a:pt x="143387" y="94403"/>
                </a:lnTo>
                <a:lnTo>
                  <a:pt x="143387" y="90643"/>
                </a:lnTo>
                <a:close/>
                <a:moveTo>
                  <a:pt x="151224" y="90643"/>
                </a:moveTo>
                <a:lnTo>
                  <a:pt x="151224" y="94403"/>
                </a:lnTo>
                <a:lnTo>
                  <a:pt x="147362" y="94403"/>
                </a:lnTo>
                <a:lnTo>
                  <a:pt x="147362" y="90643"/>
                </a:lnTo>
                <a:close/>
                <a:moveTo>
                  <a:pt x="4068" y="94586"/>
                </a:moveTo>
                <a:lnTo>
                  <a:pt x="4068" y="98345"/>
                </a:lnTo>
                <a:lnTo>
                  <a:pt x="184" y="98345"/>
                </a:lnTo>
                <a:lnTo>
                  <a:pt x="184" y="94586"/>
                </a:lnTo>
                <a:close/>
                <a:moveTo>
                  <a:pt x="8043" y="94586"/>
                </a:moveTo>
                <a:lnTo>
                  <a:pt x="8043" y="98345"/>
                </a:lnTo>
                <a:lnTo>
                  <a:pt x="4252" y="98345"/>
                </a:lnTo>
                <a:lnTo>
                  <a:pt x="4252" y="94586"/>
                </a:lnTo>
                <a:close/>
                <a:moveTo>
                  <a:pt x="12018" y="94586"/>
                </a:moveTo>
                <a:lnTo>
                  <a:pt x="12018" y="98345"/>
                </a:lnTo>
                <a:lnTo>
                  <a:pt x="8227" y="98345"/>
                </a:lnTo>
                <a:lnTo>
                  <a:pt x="8227" y="94586"/>
                </a:lnTo>
                <a:close/>
                <a:moveTo>
                  <a:pt x="15993" y="94586"/>
                </a:moveTo>
                <a:lnTo>
                  <a:pt x="15993" y="98345"/>
                </a:lnTo>
                <a:lnTo>
                  <a:pt x="12202" y="98345"/>
                </a:lnTo>
                <a:lnTo>
                  <a:pt x="12202" y="94586"/>
                </a:lnTo>
                <a:close/>
                <a:moveTo>
                  <a:pt x="19968" y="94586"/>
                </a:moveTo>
                <a:lnTo>
                  <a:pt x="19968" y="98345"/>
                </a:lnTo>
                <a:lnTo>
                  <a:pt x="16177" y="98345"/>
                </a:lnTo>
                <a:lnTo>
                  <a:pt x="16177" y="94586"/>
                </a:lnTo>
                <a:close/>
                <a:moveTo>
                  <a:pt x="23944" y="94586"/>
                </a:moveTo>
                <a:lnTo>
                  <a:pt x="23944" y="98345"/>
                </a:lnTo>
                <a:lnTo>
                  <a:pt x="20152" y="98345"/>
                </a:lnTo>
                <a:lnTo>
                  <a:pt x="20152" y="94586"/>
                </a:lnTo>
                <a:close/>
                <a:moveTo>
                  <a:pt x="27919" y="94586"/>
                </a:moveTo>
                <a:lnTo>
                  <a:pt x="27919" y="98345"/>
                </a:lnTo>
                <a:lnTo>
                  <a:pt x="24129" y="98345"/>
                </a:lnTo>
                <a:lnTo>
                  <a:pt x="24129" y="94586"/>
                </a:lnTo>
                <a:close/>
                <a:moveTo>
                  <a:pt x="31895" y="94586"/>
                </a:moveTo>
                <a:lnTo>
                  <a:pt x="31895" y="98345"/>
                </a:lnTo>
                <a:lnTo>
                  <a:pt x="28104" y="98345"/>
                </a:lnTo>
                <a:lnTo>
                  <a:pt x="28104" y="94586"/>
                </a:lnTo>
                <a:close/>
                <a:moveTo>
                  <a:pt x="35870" y="94586"/>
                </a:moveTo>
                <a:lnTo>
                  <a:pt x="35870" y="98345"/>
                </a:lnTo>
                <a:lnTo>
                  <a:pt x="32079" y="98345"/>
                </a:lnTo>
                <a:lnTo>
                  <a:pt x="32079" y="94586"/>
                </a:lnTo>
                <a:close/>
                <a:moveTo>
                  <a:pt x="39845" y="94586"/>
                </a:moveTo>
                <a:lnTo>
                  <a:pt x="39845" y="98345"/>
                </a:lnTo>
                <a:lnTo>
                  <a:pt x="36054" y="98345"/>
                </a:lnTo>
                <a:lnTo>
                  <a:pt x="36054" y="94586"/>
                </a:lnTo>
                <a:close/>
                <a:moveTo>
                  <a:pt x="43821" y="94586"/>
                </a:moveTo>
                <a:lnTo>
                  <a:pt x="43821" y="98345"/>
                </a:lnTo>
                <a:lnTo>
                  <a:pt x="40029" y="98345"/>
                </a:lnTo>
                <a:lnTo>
                  <a:pt x="40029" y="94586"/>
                </a:lnTo>
                <a:close/>
                <a:moveTo>
                  <a:pt x="47796" y="94586"/>
                </a:moveTo>
                <a:lnTo>
                  <a:pt x="47796" y="98345"/>
                </a:lnTo>
                <a:lnTo>
                  <a:pt x="44005" y="98345"/>
                </a:lnTo>
                <a:lnTo>
                  <a:pt x="44005" y="94586"/>
                </a:lnTo>
                <a:close/>
                <a:moveTo>
                  <a:pt x="51771" y="94586"/>
                </a:moveTo>
                <a:lnTo>
                  <a:pt x="51771" y="98345"/>
                </a:lnTo>
                <a:lnTo>
                  <a:pt x="47980" y="98345"/>
                </a:lnTo>
                <a:lnTo>
                  <a:pt x="47980" y="94586"/>
                </a:lnTo>
                <a:close/>
                <a:moveTo>
                  <a:pt x="55746" y="94586"/>
                </a:moveTo>
                <a:lnTo>
                  <a:pt x="55746" y="98345"/>
                </a:lnTo>
                <a:lnTo>
                  <a:pt x="51955" y="98345"/>
                </a:lnTo>
                <a:lnTo>
                  <a:pt x="51955" y="94586"/>
                </a:lnTo>
                <a:close/>
                <a:moveTo>
                  <a:pt x="59721" y="94586"/>
                </a:moveTo>
                <a:lnTo>
                  <a:pt x="59721" y="98345"/>
                </a:lnTo>
                <a:lnTo>
                  <a:pt x="55931" y="98345"/>
                </a:lnTo>
                <a:lnTo>
                  <a:pt x="55931" y="94586"/>
                </a:lnTo>
                <a:close/>
                <a:moveTo>
                  <a:pt x="63696" y="94586"/>
                </a:moveTo>
                <a:lnTo>
                  <a:pt x="63696" y="98345"/>
                </a:lnTo>
                <a:lnTo>
                  <a:pt x="59906" y="98345"/>
                </a:lnTo>
                <a:lnTo>
                  <a:pt x="59906" y="94586"/>
                </a:lnTo>
                <a:close/>
                <a:moveTo>
                  <a:pt x="67672" y="94586"/>
                </a:moveTo>
                <a:lnTo>
                  <a:pt x="67672" y="98345"/>
                </a:lnTo>
                <a:lnTo>
                  <a:pt x="63881" y="98345"/>
                </a:lnTo>
                <a:lnTo>
                  <a:pt x="63881" y="94586"/>
                </a:lnTo>
                <a:close/>
                <a:moveTo>
                  <a:pt x="71648" y="94586"/>
                </a:moveTo>
                <a:lnTo>
                  <a:pt x="71648" y="98345"/>
                </a:lnTo>
                <a:lnTo>
                  <a:pt x="67857" y="98345"/>
                </a:lnTo>
                <a:lnTo>
                  <a:pt x="67857" y="94586"/>
                </a:lnTo>
                <a:close/>
                <a:moveTo>
                  <a:pt x="75623" y="94586"/>
                </a:moveTo>
                <a:lnTo>
                  <a:pt x="75623" y="98345"/>
                </a:lnTo>
                <a:lnTo>
                  <a:pt x="71832" y="98345"/>
                </a:lnTo>
                <a:lnTo>
                  <a:pt x="71832" y="94586"/>
                </a:lnTo>
                <a:close/>
                <a:moveTo>
                  <a:pt x="79598" y="94586"/>
                </a:moveTo>
                <a:lnTo>
                  <a:pt x="79598" y="98345"/>
                </a:lnTo>
                <a:lnTo>
                  <a:pt x="75807" y="98345"/>
                </a:lnTo>
                <a:lnTo>
                  <a:pt x="75807" y="94586"/>
                </a:lnTo>
                <a:close/>
                <a:moveTo>
                  <a:pt x="83573" y="94586"/>
                </a:moveTo>
                <a:lnTo>
                  <a:pt x="83573" y="98345"/>
                </a:lnTo>
                <a:lnTo>
                  <a:pt x="79782" y="98345"/>
                </a:lnTo>
                <a:lnTo>
                  <a:pt x="79782" y="94586"/>
                </a:lnTo>
                <a:close/>
                <a:moveTo>
                  <a:pt x="87549" y="94586"/>
                </a:moveTo>
                <a:lnTo>
                  <a:pt x="87549" y="98345"/>
                </a:lnTo>
                <a:lnTo>
                  <a:pt x="83757" y="98345"/>
                </a:lnTo>
                <a:lnTo>
                  <a:pt x="83757" y="94586"/>
                </a:lnTo>
                <a:close/>
                <a:moveTo>
                  <a:pt x="91524" y="94586"/>
                </a:moveTo>
                <a:lnTo>
                  <a:pt x="91524" y="98345"/>
                </a:lnTo>
                <a:lnTo>
                  <a:pt x="87733" y="98345"/>
                </a:lnTo>
                <a:lnTo>
                  <a:pt x="87733" y="94586"/>
                </a:lnTo>
                <a:close/>
                <a:moveTo>
                  <a:pt x="95499" y="94586"/>
                </a:moveTo>
                <a:lnTo>
                  <a:pt x="95499" y="98345"/>
                </a:lnTo>
                <a:lnTo>
                  <a:pt x="91708" y="98345"/>
                </a:lnTo>
                <a:lnTo>
                  <a:pt x="91708" y="94586"/>
                </a:lnTo>
                <a:close/>
                <a:moveTo>
                  <a:pt x="99474" y="94586"/>
                </a:moveTo>
                <a:lnTo>
                  <a:pt x="99474" y="98345"/>
                </a:lnTo>
                <a:lnTo>
                  <a:pt x="95684" y="98345"/>
                </a:lnTo>
                <a:lnTo>
                  <a:pt x="95684" y="94586"/>
                </a:lnTo>
                <a:close/>
                <a:moveTo>
                  <a:pt x="103449" y="94586"/>
                </a:moveTo>
                <a:lnTo>
                  <a:pt x="103449" y="98345"/>
                </a:lnTo>
                <a:lnTo>
                  <a:pt x="99659" y="98345"/>
                </a:lnTo>
                <a:lnTo>
                  <a:pt x="99659" y="94586"/>
                </a:lnTo>
                <a:close/>
                <a:moveTo>
                  <a:pt x="107424" y="94586"/>
                </a:moveTo>
                <a:lnTo>
                  <a:pt x="107424" y="98345"/>
                </a:lnTo>
                <a:lnTo>
                  <a:pt x="103634" y="98345"/>
                </a:lnTo>
                <a:lnTo>
                  <a:pt x="103634" y="94586"/>
                </a:lnTo>
                <a:close/>
                <a:moveTo>
                  <a:pt x="111400" y="94586"/>
                </a:moveTo>
                <a:lnTo>
                  <a:pt x="111400" y="98345"/>
                </a:lnTo>
                <a:lnTo>
                  <a:pt x="107609" y="98345"/>
                </a:lnTo>
                <a:lnTo>
                  <a:pt x="107609" y="94586"/>
                </a:lnTo>
                <a:close/>
                <a:moveTo>
                  <a:pt x="115376" y="94586"/>
                </a:moveTo>
                <a:lnTo>
                  <a:pt x="115376" y="98345"/>
                </a:lnTo>
                <a:lnTo>
                  <a:pt x="111585" y="98345"/>
                </a:lnTo>
                <a:lnTo>
                  <a:pt x="111585" y="94586"/>
                </a:lnTo>
                <a:close/>
                <a:moveTo>
                  <a:pt x="119351" y="94586"/>
                </a:moveTo>
                <a:lnTo>
                  <a:pt x="119351" y="98345"/>
                </a:lnTo>
                <a:lnTo>
                  <a:pt x="115560" y="98345"/>
                </a:lnTo>
                <a:lnTo>
                  <a:pt x="115560" y="94586"/>
                </a:lnTo>
                <a:close/>
                <a:moveTo>
                  <a:pt x="123326" y="94586"/>
                </a:moveTo>
                <a:lnTo>
                  <a:pt x="123326" y="98345"/>
                </a:lnTo>
                <a:lnTo>
                  <a:pt x="119535" y="98345"/>
                </a:lnTo>
                <a:lnTo>
                  <a:pt x="119535" y="94586"/>
                </a:lnTo>
                <a:close/>
                <a:moveTo>
                  <a:pt x="127301" y="94586"/>
                </a:moveTo>
                <a:lnTo>
                  <a:pt x="127301" y="98345"/>
                </a:lnTo>
                <a:lnTo>
                  <a:pt x="123510" y="98345"/>
                </a:lnTo>
                <a:lnTo>
                  <a:pt x="123510" y="94586"/>
                </a:lnTo>
                <a:close/>
                <a:moveTo>
                  <a:pt x="131277" y="94586"/>
                </a:moveTo>
                <a:lnTo>
                  <a:pt x="131277" y="98345"/>
                </a:lnTo>
                <a:lnTo>
                  <a:pt x="127485" y="98345"/>
                </a:lnTo>
                <a:lnTo>
                  <a:pt x="127485" y="94586"/>
                </a:lnTo>
                <a:close/>
                <a:moveTo>
                  <a:pt x="135252" y="94586"/>
                </a:moveTo>
                <a:lnTo>
                  <a:pt x="135252" y="98345"/>
                </a:lnTo>
                <a:lnTo>
                  <a:pt x="131461" y="98345"/>
                </a:lnTo>
                <a:lnTo>
                  <a:pt x="131461" y="94586"/>
                </a:lnTo>
                <a:close/>
                <a:moveTo>
                  <a:pt x="139227" y="94586"/>
                </a:moveTo>
                <a:lnTo>
                  <a:pt x="139227" y="98345"/>
                </a:lnTo>
                <a:lnTo>
                  <a:pt x="135436" y="98345"/>
                </a:lnTo>
                <a:lnTo>
                  <a:pt x="135436" y="94586"/>
                </a:lnTo>
                <a:close/>
                <a:moveTo>
                  <a:pt x="143202" y="94586"/>
                </a:moveTo>
                <a:lnTo>
                  <a:pt x="143202" y="98345"/>
                </a:lnTo>
                <a:lnTo>
                  <a:pt x="139411" y="98345"/>
                </a:lnTo>
                <a:lnTo>
                  <a:pt x="139411" y="94586"/>
                </a:lnTo>
                <a:close/>
                <a:moveTo>
                  <a:pt x="147177" y="94586"/>
                </a:moveTo>
                <a:lnTo>
                  <a:pt x="147177" y="98345"/>
                </a:lnTo>
                <a:lnTo>
                  <a:pt x="143387" y="98345"/>
                </a:lnTo>
                <a:lnTo>
                  <a:pt x="143387" y="94586"/>
                </a:lnTo>
                <a:close/>
                <a:moveTo>
                  <a:pt x="151224" y="94586"/>
                </a:moveTo>
                <a:lnTo>
                  <a:pt x="151224" y="98345"/>
                </a:lnTo>
                <a:lnTo>
                  <a:pt x="147362" y="98345"/>
                </a:lnTo>
                <a:lnTo>
                  <a:pt x="147362" y="94586"/>
                </a:lnTo>
                <a:close/>
                <a:moveTo>
                  <a:pt x="4068" y="98528"/>
                </a:moveTo>
                <a:lnTo>
                  <a:pt x="4068" y="102167"/>
                </a:lnTo>
                <a:lnTo>
                  <a:pt x="184" y="102167"/>
                </a:lnTo>
                <a:lnTo>
                  <a:pt x="184" y="98528"/>
                </a:lnTo>
                <a:close/>
                <a:moveTo>
                  <a:pt x="8043" y="98528"/>
                </a:moveTo>
                <a:lnTo>
                  <a:pt x="8043" y="102167"/>
                </a:lnTo>
                <a:lnTo>
                  <a:pt x="4252" y="102167"/>
                </a:lnTo>
                <a:lnTo>
                  <a:pt x="4252" y="98528"/>
                </a:lnTo>
                <a:close/>
                <a:moveTo>
                  <a:pt x="12018" y="98528"/>
                </a:moveTo>
                <a:lnTo>
                  <a:pt x="12018" y="102167"/>
                </a:lnTo>
                <a:lnTo>
                  <a:pt x="8227" y="102167"/>
                </a:lnTo>
                <a:lnTo>
                  <a:pt x="8227" y="98528"/>
                </a:lnTo>
                <a:close/>
                <a:moveTo>
                  <a:pt x="15993" y="98528"/>
                </a:moveTo>
                <a:lnTo>
                  <a:pt x="15993" y="102167"/>
                </a:lnTo>
                <a:lnTo>
                  <a:pt x="12202" y="102167"/>
                </a:lnTo>
                <a:lnTo>
                  <a:pt x="12202" y="98528"/>
                </a:lnTo>
                <a:close/>
                <a:moveTo>
                  <a:pt x="19968" y="98528"/>
                </a:moveTo>
                <a:lnTo>
                  <a:pt x="19968" y="102167"/>
                </a:lnTo>
                <a:lnTo>
                  <a:pt x="16178" y="102167"/>
                </a:lnTo>
                <a:lnTo>
                  <a:pt x="16178" y="98528"/>
                </a:lnTo>
                <a:close/>
                <a:moveTo>
                  <a:pt x="23944" y="98528"/>
                </a:moveTo>
                <a:lnTo>
                  <a:pt x="23944" y="102167"/>
                </a:lnTo>
                <a:lnTo>
                  <a:pt x="20153" y="102167"/>
                </a:lnTo>
                <a:lnTo>
                  <a:pt x="20153" y="98528"/>
                </a:lnTo>
                <a:close/>
                <a:moveTo>
                  <a:pt x="27919" y="98528"/>
                </a:moveTo>
                <a:lnTo>
                  <a:pt x="27919" y="102167"/>
                </a:lnTo>
                <a:lnTo>
                  <a:pt x="24129" y="102167"/>
                </a:lnTo>
                <a:lnTo>
                  <a:pt x="24129" y="98528"/>
                </a:lnTo>
                <a:close/>
                <a:moveTo>
                  <a:pt x="31895" y="98528"/>
                </a:moveTo>
                <a:lnTo>
                  <a:pt x="31895" y="102167"/>
                </a:lnTo>
                <a:lnTo>
                  <a:pt x="28104" y="102167"/>
                </a:lnTo>
                <a:lnTo>
                  <a:pt x="28104" y="98528"/>
                </a:lnTo>
                <a:close/>
                <a:moveTo>
                  <a:pt x="35870" y="98528"/>
                </a:moveTo>
                <a:lnTo>
                  <a:pt x="35870" y="102167"/>
                </a:lnTo>
                <a:lnTo>
                  <a:pt x="32079" y="102167"/>
                </a:lnTo>
                <a:lnTo>
                  <a:pt x="32079" y="98528"/>
                </a:lnTo>
                <a:close/>
                <a:moveTo>
                  <a:pt x="39845" y="98528"/>
                </a:moveTo>
                <a:lnTo>
                  <a:pt x="39845" y="102167"/>
                </a:lnTo>
                <a:lnTo>
                  <a:pt x="36054" y="102167"/>
                </a:lnTo>
                <a:lnTo>
                  <a:pt x="36054" y="98528"/>
                </a:lnTo>
                <a:close/>
                <a:moveTo>
                  <a:pt x="43821" y="98528"/>
                </a:moveTo>
                <a:lnTo>
                  <a:pt x="43821" y="102167"/>
                </a:lnTo>
                <a:lnTo>
                  <a:pt x="40029" y="102167"/>
                </a:lnTo>
                <a:lnTo>
                  <a:pt x="40029" y="98528"/>
                </a:lnTo>
                <a:close/>
                <a:moveTo>
                  <a:pt x="47796" y="98528"/>
                </a:moveTo>
                <a:lnTo>
                  <a:pt x="47796" y="102167"/>
                </a:lnTo>
                <a:lnTo>
                  <a:pt x="44005" y="102167"/>
                </a:lnTo>
                <a:lnTo>
                  <a:pt x="44005" y="98528"/>
                </a:lnTo>
                <a:close/>
                <a:moveTo>
                  <a:pt x="51771" y="98528"/>
                </a:moveTo>
                <a:lnTo>
                  <a:pt x="51771" y="102167"/>
                </a:lnTo>
                <a:lnTo>
                  <a:pt x="47980" y="102167"/>
                </a:lnTo>
                <a:lnTo>
                  <a:pt x="47980" y="98528"/>
                </a:lnTo>
                <a:close/>
                <a:moveTo>
                  <a:pt x="55746" y="98528"/>
                </a:moveTo>
                <a:lnTo>
                  <a:pt x="55746" y="102167"/>
                </a:lnTo>
                <a:lnTo>
                  <a:pt x="51955" y="102167"/>
                </a:lnTo>
                <a:lnTo>
                  <a:pt x="51955" y="98528"/>
                </a:lnTo>
                <a:close/>
                <a:moveTo>
                  <a:pt x="59721" y="98528"/>
                </a:moveTo>
                <a:lnTo>
                  <a:pt x="59721" y="102167"/>
                </a:lnTo>
                <a:lnTo>
                  <a:pt x="55931" y="102167"/>
                </a:lnTo>
                <a:lnTo>
                  <a:pt x="55931" y="98528"/>
                </a:lnTo>
                <a:close/>
                <a:moveTo>
                  <a:pt x="63696" y="98528"/>
                </a:moveTo>
                <a:lnTo>
                  <a:pt x="63696" y="102167"/>
                </a:lnTo>
                <a:lnTo>
                  <a:pt x="59906" y="102167"/>
                </a:lnTo>
                <a:lnTo>
                  <a:pt x="59906" y="98528"/>
                </a:lnTo>
                <a:close/>
                <a:moveTo>
                  <a:pt x="67672" y="98528"/>
                </a:moveTo>
                <a:lnTo>
                  <a:pt x="67672" y="102167"/>
                </a:lnTo>
                <a:lnTo>
                  <a:pt x="63881" y="102167"/>
                </a:lnTo>
                <a:lnTo>
                  <a:pt x="63881" y="98528"/>
                </a:lnTo>
                <a:close/>
                <a:moveTo>
                  <a:pt x="71648" y="98528"/>
                </a:moveTo>
                <a:lnTo>
                  <a:pt x="71648" y="102167"/>
                </a:lnTo>
                <a:lnTo>
                  <a:pt x="67857" y="102167"/>
                </a:lnTo>
                <a:lnTo>
                  <a:pt x="67857" y="98528"/>
                </a:lnTo>
                <a:close/>
                <a:moveTo>
                  <a:pt x="75623" y="98528"/>
                </a:moveTo>
                <a:lnTo>
                  <a:pt x="75623" y="102167"/>
                </a:lnTo>
                <a:lnTo>
                  <a:pt x="71832" y="102167"/>
                </a:lnTo>
                <a:lnTo>
                  <a:pt x="71832" y="98528"/>
                </a:lnTo>
                <a:close/>
                <a:moveTo>
                  <a:pt x="79598" y="98528"/>
                </a:moveTo>
                <a:lnTo>
                  <a:pt x="79598" y="102167"/>
                </a:lnTo>
                <a:lnTo>
                  <a:pt x="75807" y="102167"/>
                </a:lnTo>
                <a:lnTo>
                  <a:pt x="75807" y="98528"/>
                </a:lnTo>
                <a:close/>
                <a:moveTo>
                  <a:pt x="83573" y="98528"/>
                </a:moveTo>
                <a:lnTo>
                  <a:pt x="83573" y="102167"/>
                </a:lnTo>
                <a:lnTo>
                  <a:pt x="79782" y="102167"/>
                </a:lnTo>
                <a:lnTo>
                  <a:pt x="79782" y="98528"/>
                </a:lnTo>
                <a:close/>
                <a:moveTo>
                  <a:pt x="87549" y="98528"/>
                </a:moveTo>
                <a:lnTo>
                  <a:pt x="87549" y="102167"/>
                </a:lnTo>
                <a:lnTo>
                  <a:pt x="83757" y="102167"/>
                </a:lnTo>
                <a:lnTo>
                  <a:pt x="83757" y="98528"/>
                </a:lnTo>
                <a:close/>
                <a:moveTo>
                  <a:pt x="91524" y="98528"/>
                </a:moveTo>
                <a:lnTo>
                  <a:pt x="91524" y="102167"/>
                </a:lnTo>
                <a:lnTo>
                  <a:pt x="87733" y="102167"/>
                </a:lnTo>
                <a:lnTo>
                  <a:pt x="87733" y="98528"/>
                </a:lnTo>
                <a:close/>
                <a:moveTo>
                  <a:pt x="95499" y="98528"/>
                </a:moveTo>
                <a:lnTo>
                  <a:pt x="95499" y="102167"/>
                </a:lnTo>
                <a:lnTo>
                  <a:pt x="91708" y="102167"/>
                </a:lnTo>
                <a:lnTo>
                  <a:pt x="91708" y="98528"/>
                </a:lnTo>
                <a:close/>
                <a:moveTo>
                  <a:pt x="99474" y="98528"/>
                </a:moveTo>
                <a:lnTo>
                  <a:pt x="99474" y="102167"/>
                </a:lnTo>
                <a:lnTo>
                  <a:pt x="95684" y="102167"/>
                </a:lnTo>
                <a:lnTo>
                  <a:pt x="95684" y="98528"/>
                </a:lnTo>
                <a:close/>
                <a:moveTo>
                  <a:pt x="103449" y="98528"/>
                </a:moveTo>
                <a:lnTo>
                  <a:pt x="103449" y="102167"/>
                </a:lnTo>
                <a:lnTo>
                  <a:pt x="99659" y="102167"/>
                </a:lnTo>
                <a:lnTo>
                  <a:pt x="99659" y="98528"/>
                </a:lnTo>
                <a:close/>
                <a:moveTo>
                  <a:pt x="107424" y="98528"/>
                </a:moveTo>
                <a:lnTo>
                  <a:pt x="107424" y="102167"/>
                </a:lnTo>
                <a:lnTo>
                  <a:pt x="103634" y="102167"/>
                </a:lnTo>
                <a:lnTo>
                  <a:pt x="103634" y="98528"/>
                </a:lnTo>
                <a:close/>
                <a:moveTo>
                  <a:pt x="111400" y="98528"/>
                </a:moveTo>
                <a:lnTo>
                  <a:pt x="111400" y="102167"/>
                </a:lnTo>
                <a:lnTo>
                  <a:pt x="107609" y="102167"/>
                </a:lnTo>
                <a:lnTo>
                  <a:pt x="107609" y="98528"/>
                </a:lnTo>
                <a:close/>
                <a:moveTo>
                  <a:pt x="115376" y="98528"/>
                </a:moveTo>
                <a:lnTo>
                  <a:pt x="115376" y="102167"/>
                </a:lnTo>
                <a:lnTo>
                  <a:pt x="111585" y="102167"/>
                </a:lnTo>
                <a:lnTo>
                  <a:pt x="111585" y="98528"/>
                </a:lnTo>
                <a:close/>
                <a:moveTo>
                  <a:pt x="119351" y="98528"/>
                </a:moveTo>
                <a:lnTo>
                  <a:pt x="119351" y="102167"/>
                </a:lnTo>
                <a:lnTo>
                  <a:pt x="115560" y="102167"/>
                </a:lnTo>
                <a:lnTo>
                  <a:pt x="115560" y="98528"/>
                </a:lnTo>
                <a:close/>
                <a:moveTo>
                  <a:pt x="123326" y="98528"/>
                </a:moveTo>
                <a:lnTo>
                  <a:pt x="123326" y="102167"/>
                </a:lnTo>
                <a:lnTo>
                  <a:pt x="119535" y="102167"/>
                </a:lnTo>
                <a:lnTo>
                  <a:pt x="119535" y="98528"/>
                </a:lnTo>
                <a:close/>
                <a:moveTo>
                  <a:pt x="127301" y="98528"/>
                </a:moveTo>
                <a:lnTo>
                  <a:pt x="127301" y="102167"/>
                </a:lnTo>
                <a:lnTo>
                  <a:pt x="123510" y="102167"/>
                </a:lnTo>
                <a:lnTo>
                  <a:pt x="123510" y="98528"/>
                </a:lnTo>
                <a:close/>
                <a:moveTo>
                  <a:pt x="131277" y="98528"/>
                </a:moveTo>
                <a:lnTo>
                  <a:pt x="131277" y="102167"/>
                </a:lnTo>
                <a:lnTo>
                  <a:pt x="127485" y="102167"/>
                </a:lnTo>
                <a:lnTo>
                  <a:pt x="127485" y="98528"/>
                </a:lnTo>
                <a:close/>
                <a:moveTo>
                  <a:pt x="135252" y="98528"/>
                </a:moveTo>
                <a:lnTo>
                  <a:pt x="135252" y="102167"/>
                </a:lnTo>
                <a:lnTo>
                  <a:pt x="131461" y="102167"/>
                </a:lnTo>
                <a:lnTo>
                  <a:pt x="131461" y="98528"/>
                </a:lnTo>
                <a:close/>
                <a:moveTo>
                  <a:pt x="139227" y="98528"/>
                </a:moveTo>
                <a:lnTo>
                  <a:pt x="139227" y="102167"/>
                </a:lnTo>
                <a:lnTo>
                  <a:pt x="135436" y="102167"/>
                </a:lnTo>
                <a:lnTo>
                  <a:pt x="135436" y="98528"/>
                </a:lnTo>
                <a:close/>
                <a:moveTo>
                  <a:pt x="143202" y="98528"/>
                </a:moveTo>
                <a:lnTo>
                  <a:pt x="143202" y="102167"/>
                </a:lnTo>
                <a:lnTo>
                  <a:pt x="139411" y="102167"/>
                </a:lnTo>
                <a:lnTo>
                  <a:pt x="139411" y="98528"/>
                </a:lnTo>
                <a:close/>
                <a:moveTo>
                  <a:pt x="147177" y="98528"/>
                </a:moveTo>
                <a:lnTo>
                  <a:pt x="147177" y="102167"/>
                </a:lnTo>
                <a:lnTo>
                  <a:pt x="143387" y="102167"/>
                </a:lnTo>
                <a:lnTo>
                  <a:pt x="143387" y="98528"/>
                </a:lnTo>
                <a:close/>
                <a:moveTo>
                  <a:pt x="151224" y="98528"/>
                </a:moveTo>
                <a:lnTo>
                  <a:pt x="151224" y="102167"/>
                </a:lnTo>
                <a:lnTo>
                  <a:pt x="147362" y="102167"/>
                </a:lnTo>
                <a:lnTo>
                  <a:pt x="147362" y="98528"/>
                </a:lnTo>
                <a:close/>
                <a:moveTo>
                  <a:pt x="93" y="0"/>
                </a:moveTo>
                <a:lnTo>
                  <a:pt x="93" y="92"/>
                </a:lnTo>
                <a:lnTo>
                  <a:pt x="0" y="92"/>
                </a:lnTo>
                <a:lnTo>
                  <a:pt x="0" y="102350"/>
                </a:lnTo>
                <a:lnTo>
                  <a:pt x="151408" y="102350"/>
                </a:lnTo>
                <a:lnTo>
                  <a:pt x="151408" y="102167"/>
                </a:lnTo>
                <a:lnTo>
                  <a:pt x="151408" y="98528"/>
                </a:lnTo>
                <a:lnTo>
                  <a:pt x="151408" y="98345"/>
                </a:lnTo>
                <a:lnTo>
                  <a:pt x="151408" y="94586"/>
                </a:lnTo>
                <a:lnTo>
                  <a:pt x="151408" y="94403"/>
                </a:lnTo>
                <a:lnTo>
                  <a:pt x="151408" y="90643"/>
                </a:lnTo>
                <a:lnTo>
                  <a:pt x="151408" y="90460"/>
                </a:lnTo>
                <a:lnTo>
                  <a:pt x="151408" y="86700"/>
                </a:lnTo>
                <a:lnTo>
                  <a:pt x="151408" y="86517"/>
                </a:lnTo>
                <a:lnTo>
                  <a:pt x="151408" y="82757"/>
                </a:lnTo>
                <a:lnTo>
                  <a:pt x="151408" y="82574"/>
                </a:lnTo>
                <a:lnTo>
                  <a:pt x="151408" y="78814"/>
                </a:lnTo>
                <a:lnTo>
                  <a:pt x="151408" y="78631"/>
                </a:lnTo>
                <a:lnTo>
                  <a:pt x="151408" y="74872"/>
                </a:lnTo>
                <a:lnTo>
                  <a:pt x="151408" y="74689"/>
                </a:lnTo>
                <a:lnTo>
                  <a:pt x="151408" y="70928"/>
                </a:lnTo>
                <a:lnTo>
                  <a:pt x="151408" y="70745"/>
                </a:lnTo>
                <a:lnTo>
                  <a:pt x="151408" y="66986"/>
                </a:lnTo>
                <a:lnTo>
                  <a:pt x="151408" y="66803"/>
                </a:lnTo>
                <a:lnTo>
                  <a:pt x="151408" y="63043"/>
                </a:lnTo>
                <a:lnTo>
                  <a:pt x="151408" y="62860"/>
                </a:lnTo>
                <a:lnTo>
                  <a:pt x="151408" y="59101"/>
                </a:lnTo>
                <a:lnTo>
                  <a:pt x="151408" y="58918"/>
                </a:lnTo>
                <a:lnTo>
                  <a:pt x="151408" y="55157"/>
                </a:lnTo>
                <a:lnTo>
                  <a:pt x="151408" y="54974"/>
                </a:lnTo>
                <a:lnTo>
                  <a:pt x="151408" y="51215"/>
                </a:lnTo>
                <a:lnTo>
                  <a:pt x="151408" y="51032"/>
                </a:lnTo>
                <a:lnTo>
                  <a:pt x="151408" y="47272"/>
                </a:lnTo>
                <a:lnTo>
                  <a:pt x="151408" y="47089"/>
                </a:lnTo>
                <a:lnTo>
                  <a:pt x="151408" y="43330"/>
                </a:lnTo>
                <a:lnTo>
                  <a:pt x="151408" y="43147"/>
                </a:lnTo>
                <a:lnTo>
                  <a:pt x="151408" y="39386"/>
                </a:lnTo>
                <a:lnTo>
                  <a:pt x="151408" y="39203"/>
                </a:lnTo>
                <a:lnTo>
                  <a:pt x="151408" y="35444"/>
                </a:lnTo>
                <a:lnTo>
                  <a:pt x="151408" y="35261"/>
                </a:lnTo>
                <a:lnTo>
                  <a:pt x="151408" y="31501"/>
                </a:lnTo>
                <a:lnTo>
                  <a:pt x="151408" y="31318"/>
                </a:lnTo>
                <a:lnTo>
                  <a:pt x="151408" y="27559"/>
                </a:lnTo>
                <a:lnTo>
                  <a:pt x="151408" y="27376"/>
                </a:lnTo>
                <a:lnTo>
                  <a:pt x="151408" y="23615"/>
                </a:lnTo>
                <a:lnTo>
                  <a:pt x="151408" y="23432"/>
                </a:lnTo>
                <a:lnTo>
                  <a:pt x="151408" y="19673"/>
                </a:lnTo>
                <a:lnTo>
                  <a:pt x="151408" y="19490"/>
                </a:lnTo>
                <a:lnTo>
                  <a:pt x="151408" y="15730"/>
                </a:lnTo>
                <a:lnTo>
                  <a:pt x="151408" y="15547"/>
                </a:lnTo>
                <a:lnTo>
                  <a:pt x="151408" y="11788"/>
                </a:lnTo>
                <a:lnTo>
                  <a:pt x="151408" y="11605"/>
                </a:lnTo>
                <a:lnTo>
                  <a:pt x="151408" y="7844"/>
                </a:lnTo>
                <a:lnTo>
                  <a:pt x="151408" y="7661"/>
                </a:lnTo>
                <a:lnTo>
                  <a:pt x="151408" y="3902"/>
                </a:lnTo>
                <a:lnTo>
                  <a:pt x="151408" y="3719"/>
                </a:lnTo>
                <a:lnTo>
                  <a:pt x="151408" y="183"/>
                </a:lnTo>
                <a:lnTo>
                  <a:pt x="151408" y="92"/>
                </a:lnTo>
                <a:lnTo>
                  <a:pt x="151408" y="0"/>
                </a:lnTo>
                <a:close/>
              </a:path>
            </a:pathLst>
          </a:custGeom>
          <a:solidFill>
            <a:schemeClr val="l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nvGrpSpPr>
          <p:cNvPr id="666" name="Google Shape;666;p17"/>
          <p:cNvGrpSpPr/>
          <p:nvPr/>
        </p:nvGrpSpPr>
        <p:grpSpPr>
          <a:xfrm>
            <a:off x="11052122" y="4826589"/>
            <a:ext cx="895777" cy="754001"/>
            <a:chOff x="1743325" y="1842325"/>
            <a:chExt cx="908250" cy="764500"/>
          </a:xfrm>
        </p:grpSpPr>
        <p:sp>
          <p:nvSpPr>
            <p:cNvPr id="667" name="Google Shape;667;p17"/>
            <p:cNvSpPr/>
            <p:nvPr/>
          </p:nvSpPr>
          <p:spPr>
            <a:xfrm>
              <a:off x="1752000" y="1851000"/>
              <a:ext cx="865450" cy="746775"/>
            </a:xfrm>
            <a:custGeom>
              <a:rect b="b" l="l" r="r" t="t"/>
              <a:pathLst>
                <a:path extrusionOk="0" h="29871" w="34618">
                  <a:moveTo>
                    <a:pt x="2103" y="0"/>
                  </a:moveTo>
                  <a:cubicBezTo>
                    <a:pt x="942" y="0"/>
                    <a:pt x="1" y="942"/>
                    <a:pt x="1" y="2103"/>
                  </a:cubicBezTo>
                  <a:lnTo>
                    <a:pt x="1" y="27768"/>
                  </a:lnTo>
                  <a:cubicBezTo>
                    <a:pt x="1" y="28930"/>
                    <a:pt x="942" y="29871"/>
                    <a:pt x="2103" y="29871"/>
                  </a:cubicBezTo>
                  <a:lnTo>
                    <a:pt x="32514" y="29871"/>
                  </a:lnTo>
                  <a:cubicBezTo>
                    <a:pt x="33675" y="29871"/>
                    <a:pt x="34617" y="28930"/>
                    <a:pt x="34617" y="27768"/>
                  </a:cubicBezTo>
                  <a:lnTo>
                    <a:pt x="34617" y="5647"/>
                  </a:lnTo>
                  <a:cubicBezTo>
                    <a:pt x="34617" y="4486"/>
                    <a:pt x="33675" y="3545"/>
                    <a:pt x="32514" y="3545"/>
                  </a:cubicBezTo>
                  <a:lnTo>
                    <a:pt x="15346" y="3545"/>
                  </a:lnTo>
                  <a:cubicBezTo>
                    <a:pt x="15346" y="3545"/>
                    <a:pt x="14079" y="2195"/>
                    <a:pt x="13201" y="1268"/>
                  </a:cubicBezTo>
                  <a:cubicBezTo>
                    <a:pt x="12663" y="701"/>
                    <a:pt x="11853" y="37"/>
                    <a:pt x="11070" y="37"/>
                  </a:cubicBezTo>
                  <a:lnTo>
                    <a:pt x="210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668" name="Google Shape;668;p17"/>
            <p:cNvSpPr/>
            <p:nvPr/>
          </p:nvSpPr>
          <p:spPr>
            <a:xfrm>
              <a:off x="1743325" y="1842325"/>
              <a:ext cx="882775" cy="764150"/>
            </a:xfrm>
            <a:custGeom>
              <a:rect b="b" l="l" r="r" t="t"/>
              <a:pathLst>
                <a:path extrusionOk="0" h="30566" w="35311">
                  <a:moveTo>
                    <a:pt x="2449" y="695"/>
                  </a:moveTo>
                  <a:lnTo>
                    <a:pt x="11417" y="731"/>
                  </a:lnTo>
                  <a:cubicBezTo>
                    <a:pt x="12125" y="731"/>
                    <a:pt x="12898" y="1435"/>
                    <a:pt x="13296" y="1854"/>
                  </a:cubicBezTo>
                  <a:cubicBezTo>
                    <a:pt x="14173" y="2781"/>
                    <a:pt x="15441" y="4129"/>
                    <a:pt x="15441" y="4129"/>
                  </a:cubicBezTo>
                  <a:cubicBezTo>
                    <a:pt x="15506" y="4199"/>
                    <a:pt x="15598" y="4238"/>
                    <a:pt x="15693" y="4238"/>
                  </a:cubicBezTo>
                  <a:lnTo>
                    <a:pt x="32861" y="4238"/>
                  </a:lnTo>
                  <a:cubicBezTo>
                    <a:pt x="33830" y="4238"/>
                    <a:pt x="34617" y="5026"/>
                    <a:pt x="34617" y="5994"/>
                  </a:cubicBezTo>
                  <a:lnTo>
                    <a:pt x="34617" y="28116"/>
                  </a:lnTo>
                  <a:cubicBezTo>
                    <a:pt x="34617" y="29083"/>
                    <a:pt x="33830" y="29871"/>
                    <a:pt x="32861" y="29871"/>
                  </a:cubicBezTo>
                  <a:lnTo>
                    <a:pt x="2450" y="29871"/>
                  </a:lnTo>
                  <a:cubicBezTo>
                    <a:pt x="1482" y="29871"/>
                    <a:pt x="694" y="29083"/>
                    <a:pt x="694" y="28116"/>
                  </a:cubicBezTo>
                  <a:lnTo>
                    <a:pt x="694" y="2450"/>
                  </a:lnTo>
                  <a:cubicBezTo>
                    <a:pt x="694" y="1482"/>
                    <a:pt x="1482" y="695"/>
                    <a:pt x="2449" y="695"/>
                  </a:cubicBezTo>
                  <a:close/>
                  <a:moveTo>
                    <a:pt x="2450" y="0"/>
                  </a:moveTo>
                  <a:cubicBezTo>
                    <a:pt x="1099" y="0"/>
                    <a:pt x="0" y="1100"/>
                    <a:pt x="0" y="2450"/>
                  </a:cubicBezTo>
                  <a:lnTo>
                    <a:pt x="0" y="28116"/>
                  </a:lnTo>
                  <a:cubicBezTo>
                    <a:pt x="0" y="29466"/>
                    <a:pt x="1099" y="30565"/>
                    <a:pt x="2450" y="30565"/>
                  </a:cubicBezTo>
                  <a:lnTo>
                    <a:pt x="32861" y="30565"/>
                  </a:lnTo>
                  <a:cubicBezTo>
                    <a:pt x="34213" y="30565"/>
                    <a:pt x="35311" y="29466"/>
                    <a:pt x="35311" y="28116"/>
                  </a:cubicBezTo>
                  <a:lnTo>
                    <a:pt x="35311" y="5995"/>
                  </a:lnTo>
                  <a:cubicBezTo>
                    <a:pt x="35311" y="4643"/>
                    <a:pt x="34213" y="3544"/>
                    <a:pt x="32861" y="3544"/>
                  </a:cubicBezTo>
                  <a:lnTo>
                    <a:pt x="15844" y="3544"/>
                  </a:lnTo>
                  <a:cubicBezTo>
                    <a:pt x="15524" y="3205"/>
                    <a:pt x="14528" y="2146"/>
                    <a:pt x="13800" y="1377"/>
                  </a:cubicBezTo>
                  <a:cubicBezTo>
                    <a:pt x="13221" y="766"/>
                    <a:pt x="12337" y="37"/>
                    <a:pt x="11418" y="37"/>
                  </a:cubicBezTo>
                  <a:lnTo>
                    <a:pt x="2450" y="0"/>
                  </a:lnTo>
                  <a:close/>
                </a:path>
              </a:pathLst>
            </a:custGeom>
            <a:solidFill>
              <a:srgbClr val="2E31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669" name="Google Shape;669;p17"/>
            <p:cNvSpPr/>
            <p:nvPr/>
          </p:nvSpPr>
          <p:spPr>
            <a:xfrm>
              <a:off x="1752000" y="2003025"/>
              <a:ext cx="890900" cy="595125"/>
            </a:xfrm>
            <a:custGeom>
              <a:rect b="b" l="l" r="r" t="t"/>
              <a:pathLst>
                <a:path extrusionOk="0" h="23805" w="35636">
                  <a:moveTo>
                    <a:pt x="14907" y="0"/>
                  </a:moveTo>
                  <a:cubicBezTo>
                    <a:pt x="14296" y="0"/>
                    <a:pt x="13718" y="270"/>
                    <a:pt x="13328" y="740"/>
                  </a:cubicBezTo>
                  <a:cubicBezTo>
                    <a:pt x="12627" y="1584"/>
                    <a:pt x="11642" y="2840"/>
                    <a:pt x="11642" y="2840"/>
                  </a:cubicBezTo>
                  <a:lnTo>
                    <a:pt x="1" y="2840"/>
                  </a:lnTo>
                  <a:lnTo>
                    <a:pt x="1" y="21750"/>
                  </a:lnTo>
                  <a:cubicBezTo>
                    <a:pt x="1" y="22876"/>
                    <a:pt x="914" y="23790"/>
                    <a:pt x="2041" y="23791"/>
                  </a:cubicBezTo>
                  <a:lnTo>
                    <a:pt x="33746" y="23805"/>
                  </a:lnTo>
                  <a:cubicBezTo>
                    <a:pt x="34790" y="23805"/>
                    <a:pt x="35636" y="22958"/>
                    <a:pt x="35636" y="21914"/>
                  </a:cubicBezTo>
                  <a:lnTo>
                    <a:pt x="35636" y="1627"/>
                  </a:lnTo>
                  <a:cubicBezTo>
                    <a:pt x="35636" y="729"/>
                    <a:pt x="34909" y="0"/>
                    <a:pt x="3401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670" name="Google Shape;670;p17"/>
            <p:cNvSpPr/>
            <p:nvPr/>
          </p:nvSpPr>
          <p:spPr>
            <a:xfrm>
              <a:off x="1743325" y="1994350"/>
              <a:ext cx="908250" cy="612475"/>
            </a:xfrm>
            <a:custGeom>
              <a:rect b="b" l="l" r="r" t="t"/>
              <a:pathLst>
                <a:path extrusionOk="0" h="24499" w="36330">
                  <a:moveTo>
                    <a:pt x="34357" y="695"/>
                  </a:moveTo>
                  <a:cubicBezTo>
                    <a:pt x="35062" y="695"/>
                    <a:pt x="35636" y="1269"/>
                    <a:pt x="35636" y="1974"/>
                  </a:cubicBezTo>
                  <a:lnTo>
                    <a:pt x="35636" y="22261"/>
                  </a:lnTo>
                  <a:cubicBezTo>
                    <a:pt x="35636" y="22674"/>
                    <a:pt x="35475" y="23061"/>
                    <a:pt x="35183" y="23352"/>
                  </a:cubicBezTo>
                  <a:cubicBezTo>
                    <a:pt x="34892" y="23643"/>
                    <a:pt x="34505" y="23804"/>
                    <a:pt x="34093" y="23804"/>
                  </a:cubicBezTo>
                  <a:lnTo>
                    <a:pt x="2388" y="23790"/>
                  </a:lnTo>
                  <a:cubicBezTo>
                    <a:pt x="1454" y="23790"/>
                    <a:pt x="694" y="23030"/>
                    <a:pt x="694" y="22097"/>
                  </a:cubicBezTo>
                  <a:lnTo>
                    <a:pt x="694" y="3535"/>
                  </a:lnTo>
                  <a:lnTo>
                    <a:pt x="11989" y="3535"/>
                  </a:lnTo>
                  <a:cubicBezTo>
                    <a:pt x="12096" y="3535"/>
                    <a:pt x="12197" y="3486"/>
                    <a:pt x="12263" y="3402"/>
                  </a:cubicBezTo>
                  <a:cubicBezTo>
                    <a:pt x="12263" y="3401"/>
                    <a:pt x="13244" y="2149"/>
                    <a:pt x="13941" y="1310"/>
                  </a:cubicBezTo>
                  <a:cubicBezTo>
                    <a:pt x="14265" y="919"/>
                    <a:pt x="14744" y="695"/>
                    <a:pt x="15254" y="695"/>
                  </a:cubicBezTo>
                  <a:close/>
                  <a:moveTo>
                    <a:pt x="15254" y="1"/>
                  </a:moveTo>
                  <a:cubicBezTo>
                    <a:pt x="14536" y="1"/>
                    <a:pt x="13863" y="317"/>
                    <a:pt x="13407" y="866"/>
                  </a:cubicBezTo>
                  <a:cubicBezTo>
                    <a:pt x="12842" y="1547"/>
                    <a:pt x="12093" y="2495"/>
                    <a:pt x="11820" y="2840"/>
                  </a:cubicBezTo>
                  <a:lnTo>
                    <a:pt x="348" y="2840"/>
                  </a:lnTo>
                  <a:cubicBezTo>
                    <a:pt x="155" y="2840"/>
                    <a:pt x="0" y="2996"/>
                    <a:pt x="0" y="3187"/>
                  </a:cubicBezTo>
                  <a:lnTo>
                    <a:pt x="0" y="22097"/>
                  </a:lnTo>
                  <a:cubicBezTo>
                    <a:pt x="0" y="23413"/>
                    <a:pt x="1071" y="24484"/>
                    <a:pt x="2388" y="24484"/>
                  </a:cubicBezTo>
                  <a:lnTo>
                    <a:pt x="34093" y="24498"/>
                  </a:lnTo>
                  <a:cubicBezTo>
                    <a:pt x="34690" y="24498"/>
                    <a:pt x="35253" y="24265"/>
                    <a:pt x="35675" y="23843"/>
                  </a:cubicBezTo>
                  <a:cubicBezTo>
                    <a:pt x="36097" y="23421"/>
                    <a:pt x="36330" y="22859"/>
                    <a:pt x="36330" y="22261"/>
                  </a:cubicBezTo>
                  <a:lnTo>
                    <a:pt x="36330" y="1974"/>
                  </a:lnTo>
                  <a:cubicBezTo>
                    <a:pt x="36330" y="885"/>
                    <a:pt x="35445" y="1"/>
                    <a:pt x="34357" y="1"/>
                  </a:cubicBezTo>
                  <a:close/>
                </a:path>
              </a:pathLst>
            </a:custGeom>
            <a:solidFill>
              <a:srgbClr val="2E31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grpSp>
        <p:nvGrpSpPr>
          <p:cNvPr id="671" name="Google Shape;671;p17"/>
          <p:cNvGrpSpPr/>
          <p:nvPr/>
        </p:nvGrpSpPr>
        <p:grpSpPr>
          <a:xfrm>
            <a:off x="3677799" y="851200"/>
            <a:ext cx="5816468" cy="4427800"/>
            <a:chOff x="4295774" y="573225"/>
            <a:chExt cx="4362351" cy="3320850"/>
          </a:xfrm>
        </p:grpSpPr>
        <p:grpSp>
          <p:nvGrpSpPr>
            <p:cNvPr id="672" name="Google Shape;672;p17"/>
            <p:cNvGrpSpPr/>
            <p:nvPr/>
          </p:nvGrpSpPr>
          <p:grpSpPr>
            <a:xfrm>
              <a:off x="4295774" y="573225"/>
              <a:ext cx="4362337" cy="3320850"/>
              <a:chOff x="4190279" y="573225"/>
              <a:chExt cx="4233635" cy="3320850"/>
            </a:xfrm>
          </p:grpSpPr>
          <p:sp>
            <p:nvSpPr>
              <p:cNvPr id="673" name="Google Shape;673;p17"/>
              <p:cNvSpPr/>
              <p:nvPr/>
            </p:nvSpPr>
            <p:spPr>
              <a:xfrm>
                <a:off x="4190279" y="573225"/>
                <a:ext cx="4233300" cy="426900"/>
              </a:xfrm>
              <a:prstGeom prst="roundRect">
                <a:avLst>
                  <a:gd fmla="val 26774" name="adj"/>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674" name="Google Shape;674;p17"/>
              <p:cNvSpPr/>
              <p:nvPr/>
            </p:nvSpPr>
            <p:spPr>
              <a:xfrm>
                <a:off x="4192414" y="904875"/>
                <a:ext cx="4231500" cy="29892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grpSp>
          <p:nvGrpSpPr>
            <p:cNvPr id="675" name="Google Shape;675;p17"/>
            <p:cNvGrpSpPr/>
            <p:nvPr/>
          </p:nvGrpSpPr>
          <p:grpSpPr>
            <a:xfrm>
              <a:off x="7842475" y="646225"/>
              <a:ext cx="706369" cy="198722"/>
              <a:chOff x="7438100" y="656825"/>
              <a:chExt cx="706369" cy="198722"/>
            </a:xfrm>
          </p:grpSpPr>
          <p:sp>
            <p:nvSpPr>
              <p:cNvPr id="676" name="Google Shape;676;p17"/>
              <p:cNvSpPr/>
              <p:nvPr/>
            </p:nvSpPr>
            <p:spPr>
              <a:xfrm>
                <a:off x="7950645" y="661703"/>
                <a:ext cx="188947" cy="188947"/>
              </a:xfrm>
              <a:custGeom>
                <a:rect b="b" l="l" r="r" t="t"/>
                <a:pathLst>
                  <a:path extrusionOk="0" h="9877" w="9877">
                    <a:moveTo>
                      <a:pt x="1" y="1"/>
                    </a:moveTo>
                    <a:lnTo>
                      <a:pt x="1" y="9876"/>
                    </a:lnTo>
                    <a:lnTo>
                      <a:pt x="9877" y="9876"/>
                    </a:lnTo>
                    <a:lnTo>
                      <a:pt x="9877"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677" name="Google Shape;677;p17"/>
              <p:cNvSpPr/>
              <p:nvPr/>
            </p:nvSpPr>
            <p:spPr>
              <a:xfrm>
                <a:off x="7945766" y="656825"/>
                <a:ext cx="198703" cy="198722"/>
              </a:xfrm>
              <a:custGeom>
                <a:rect b="b" l="l" r="r" t="t"/>
                <a:pathLst>
                  <a:path extrusionOk="0" h="10388" w="10387">
                    <a:moveTo>
                      <a:pt x="9877" y="511"/>
                    </a:moveTo>
                    <a:lnTo>
                      <a:pt x="9877" y="9876"/>
                    </a:lnTo>
                    <a:lnTo>
                      <a:pt x="511" y="9876"/>
                    </a:lnTo>
                    <a:lnTo>
                      <a:pt x="511" y="511"/>
                    </a:lnTo>
                    <a:close/>
                    <a:moveTo>
                      <a:pt x="256" y="0"/>
                    </a:moveTo>
                    <a:cubicBezTo>
                      <a:pt x="115" y="0"/>
                      <a:pt x="1" y="115"/>
                      <a:pt x="1" y="256"/>
                    </a:cubicBezTo>
                    <a:lnTo>
                      <a:pt x="1" y="10131"/>
                    </a:lnTo>
                    <a:cubicBezTo>
                      <a:pt x="1" y="10273"/>
                      <a:pt x="115" y="10388"/>
                      <a:pt x="256" y="10388"/>
                    </a:cubicBezTo>
                    <a:lnTo>
                      <a:pt x="10132" y="10388"/>
                    </a:lnTo>
                    <a:cubicBezTo>
                      <a:pt x="10273" y="10388"/>
                      <a:pt x="10387" y="10273"/>
                      <a:pt x="10387" y="10131"/>
                    </a:cubicBezTo>
                    <a:lnTo>
                      <a:pt x="10387" y="256"/>
                    </a:lnTo>
                    <a:cubicBezTo>
                      <a:pt x="10387" y="114"/>
                      <a:pt x="10273" y="0"/>
                      <a:pt x="1013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678" name="Google Shape;678;p17"/>
              <p:cNvSpPr/>
              <p:nvPr/>
            </p:nvSpPr>
            <p:spPr>
              <a:xfrm>
                <a:off x="8002201" y="714598"/>
                <a:ext cx="85855" cy="83177"/>
              </a:xfrm>
              <a:custGeom>
                <a:rect b="b" l="l" r="r" t="t"/>
                <a:pathLst>
                  <a:path extrusionOk="0" h="4348" w="4488">
                    <a:moveTo>
                      <a:pt x="0" y="1"/>
                    </a:moveTo>
                    <a:lnTo>
                      <a:pt x="4488" y="4347"/>
                    </a:lnTo>
                  </a:path>
                </a:pathLst>
              </a:custGeom>
              <a:solidFill>
                <a:srgbClr val="F9EC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679" name="Google Shape;679;p17"/>
              <p:cNvSpPr/>
              <p:nvPr/>
            </p:nvSpPr>
            <p:spPr>
              <a:xfrm>
                <a:off x="7996807" y="709720"/>
                <a:ext cx="96645" cy="92934"/>
              </a:xfrm>
              <a:custGeom>
                <a:rect b="b" l="l" r="r" t="t"/>
                <a:pathLst>
                  <a:path extrusionOk="0" h="4858" w="5052">
                    <a:moveTo>
                      <a:pt x="283" y="1"/>
                    </a:moveTo>
                    <a:cubicBezTo>
                      <a:pt x="216" y="1"/>
                      <a:pt x="149" y="27"/>
                      <a:pt x="98" y="78"/>
                    </a:cubicBezTo>
                    <a:cubicBezTo>
                      <a:pt x="0" y="179"/>
                      <a:pt x="3" y="341"/>
                      <a:pt x="104" y="440"/>
                    </a:cubicBezTo>
                    <a:lnTo>
                      <a:pt x="4592" y="4785"/>
                    </a:lnTo>
                    <a:cubicBezTo>
                      <a:pt x="4642" y="4833"/>
                      <a:pt x="4706" y="4857"/>
                      <a:pt x="4770" y="4857"/>
                    </a:cubicBezTo>
                    <a:cubicBezTo>
                      <a:pt x="4837" y="4857"/>
                      <a:pt x="4903" y="4832"/>
                      <a:pt x="4954" y="4780"/>
                    </a:cubicBezTo>
                    <a:cubicBezTo>
                      <a:pt x="5051" y="4678"/>
                      <a:pt x="5048" y="4516"/>
                      <a:pt x="4947" y="4418"/>
                    </a:cubicBezTo>
                    <a:lnTo>
                      <a:pt x="460" y="72"/>
                    </a:lnTo>
                    <a:cubicBezTo>
                      <a:pt x="410" y="24"/>
                      <a:pt x="347" y="1"/>
                      <a:pt x="28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680" name="Google Shape;680;p17"/>
              <p:cNvSpPr/>
              <p:nvPr/>
            </p:nvSpPr>
            <p:spPr>
              <a:xfrm>
                <a:off x="8002201" y="714598"/>
                <a:ext cx="85855" cy="83177"/>
              </a:xfrm>
              <a:custGeom>
                <a:rect b="b" l="l" r="r" t="t"/>
                <a:pathLst>
                  <a:path extrusionOk="0" h="4348" w="4488">
                    <a:moveTo>
                      <a:pt x="4488" y="1"/>
                    </a:moveTo>
                    <a:lnTo>
                      <a:pt x="0" y="4347"/>
                    </a:lnTo>
                  </a:path>
                </a:pathLst>
              </a:custGeom>
              <a:solidFill>
                <a:srgbClr val="F9EC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681" name="Google Shape;681;p17"/>
              <p:cNvSpPr/>
              <p:nvPr/>
            </p:nvSpPr>
            <p:spPr>
              <a:xfrm>
                <a:off x="7996807" y="709720"/>
                <a:ext cx="96645" cy="92934"/>
              </a:xfrm>
              <a:custGeom>
                <a:rect b="b" l="l" r="r" t="t"/>
                <a:pathLst>
                  <a:path extrusionOk="0" h="4858" w="5052">
                    <a:moveTo>
                      <a:pt x="4769" y="1"/>
                    </a:moveTo>
                    <a:cubicBezTo>
                      <a:pt x="4706" y="1"/>
                      <a:pt x="4642" y="24"/>
                      <a:pt x="4592" y="72"/>
                    </a:cubicBezTo>
                    <a:lnTo>
                      <a:pt x="104" y="4418"/>
                    </a:lnTo>
                    <a:cubicBezTo>
                      <a:pt x="3" y="4517"/>
                      <a:pt x="0" y="4679"/>
                      <a:pt x="98" y="4780"/>
                    </a:cubicBezTo>
                    <a:cubicBezTo>
                      <a:pt x="149" y="4832"/>
                      <a:pt x="215" y="4857"/>
                      <a:pt x="282" y="4857"/>
                    </a:cubicBezTo>
                    <a:cubicBezTo>
                      <a:pt x="346" y="4857"/>
                      <a:pt x="411" y="4833"/>
                      <a:pt x="460" y="4785"/>
                    </a:cubicBezTo>
                    <a:lnTo>
                      <a:pt x="4947" y="440"/>
                    </a:lnTo>
                    <a:cubicBezTo>
                      <a:pt x="5048" y="341"/>
                      <a:pt x="5051" y="179"/>
                      <a:pt x="4954" y="78"/>
                    </a:cubicBezTo>
                    <a:cubicBezTo>
                      <a:pt x="4903" y="27"/>
                      <a:pt x="4836" y="1"/>
                      <a:pt x="476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682" name="Google Shape;682;p17"/>
              <p:cNvSpPr/>
              <p:nvPr/>
            </p:nvSpPr>
            <p:spPr>
              <a:xfrm>
                <a:off x="7442978" y="661703"/>
                <a:ext cx="188947" cy="188947"/>
              </a:xfrm>
              <a:custGeom>
                <a:rect b="b" l="l" r="r" t="t"/>
                <a:pathLst>
                  <a:path extrusionOk="0" h="9877" w="9877">
                    <a:moveTo>
                      <a:pt x="0" y="1"/>
                    </a:moveTo>
                    <a:lnTo>
                      <a:pt x="0" y="9876"/>
                    </a:lnTo>
                    <a:lnTo>
                      <a:pt x="9876" y="9876"/>
                    </a:lnTo>
                    <a:lnTo>
                      <a:pt x="9876"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683" name="Google Shape;683;p17"/>
              <p:cNvSpPr/>
              <p:nvPr/>
            </p:nvSpPr>
            <p:spPr>
              <a:xfrm>
                <a:off x="7438100" y="656825"/>
                <a:ext cx="198722" cy="198722"/>
              </a:xfrm>
              <a:custGeom>
                <a:rect b="b" l="l" r="r" t="t"/>
                <a:pathLst>
                  <a:path extrusionOk="0" h="10388" w="10388">
                    <a:moveTo>
                      <a:pt x="9876" y="511"/>
                    </a:moveTo>
                    <a:lnTo>
                      <a:pt x="9876" y="9876"/>
                    </a:lnTo>
                    <a:lnTo>
                      <a:pt x="511" y="9876"/>
                    </a:lnTo>
                    <a:lnTo>
                      <a:pt x="511" y="511"/>
                    </a:lnTo>
                    <a:close/>
                    <a:moveTo>
                      <a:pt x="255" y="0"/>
                    </a:moveTo>
                    <a:cubicBezTo>
                      <a:pt x="115" y="0"/>
                      <a:pt x="0" y="115"/>
                      <a:pt x="0" y="256"/>
                    </a:cubicBezTo>
                    <a:lnTo>
                      <a:pt x="0" y="10131"/>
                    </a:lnTo>
                    <a:cubicBezTo>
                      <a:pt x="0" y="10273"/>
                      <a:pt x="115" y="10388"/>
                      <a:pt x="255" y="10388"/>
                    </a:cubicBezTo>
                    <a:lnTo>
                      <a:pt x="10131" y="10388"/>
                    </a:lnTo>
                    <a:cubicBezTo>
                      <a:pt x="10272" y="10388"/>
                      <a:pt x="10387" y="10273"/>
                      <a:pt x="10387" y="10131"/>
                    </a:cubicBezTo>
                    <a:lnTo>
                      <a:pt x="10387" y="256"/>
                    </a:lnTo>
                    <a:cubicBezTo>
                      <a:pt x="10387" y="114"/>
                      <a:pt x="10272" y="0"/>
                      <a:pt x="101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684" name="Google Shape;684;p17"/>
              <p:cNvSpPr/>
              <p:nvPr/>
            </p:nvSpPr>
            <p:spPr>
              <a:xfrm>
                <a:off x="7473989" y="801010"/>
                <a:ext cx="126908" cy="9775"/>
              </a:xfrm>
              <a:custGeom>
                <a:rect b="b" l="l" r="r" t="t"/>
                <a:pathLst>
                  <a:path extrusionOk="0" h="511" w="6634">
                    <a:moveTo>
                      <a:pt x="257" y="0"/>
                    </a:moveTo>
                    <a:cubicBezTo>
                      <a:pt x="115" y="0"/>
                      <a:pt x="1" y="114"/>
                      <a:pt x="1" y="255"/>
                    </a:cubicBezTo>
                    <a:cubicBezTo>
                      <a:pt x="1" y="397"/>
                      <a:pt x="115" y="511"/>
                      <a:pt x="257" y="511"/>
                    </a:cubicBezTo>
                    <a:lnTo>
                      <a:pt x="6379" y="511"/>
                    </a:lnTo>
                    <a:cubicBezTo>
                      <a:pt x="6519" y="511"/>
                      <a:pt x="6634" y="397"/>
                      <a:pt x="6634" y="255"/>
                    </a:cubicBezTo>
                    <a:cubicBezTo>
                      <a:pt x="6634" y="114"/>
                      <a:pt x="6519" y="0"/>
                      <a:pt x="637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685" name="Google Shape;685;p17"/>
              <p:cNvSpPr/>
              <p:nvPr/>
            </p:nvSpPr>
            <p:spPr>
              <a:xfrm>
                <a:off x="7697701" y="661703"/>
                <a:ext cx="188947" cy="188947"/>
              </a:xfrm>
              <a:custGeom>
                <a:rect b="b" l="l" r="r" t="t"/>
                <a:pathLst>
                  <a:path extrusionOk="0" h="9877" w="9877">
                    <a:moveTo>
                      <a:pt x="0" y="1"/>
                    </a:moveTo>
                    <a:lnTo>
                      <a:pt x="0" y="9876"/>
                    </a:lnTo>
                    <a:lnTo>
                      <a:pt x="9876" y="9876"/>
                    </a:lnTo>
                    <a:lnTo>
                      <a:pt x="9876"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686" name="Google Shape;686;p17"/>
              <p:cNvSpPr/>
              <p:nvPr/>
            </p:nvSpPr>
            <p:spPr>
              <a:xfrm>
                <a:off x="7692823" y="656825"/>
                <a:ext cx="198703" cy="198722"/>
              </a:xfrm>
              <a:custGeom>
                <a:rect b="b" l="l" r="r" t="t"/>
                <a:pathLst>
                  <a:path extrusionOk="0" h="10388" w="10387">
                    <a:moveTo>
                      <a:pt x="9876" y="511"/>
                    </a:moveTo>
                    <a:lnTo>
                      <a:pt x="9876" y="9876"/>
                    </a:lnTo>
                    <a:lnTo>
                      <a:pt x="511" y="9876"/>
                    </a:lnTo>
                    <a:lnTo>
                      <a:pt x="511" y="511"/>
                    </a:lnTo>
                    <a:close/>
                    <a:moveTo>
                      <a:pt x="255" y="0"/>
                    </a:moveTo>
                    <a:cubicBezTo>
                      <a:pt x="114" y="0"/>
                      <a:pt x="0" y="115"/>
                      <a:pt x="0" y="256"/>
                    </a:cubicBezTo>
                    <a:lnTo>
                      <a:pt x="0" y="10131"/>
                    </a:lnTo>
                    <a:cubicBezTo>
                      <a:pt x="0" y="10273"/>
                      <a:pt x="114" y="10388"/>
                      <a:pt x="255" y="10388"/>
                    </a:cubicBezTo>
                    <a:lnTo>
                      <a:pt x="10131" y="10388"/>
                    </a:lnTo>
                    <a:cubicBezTo>
                      <a:pt x="10272" y="10388"/>
                      <a:pt x="10386" y="10273"/>
                      <a:pt x="10386" y="10131"/>
                    </a:cubicBezTo>
                    <a:lnTo>
                      <a:pt x="10386" y="256"/>
                    </a:lnTo>
                    <a:cubicBezTo>
                      <a:pt x="10386" y="114"/>
                      <a:pt x="10272" y="0"/>
                      <a:pt x="101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687" name="Google Shape;687;p17"/>
              <p:cNvSpPr/>
              <p:nvPr/>
            </p:nvSpPr>
            <p:spPr>
              <a:xfrm>
                <a:off x="7733743" y="703790"/>
                <a:ext cx="116865" cy="104794"/>
              </a:xfrm>
              <a:custGeom>
                <a:rect b="b" l="l" r="r" t="t"/>
                <a:pathLst>
                  <a:path extrusionOk="0" h="5478" w="6109">
                    <a:moveTo>
                      <a:pt x="5597" y="511"/>
                    </a:moveTo>
                    <a:lnTo>
                      <a:pt x="5597" y="4966"/>
                    </a:lnTo>
                    <a:lnTo>
                      <a:pt x="512" y="4966"/>
                    </a:lnTo>
                    <a:lnTo>
                      <a:pt x="512" y="511"/>
                    </a:lnTo>
                    <a:close/>
                    <a:moveTo>
                      <a:pt x="257" y="0"/>
                    </a:moveTo>
                    <a:cubicBezTo>
                      <a:pt x="115" y="0"/>
                      <a:pt x="0" y="114"/>
                      <a:pt x="0" y="256"/>
                    </a:cubicBezTo>
                    <a:lnTo>
                      <a:pt x="0" y="5222"/>
                    </a:lnTo>
                    <a:cubicBezTo>
                      <a:pt x="0" y="5363"/>
                      <a:pt x="115" y="5478"/>
                      <a:pt x="257" y="5478"/>
                    </a:cubicBezTo>
                    <a:lnTo>
                      <a:pt x="5853" y="5478"/>
                    </a:lnTo>
                    <a:cubicBezTo>
                      <a:pt x="5993" y="5478"/>
                      <a:pt x="6108" y="5363"/>
                      <a:pt x="6108" y="5222"/>
                    </a:cubicBezTo>
                    <a:lnTo>
                      <a:pt x="6108" y="256"/>
                    </a:lnTo>
                    <a:cubicBezTo>
                      <a:pt x="6108" y="114"/>
                      <a:pt x="5993" y="0"/>
                      <a:pt x="58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688" name="Google Shape;688;p17"/>
              <p:cNvSpPr/>
              <p:nvPr/>
            </p:nvSpPr>
            <p:spPr>
              <a:xfrm>
                <a:off x="7739693" y="709299"/>
                <a:ext cx="102977" cy="15954"/>
              </a:xfrm>
              <a:custGeom>
                <a:rect b="b" l="l" r="r" t="t"/>
                <a:pathLst>
                  <a:path extrusionOk="0" h="834" w="5383">
                    <a:moveTo>
                      <a:pt x="1" y="0"/>
                    </a:moveTo>
                    <a:lnTo>
                      <a:pt x="1" y="834"/>
                    </a:lnTo>
                    <a:lnTo>
                      <a:pt x="5383" y="834"/>
                    </a:lnTo>
                    <a:lnTo>
                      <a:pt x="5330" y="2"/>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sp>
          <p:nvSpPr>
            <p:cNvPr id="689" name="Google Shape;689;p17"/>
            <p:cNvSpPr/>
            <p:nvPr/>
          </p:nvSpPr>
          <p:spPr>
            <a:xfrm>
              <a:off x="8438225" y="904875"/>
              <a:ext cx="219900" cy="29892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690" name="Google Shape;690;p17"/>
            <p:cNvSpPr/>
            <p:nvPr/>
          </p:nvSpPr>
          <p:spPr>
            <a:xfrm>
              <a:off x="8438215" y="904875"/>
              <a:ext cx="219900" cy="6519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sp>
        <p:nvSpPr>
          <p:cNvPr id="691" name="Google Shape;691;p17"/>
          <p:cNvSpPr/>
          <p:nvPr/>
        </p:nvSpPr>
        <p:spPr>
          <a:xfrm>
            <a:off x="2461451" y="1301983"/>
            <a:ext cx="1566800" cy="1566800"/>
          </a:xfrm>
          <a:prstGeom prst="donut">
            <a:avLst>
              <a:gd fmla="val 25000" name="adj"/>
            </a:avLst>
          </a:prstGeom>
          <a:solidFill>
            <a:schemeClr val="accent6"/>
          </a:solidFill>
          <a:ln cap="flat" cmpd="sng" w="9525">
            <a:solidFill>
              <a:schemeClr val="dk1"/>
            </a:solidFill>
            <a:prstDash val="solid"/>
            <a:round/>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nvGrpSpPr>
          <p:cNvPr id="692" name="Google Shape;692;p17"/>
          <p:cNvGrpSpPr/>
          <p:nvPr/>
        </p:nvGrpSpPr>
        <p:grpSpPr>
          <a:xfrm>
            <a:off x="959999" y="2047000"/>
            <a:ext cx="5816468" cy="4427800"/>
            <a:chOff x="4295774" y="573225"/>
            <a:chExt cx="4362351" cy="3320850"/>
          </a:xfrm>
        </p:grpSpPr>
        <p:grpSp>
          <p:nvGrpSpPr>
            <p:cNvPr id="693" name="Google Shape;693;p17"/>
            <p:cNvGrpSpPr/>
            <p:nvPr/>
          </p:nvGrpSpPr>
          <p:grpSpPr>
            <a:xfrm>
              <a:off x="4295774" y="573225"/>
              <a:ext cx="4362337" cy="3320850"/>
              <a:chOff x="4190279" y="573225"/>
              <a:chExt cx="4233635" cy="3320850"/>
            </a:xfrm>
          </p:grpSpPr>
          <p:sp>
            <p:nvSpPr>
              <p:cNvPr id="694" name="Google Shape;694;p17"/>
              <p:cNvSpPr/>
              <p:nvPr/>
            </p:nvSpPr>
            <p:spPr>
              <a:xfrm>
                <a:off x="4190279" y="573225"/>
                <a:ext cx="4233300" cy="426900"/>
              </a:xfrm>
              <a:prstGeom prst="roundRect">
                <a:avLst>
                  <a:gd fmla="val 26774"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695" name="Google Shape;695;p17"/>
              <p:cNvSpPr/>
              <p:nvPr/>
            </p:nvSpPr>
            <p:spPr>
              <a:xfrm>
                <a:off x="4192414" y="904875"/>
                <a:ext cx="4231500" cy="29892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grpSp>
          <p:nvGrpSpPr>
            <p:cNvPr id="696" name="Google Shape;696;p17"/>
            <p:cNvGrpSpPr/>
            <p:nvPr/>
          </p:nvGrpSpPr>
          <p:grpSpPr>
            <a:xfrm>
              <a:off x="7842475" y="646225"/>
              <a:ext cx="706369" cy="198722"/>
              <a:chOff x="7438100" y="656825"/>
              <a:chExt cx="706369" cy="198722"/>
            </a:xfrm>
          </p:grpSpPr>
          <p:sp>
            <p:nvSpPr>
              <p:cNvPr id="697" name="Google Shape;697;p17"/>
              <p:cNvSpPr/>
              <p:nvPr/>
            </p:nvSpPr>
            <p:spPr>
              <a:xfrm>
                <a:off x="7950645" y="661703"/>
                <a:ext cx="188947" cy="188947"/>
              </a:xfrm>
              <a:custGeom>
                <a:rect b="b" l="l" r="r" t="t"/>
                <a:pathLst>
                  <a:path extrusionOk="0" h="9877" w="9877">
                    <a:moveTo>
                      <a:pt x="1" y="1"/>
                    </a:moveTo>
                    <a:lnTo>
                      <a:pt x="1" y="9876"/>
                    </a:lnTo>
                    <a:lnTo>
                      <a:pt x="9877" y="9876"/>
                    </a:lnTo>
                    <a:lnTo>
                      <a:pt x="9877"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698" name="Google Shape;698;p17"/>
              <p:cNvSpPr/>
              <p:nvPr/>
            </p:nvSpPr>
            <p:spPr>
              <a:xfrm>
                <a:off x="7945766" y="656825"/>
                <a:ext cx="198703" cy="198722"/>
              </a:xfrm>
              <a:custGeom>
                <a:rect b="b" l="l" r="r" t="t"/>
                <a:pathLst>
                  <a:path extrusionOk="0" h="10388" w="10387">
                    <a:moveTo>
                      <a:pt x="9877" y="511"/>
                    </a:moveTo>
                    <a:lnTo>
                      <a:pt x="9877" y="9876"/>
                    </a:lnTo>
                    <a:lnTo>
                      <a:pt x="511" y="9876"/>
                    </a:lnTo>
                    <a:lnTo>
                      <a:pt x="511" y="511"/>
                    </a:lnTo>
                    <a:close/>
                    <a:moveTo>
                      <a:pt x="256" y="0"/>
                    </a:moveTo>
                    <a:cubicBezTo>
                      <a:pt x="115" y="0"/>
                      <a:pt x="1" y="115"/>
                      <a:pt x="1" y="256"/>
                    </a:cubicBezTo>
                    <a:lnTo>
                      <a:pt x="1" y="10131"/>
                    </a:lnTo>
                    <a:cubicBezTo>
                      <a:pt x="1" y="10273"/>
                      <a:pt x="115" y="10388"/>
                      <a:pt x="256" y="10388"/>
                    </a:cubicBezTo>
                    <a:lnTo>
                      <a:pt x="10132" y="10388"/>
                    </a:lnTo>
                    <a:cubicBezTo>
                      <a:pt x="10273" y="10388"/>
                      <a:pt x="10387" y="10273"/>
                      <a:pt x="10387" y="10131"/>
                    </a:cubicBezTo>
                    <a:lnTo>
                      <a:pt x="10387" y="256"/>
                    </a:lnTo>
                    <a:cubicBezTo>
                      <a:pt x="10387" y="114"/>
                      <a:pt x="10273" y="0"/>
                      <a:pt x="1013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699" name="Google Shape;699;p17"/>
              <p:cNvSpPr/>
              <p:nvPr/>
            </p:nvSpPr>
            <p:spPr>
              <a:xfrm>
                <a:off x="8002201" y="714598"/>
                <a:ext cx="85855" cy="83177"/>
              </a:xfrm>
              <a:custGeom>
                <a:rect b="b" l="l" r="r" t="t"/>
                <a:pathLst>
                  <a:path extrusionOk="0" h="4348" w="4488">
                    <a:moveTo>
                      <a:pt x="0" y="1"/>
                    </a:moveTo>
                    <a:lnTo>
                      <a:pt x="4488" y="4347"/>
                    </a:lnTo>
                  </a:path>
                </a:pathLst>
              </a:custGeom>
              <a:solidFill>
                <a:srgbClr val="F9EC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700" name="Google Shape;700;p17"/>
              <p:cNvSpPr/>
              <p:nvPr/>
            </p:nvSpPr>
            <p:spPr>
              <a:xfrm>
                <a:off x="7996807" y="709720"/>
                <a:ext cx="96645" cy="92934"/>
              </a:xfrm>
              <a:custGeom>
                <a:rect b="b" l="l" r="r" t="t"/>
                <a:pathLst>
                  <a:path extrusionOk="0" h="4858" w="5052">
                    <a:moveTo>
                      <a:pt x="283" y="1"/>
                    </a:moveTo>
                    <a:cubicBezTo>
                      <a:pt x="216" y="1"/>
                      <a:pt x="149" y="27"/>
                      <a:pt x="98" y="78"/>
                    </a:cubicBezTo>
                    <a:cubicBezTo>
                      <a:pt x="0" y="179"/>
                      <a:pt x="3" y="341"/>
                      <a:pt x="104" y="440"/>
                    </a:cubicBezTo>
                    <a:lnTo>
                      <a:pt x="4592" y="4785"/>
                    </a:lnTo>
                    <a:cubicBezTo>
                      <a:pt x="4642" y="4833"/>
                      <a:pt x="4706" y="4857"/>
                      <a:pt x="4770" y="4857"/>
                    </a:cubicBezTo>
                    <a:cubicBezTo>
                      <a:pt x="4837" y="4857"/>
                      <a:pt x="4903" y="4832"/>
                      <a:pt x="4954" y="4780"/>
                    </a:cubicBezTo>
                    <a:cubicBezTo>
                      <a:pt x="5051" y="4678"/>
                      <a:pt x="5048" y="4516"/>
                      <a:pt x="4947" y="4418"/>
                    </a:cubicBezTo>
                    <a:lnTo>
                      <a:pt x="460" y="72"/>
                    </a:lnTo>
                    <a:cubicBezTo>
                      <a:pt x="410" y="24"/>
                      <a:pt x="347" y="1"/>
                      <a:pt x="28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701" name="Google Shape;701;p17"/>
              <p:cNvSpPr/>
              <p:nvPr/>
            </p:nvSpPr>
            <p:spPr>
              <a:xfrm>
                <a:off x="8002201" y="714598"/>
                <a:ext cx="85855" cy="83177"/>
              </a:xfrm>
              <a:custGeom>
                <a:rect b="b" l="l" r="r" t="t"/>
                <a:pathLst>
                  <a:path extrusionOk="0" h="4348" w="4488">
                    <a:moveTo>
                      <a:pt x="4488" y="1"/>
                    </a:moveTo>
                    <a:lnTo>
                      <a:pt x="0" y="4347"/>
                    </a:lnTo>
                  </a:path>
                </a:pathLst>
              </a:custGeom>
              <a:solidFill>
                <a:srgbClr val="F9EC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702" name="Google Shape;702;p17"/>
              <p:cNvSpPr/>
              <p:nvPr/>
            </p:nvSpPr>
            <p:spPr>
              <a:xfrm>
                <a:off x="7996807" y="709720"/>
                <a:ext cx="96645" cy="92934"/>
              </a:xfrm>
              <a:custGeom>
                <a:rect b="b" l="l" r="r" t="t"/>
                <a:pathLst>
                  <a:path extrusionOk="0" h="4858" w="5052">
                    <a:moveTo>
                      <a:pt x="4769" y="1"/>
                    </a:moveTo>
                    <a:cubicBezTo>
                      <a:pt x="4706" y="1"/>
                      <a:pt x="4642" y="24"/>
                      <a:pt x="4592" y="72"/>
                    </a:cubicBezTo>
                    <a:lnTo>
                      <a:pt x="104" y="4418"/>
                    </a:lnTo>
                    <a:cubicBezTo>
                      <a:pt x="3" y="4517"/>
                      <a:pt x="0" y="4679"/>
                      <a:pt x="98" y="4780"/>
                    </a:cubicBezTo>
                    <a:cubicBezTo>
                      <a:pt x="149" y="4832"/>
                      <a:pt x="215" y="4857"/>
                      <a:pt x="282" y="4857"/>
                    </a:cubicBezTo>
                    <a:cubicBezTo>
                      <a:pt x="346" y="4857"/>
                      <a:pt x="411" y="4833"/>
                      <a:pt x="460" y="4785"/>
                    </a:cubicBezTo>
                    <a:lnTo>
                      <a:pt x="4947" y="440"/>
                    </a:lnTo>
                    <a:cubicBezTo>
                      <a:pt x="5048" y="341"/>
                      <a:pt x="5051" y="179"/>
                      <a:pt x="4954" y="78"/>
                    </a:cubicBezTo>
                    <a:cubicBezTo>
                      <a:pt x="4903" y="27"/>
                      <a:pt x="4836" y="1"/>
                      <a:pt x="476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703" name="Google Shape;703;p17"/>
              <p:cNvSpPr/>
              <p:nvPr/>
            </p:nvSpPr>
            <p:spPr>
              <a:xfrm>
                <a:off x="7442978" y="661703"/>
                <a:ext cx="188947" cy="188947"/>
              </a:xfrm>
              <a:custGeom>
                <a:rect b="b" l="l" r="r" t="t"/>
                <a:pathLst>
                  <a:path extrusionOk="0" h="9877" w="9877">
                    <a:moveTo>
                      <a:pt x="0" y="1"/>
                    </a:moveTo>
                    <a:lnTo>
                      <a:pt x="0" y="9876"/>
                    </a:lnTo>
                    <a:lnTo>
                      <a:pt x="9876" y="9876"/>
                    </a:lnTo>
                    <a:lnTo>
                      <a:pt x="987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704" name="Google Shape;704;p17"/>
              <p:cNvSpPr/>
              <p:nvPr/>
            </p:nvSpPr>
            <p:spPr>
              <a:xfrm>
                <a:off x="7438100" y="656825"/>
                <a:ext cx="198722" cy="198722"/>
              </a:xfrm>
              <a:custGeom>
                <a:rect b="b" l="l" r="r" t="t"/>
                <a:pathLst>
                  <a:path extrusionOk="0" h="10388" w="10388">
                    <a:moveTo>
                      <a:pt x="9876" y="511"/>
                    </a:moveTo>
                    <a:lnTo>
                      <a:pt x="9876" y="9876"/>
                    </a:lnTo>
                    <a:lnTo>
                      <a:pt x="511" y="9876"/>
                    </a:lnTo>
                    <a:lnTo>
                      <a:pt x="511" y="511"/>
                    </a:lnTo>
                    <a:close/>
                    <a:moveTo>
                      <a:pt x="255" y="0"/>
                    </a:moveTo>
                    <a:cubicBezTo>
                      <a:pt x="115" y="0"/>
                      <a:pt x="0" y="115"/>
                      <a:pt x="0" y="256"/>
                    </a:cubicBezTo>
                    <a:lnTo>
                      <a:pt x="0" y="10131"/>
                    </a:lnTo>
                    <a:cubicBezTo>
                      <a:pt x="0" y="10273"/>
                      <a:pt x="115" y="10388"/>
                      <a:pt x="255" y="10388"/>
                    </a:cubicBezTo>
                    <a:lnTo>
                      <a:pt x="10131" y="10388"/>
                    </a:lnTo>
                    <a:cubicBezTo>
                      <a:pt x="10272" y="10388"/>
                      <a:pt x="10387" y="10273"/>
                      <a:pt x="10387" y="10131"/>
                    </a:cubicBezTo>
                    <a:lnTo>
                      <a:pt x="10387" y="256"/>
                    </a:lnTo>
                    <a:cubicBezTo>
                      <a:pt x="10387" y="114"/>
                      <a:pt x="10272" y="0"/>
                      <a:pt x="101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705" name="Google Shape;705;p17"/>
              <p:cNvSpPr/>
              <p:nvPr/>
            </p:nvSpPr>
            <p:spPr>
              <a:xfrm>
                <a:off x="7473989" y="801010"/>
                <a:ext cx="126908" cy="9775"/>
              </a:xfrm>
              <a:custGeom>
                <a:rect b="b" l="l" r="r" t="t"/>
                <a:pathLst>
                  <a:path extrusionOk="0" h="511" w="6634">
                    <a:moveTo>
                      <a:pt x="257" y="0"/>
                    </a:moveTo>
                    <a:cubicBezTo>
                      <a:pt x="115" y="0"/>
                      <a:pt x="1" y="114"/>
                      <a:pt x="1" y="255"/>
                    </a:cubicBezTo>
                    <a:cubicBezTo>
                      <a:pt x="1" y="397"/>
                      <a:pt x="115" y="511"/>
                      <a:pt x="257" y="511"/>
                    </a:cubicBezTo>
                    <a:lnTo>
                      <a:pt x="6379" y="511"/>
                    </a:lnTo>
                    <a:cubicBezTo>
                      <a:pt x="6519" y="511"/>
                      <a:pt x="6634" y="397"/>
                      <a:pt x="6634" y="255"/>
                    </a:cubicBezTo>
                    <a:cubicBezTo>
                      <a:pt x="6634" y="114"/>
                      <a:pt x="6519" y="0"/>
                      <a:pt x="637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706" name="Google Shape;706;p17"/>
              <p:cNvSpPr/>
              <p:nvPr/>
            </p:nvSpPr>
            <p:spPr>
              <a:xfrm>
                <a:off x="7697701" y="661703"/>
                <a:ext cx="188947" cy="188947"/>
              </a:xfrm>
              <a:custGeom>
                <a:rect b="b" l="l" r="r" t="t"/>
                <a:pathLst>
                  <a:path extrusionOk="0" h="9877" w="9877">
                    <a:moveTo>
                      <a:pt x="0" y="1"/>
                    </a:moveTo>
                    <a:lnTo>
                      <a:pt x="0" y="9876"/>
                    </a:lnTo>
                    <a:lnTo>
                      <a:pt x="9876" y="9876"/>
                    </a:lnTo>
                    <a:lnTo>
                      <a:pt x="987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707" name="Google Shape;707;p17"/>
              <p:cNvSpPr/>
              <p:nvPr/>
            </p:nvSpPr>
            <p:spPr>
              <a:xfrm>
                <a:off x="7692823" y="656825"/>
                <a:ext cx="198703" cy="198722"/>
              </a:xfrm>
              <a:custGeom>
                <a:rect b="b" l="l" r="r" t="t"/>
                <a:pathLst>
                  <a:path extrusionOk="0" h="10388" w="10387">
                    <a:moveTo>
                      <a:pt x="9876" y="511"/>
                    </a:moveTo>
                    <a:lnTo>
                      <a:pt x="9876" y="9876"/>
                    </a:lnTo>
                    <a:lnTo>
                      <a:pt x="511" y="9876"/>
                    </a:lnTo>
                    <a:lnTo>
                      <a:pt x="511" y="511"/>
                    </a:lnTo>
                    <a:close/>
                    <a:moveTo>
                      <a:pt x="255" y="0"/>
                    </a:moveTo>
                    <a:cubicBezTo>
                      <a:pt x="114" y="0"/>
                      <a:pt x="0" y="115"/>
                      <a:pt x="0" y="256"/>
                    </a:cubicBezTo>
                    <a:lnTo>
                      <a:pt x="0" y="10131"/>
                    </a:lnTo>
                    <a:cubicBezTo>
                      <a:pt x="0" y="10273"/>
                      <a:pt x="114" y="10388"/>
                      <a:pt x="255" y="10388"/>
                    </a:cubicBezTo>
                    <a:lnTo>
                      <a:pt x="10131" y="10388"/>
                    </a:lnTo>
                    <a:cubicBezTo>
                      <a:pt x="10272" y="10388"/>
                      <a:pt x="10386" y="10273"/>
                      <a:pt x="10386" y="10131"/>
                    </a:cubicBezTo>
                    <a:lnTo>
                      <a:pt x="10386" y="256"/>
                    </a:lnTo>
                    <a:cubicBezTo>
                      <a:pt x="10386" y="114"/>
                      <a:pt x="10272" y="0"/>
                      <a:pt x="101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708" name="Google Shape;708;p17"/>
              <p:cNvSpPr/>
              <p:nvPr/>
            </p:nvSpPr>
            <p:spPr>
              <a:xfrm>
                <a:off x="7733743" y="703790"/>
                <a:ext cx="116865" cy="104794"/>
              </a:xfrm>
              <a:custGeom>
                <a:rect b="b" l="l" r="r" t="t"/>
                <a:pathLst>
                  <a:path extrusionOk="0" h="5478" w="6109">
                    <a:moveTo>
                      <a:pt x="5597" y="511"/>
                    </a:moveTo>
                    <a:lnTo>
                      <a:pt x="5597" y="4966"/>
                    </a:lnTo>
                    <a:lnTo>
                      <a:pt x="512" y="4966"/>
                    </a:lnTo>
                    <a:lnTo>
                      <a:pt x="512" y="511"/>
                    </a:lnTo>
                    <a:close/>
                    <a:moveTo>
                      <a:pt x="257" y="0"/>
                    </a:moveTo>
                    <a:cubicBezTo>
                      <a:pt x="115" y="0"/>
                      <a:pt x="0" y="114"/>
                      <a:pt x="0" y="256"/>
                    </a:cubicBezTo>
                    <a:lnTo>
                      <a:pt x="0" y="5222"/>
                    </a:lnTo>
                    <a:cubicBezTo>
                      <a:pt x="0" y="5363"/>
                      <a:pt x="115" y="5478"/>
                      <a:pt x="257" y="5478"/>
                    </a:cubicBezTo>
                    <a:lnTo>
                      <a:pt x="5853" y="5478"/>
                    </a:lnTo>
                    <a:cubicBezTo>
                      <a:pt x="5993" y="5478"/>
                      <a:pt x="6108" y="5363"/>
                      <a:pt x="6108" y="5222"/>
                    </a:cubicBezTo>
                    <a:lnTo>
                      <a:pt x="6108" y="256"/>
                    </a:lnTo>
                    <a:cubicBezTo>
                      <a:pt x="6108" y="114"/>
                      <a:pt x="5993" y="0"/>
                      <a:pt x="58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709" name="Google Shape;709;p17"/>
              <p:cNvSpPr/>
              <p:nvPr/>
            </p:nvSpPr>
            <p:spPr>
              <a:xfrm>
                <a:off x="7739693" y="709299"/>
                <a:ext cx="102977" cy="15954"/>
              </a:xfrm>
              <a:custGeom>
                <a:rect b="b" l="l" r="r" t="t"/>
                <a:pathLst>
                  <a:path extrusionOk="0" h="834" w="5383">
                    <a:moveTo>
                      <a:pt x="1" y="0"/>
                    </a:moveTo>
                    <a:lnTo>
                      <a:pt x="1" y="834"/>
                    </a:lnTo>
                    <a:lnTo>
                      <a:pt x="5383" y="834"/>
                    </a:lnTo>
                    <a:lnTo>
                      <a:pt x="5330" y="2"/>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sp>
          <p:nvSpPr>
            <p:cNvPr id="710" name="Google Shape;710;p17"/>
            <p:cNvSpPr/>
            <p:nvPr/>
          </p:nvSpPr>
          <p:spPr>
            <a:xfrm>
              <a:off x="8438225" y="904875"/>
              <a:ext cx="219900" cy="29892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711" name="Google Shape;711;p17"/>
            <p:cNvSpPr/>
            <p:nvPr/>
          </p:nvSpPr>
          <p:spPr>
            <a:xfrm>
              <a:off x="8438215" y="904875"/>
              <a:ext cx="219900" cy="6519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grpSp>
        <p:nvGrpSpPr>
          <p:cNvPr id="712" name="Google Shape;712;p17"/>
          <p:cNvGrpSpPr/>
          <p:nvPr/>
        </p:nvGrpSpPr>
        <p:grpSpPr>
          <a:xfrm>
            <a:off x="6050433" y="542200"/>
            <a:ext cx="5464724" cy="5757000"/>
            <a:chOff x="4559574" y="573225"/>
            <a:chExt cx="4098543" cy="4317750"/>
          </a:xfrm>
        </p:grpSpPr>
        <p:grpSp>
          <p:nvGrpSpPr>
            <p:cNvPr id="713" name="Google Shape;713;p17"/>
            <p:cNvGrpSpPr/>
            <p:nvPr/>
          </p:nvGrpSpPr>
          <p:grpSpPr>
            <a:xfrm>
              <a:off x="4559574" y="573225"/>
              <a:ext cx="4098526" cy="4317750"/>
              <a:chOff x="4446296" y="573225"/>
              <a:chExt cx="3977606" cy="4317750"/>
            </a:xfrm>
          </p:grpSpPr>
          <p:sp>
            <p:nvSpPr>
              <p:cNvPr id="714" name="Google Shape;714;p17"/>
              <p:cNvSpPr/>
              <p:nvPr/>
            </p:nvSpPr>
            <p:spPr>
              <a:xfrm>
                <a:off x="4446296" y="573225"/>
                <a:ext cx="3977400" cy="426900"/>
              </a:xfrm>
              <a:prstGeom prst="roundRect">
                <a:avLst>
                  <a:gd fmla="val 26774"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715" name="Google Shape;715;p17"/>
              <p:cNvSpPr/>
              <p:nvPr/>
            </p:nvSpPr>
            <p:spPr>
              <a:xfrm>
                <a:off x="4448302" y="904875"/>
                <a:ext cx="3975600" cy="39861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grpSp>
          <p:nvGrpSpPr>
            <p:cNvPr id="716" name="Google Shape;716;p17"/>
            <p:cNvGrpSpPr/>
            <p:nvPr/>
          </p:nvGrpSpPr>
          <p:grpSpPr>
            <a:xfrm>
              <a:off x="7842475" y="646225"/>
              <a:ext cx="706369" cy="198722"/>
              <a:chOff x="7438100" y="656825"/>
              <a:chExt cx="706369" cy="198722"/>
            </a:xfrm>
          </p:grpSpPr>
          <p:sp>
            <p:nvSpPr>
              <p:cNvPr id="717" name="Google Shape;717;p17"/>
              <p:cNvSpPr/>
              <p:nvPr/>
            </p:nvSpPr>
            <p:spPr>
              <a:xfrm>
                <a:off x="7950645" y="661703"/>
                <a:ext cx="188947" cy="188947"/>
              </a:xfrm>
              <a:custGeom>
                <a:rect b="b" l="l" r="r" t="t"/>
                <a:pathLst>
                  <a:path extrusionOk="0" h="9877" w="9877">
                    <a:moveTo>
                      <a:pt x="1" y="1"/>
                    </a:moveTo>
                    <a:lnTo>
                      <a:pt x="1" y="9876"/>
                    </a:lnTo>
                    <a:lnTo>
                      <a:pt x="9877" y="9876"/>
                    </a:lnTo>
                    <a:lnTo>
                      <a:pt x="9877"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718" name="Google Shape;718;p17"/>
              <p:cNvSpPr/>
              <p:nvPr/>
            </p:nvSpPr>
            <p:spPr>
              <a:xfrm>
                <a:off x="7945766" y="656825"/>
                <a:ext cx="198703" cy="198722"/>
              </a:xfrm>
              <a:custGeom>
                <a:rect b="b" l="l" r="r" t="t"/>
                <a:pathLst>
                  <a:path extrusionOk="0" h="10388" w="10387">
                    <a:moveTo>
                      <a:pt x="9877" y="511"/>
                    </a:moveTo>
                    <a:lnTo>
                      <a:pt x="9877" y="9876"/>
                    </a:lnTo>
                    <a:lnTo>
                      <a:pt x="511" y="9876"/>
                    </a:lnTo>
                    <a:lnTo>
                      <a:pt x="511" y="511"/>
                    </a:lnTo>
                    <a:close/>
                    <a:moveTo>
                      <a:pt x="256" y="0"/>
                    </a:moveTo>
                    <a:cubicBezTo>
                      <a:pt x="115" y="0"/>
                      <a:pt x="1" y="115"/>
                      <a:pt x="1" y="256"/>
                    </a:cubicBezTo>
                    <a:lnTo>
                      <a:pt x="1" y="10131"/>
                    </a:lnTo>
                    <a:cubicBezTo>
                      <a:pt x="1" y="10273"/>
                      <a:pt x="115" y="10388"/>
                      <a:pt x="256" y="10388"/>
                    </a:cubicBezTo>
                    <a:lnTo>
                      <a:pt x="10132" y="10388"/>
                    </a:lnTo>
                    <a:cubicBezTo>
                      <a:pt x="10273" y="10388"/>
                      <a:pt x="10387" y="10273"/>
                      <a:pt x="10387" y="10131"/>
                    </a:cubicBezTo>
                    <a:lnTo>
                      <a:pt x="10387" y="256"/>
                    </a:lnTo>
                    <a:cubicBezTo>
                      <a:pt x="10387" y="114"/>
                      <a:pt x="10273" y="0"/>
                      <a:pt x="1013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719" name="Google Shape;719;p17"/>
              <p:cNvSpPr/>
              <p:nvPr/>
            </p:nvSpPr>
            <p:spPr>
              <a:xfrm>
                <a:off x="8002201" y="714598"/>
                <a:ext cx="85855" cy="83177"/>
              </a:xfrm>
              <a:custGeom>
                <a:rect b="b" l="l" r="r" t="t"/>
                <a:pathLst>
                  <a:path extrusionOk="0" h="4348" w="4488">
                    <a:moveTo>
                      <a:pt x="0" y="1"/>
                    </a:moveTo>
                    <a:lnTo>
                      <a:pt x="4488" y="4347"/>
                    </a:lnTo>
                  </a:path>
                </a:pathLst>
              </a:custGeom>
              <a:solidFill>
                <a:srgbClr val="F9EC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720" name="Google Shape;720;p17"/>
              <p:cNvSpPr/>
              <p:nvPr/>
            </p:nvSpPr>
            <p:spPr>
              <a:xfrm>
                <a:off x="7996807" y="709720"/>
                <a:ext cx="96645" cy="92934"/>
              </a:xfrm>
              <a:custGeom>
                <a:rect b="b" l="l" r="r" t="t"/>
                <a:pathLst>
                  <a:path extrusionOk="0" h="4858" w="5052">
                    <a:moveTo>
                      <a:pt x="283" y="1"/>
                    </a:moveTo>
                    <a:cubicBezTo>
                      <a:pt x="216" y="1"/>
                      <a:pt x="149" y="27"/>
                      <a:pt x="98" y="78"/>
                    </a:cubicBezTo>
                    <a:cubicBezTo>
                      <a:pt x="0" y="179"/>
                      <a:pt x="3" y="341"/>
                      <a:pt x="104" y="440"/>
                    </a:cubicBezTo>
                    <a:lnTo>
                      <a:pt x="4592" y="4785"/>
                    </a:lnTo>
                    <a:cubicBezTo>
                      <a:pt x="4642" y="4833"/>
                      <a:pt x="4706" y="4857"/>
                      <a:pt x="4770" y="4857"/>
                    </a:cubicBezTo>
                    <a:cubicBezTo>
                      <a:pt x="4837" y="4857"/>
                      <a:pt x="4903" y="4832"/>
                      <a:pt x="4954" y="4780"/>
                    </a:cubicBezTo>
                    <a:cubicBezTo>
                      <a:pt x="5051" y="4678"/>
                      <a:pt x="5048" y="4516"/>
                      <a:pt x="4947" y="4418"/>
                    </a:cubicBezTo>
                    <a:lnTo>
                      <a:pt x="460" y="72"/>
                    </a:lnTo>
                    <a:cubicBezTo>
                      <a:pt x="410" y="24"/>
                      <a:pt x="347" y="1"/>
                      <a:pt x="28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721" name="Google Shape;721;p17"/>
              <p:cNvSpPr/>
              <p:nvPr/>
            </p:nvSpPr>
            <p:spPr>
              <a:xfrm>
                <a:off x="8002201" y="714598"/>
                <a:ext cx="85855" cy="83177"/>
              </a:xfrm>
              <a:custGeom>
                <a:rect b="b" l="l" r="r" t="t"/>
                <a:pathLst>
                  <a:path extrusionOk="0" h="4348" w="4488">
                    <a:moveTo>
                      <a:pt x="4488" y="1"/>
                    </a:moveTo>
                    <a:lnTo>
                      <a:pt x="0" y="4347"/>
                    </a:lnTo>
                  </a:path>
                </a:pathLst>
              </a:custGeom>
              <a:solidFill>
                <a:srgbClr val="F9EC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722" name="Google Shape;722;p17"/>
              <p:cNvSpPr/>
              <p:nvPr/>
            </p:nvSpPr>
            <p:spPr>
              <a:xfrm>
                <a:off x="7996807" y="709720"/>
                <a:ext cx="96645" cy="92934"/>
              </a:xfrm>
              <a:custGeom>
                <a:rect b="b" l="l" r="r" t="t"/>
                <a:pathLst>
                  <a:path extrusionOk="0" h="4858" w="5052">
                    <a:moveTo>
                      <a:pt x="4769" y="1"/>
                    </a:moveTo>
                    <a:cubicBezTo>
                      <a:pt x="4706" y="1"/>
                      <a:pt x="4642" y="24"/>
                      <a:pt x="4592" y="72"/>
                    </a:cubicBezTo>
                    <a:lnTo>
                      <a:pt x="104" y="4418"/>
                    </a:lnTo>
                    <a:cubicBezTo>
                      <a:pt x="3" y="4517"/>
                      <a:pt x="0" y="4679"/>
                      <a:pt x="98" y="4780"/>
                    </a:cubicBezTo>
                    <a:cubicBezTo>
                      <a:pt x="149" y="4832"/>
                      <a:pt x="215" y="4857"/>
                      <a:pt x="282" y="4857"/>
                    </a:cubicBezTo>
                    <a:cubicBezTo>
                      <a:pt x="346" y="4857"/>
                      <a:pt x="411" y="4833"/>
                      <a:pt x="460" y="4785"/>
                    </a:cubicBezTo>
                    <a:lnTo>
                      <a:pt x="4947" y="440"/>
                    </a:lnTo>
                    <a:cubicBezTo>
                      <a:pt x="5048" y="341"/>
                      <a:pt x="5051" y="179"/>
                      <a:pt x="4954" y="78"/>
                    </a:cubicBezTo>
                    <a:cubicBezTo>
                      <a:pt x="4903" y="27"/>
                      <a:pt x="4836" y="1"/>
                      <a:pt x="476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723" name="Google Shape;723;p17"/>
              <p:cNvSpPr/>
              <p:nvPr/>
            </p:nvSpPr>
            <p:spPr>
              <a:xfrm>
                <a:off x="7442978" y="661703"/>
                <a:ext cx="188947" cy="188947"/>
              </a:xfrm>
              <a:custGeom>
                <a:rect b="b" l="l" r="r" t="t"/>
                <a:pathLst>
                  <a:path extrusionOk="0" h="9877" w="9877">
                    <a:moveTo>
                      <a:pt x="0" y="1"/>
                    </a:moveTo>
                    <a:lnTo>
                      <a:pt x="0" y="9876"/>
                    </a:lnTo>
                    <a:lnTo>
                      <a:pt x="9876" y="9876"/>
                    </a:lnTo>
                    <a:lnTo>
                      <a:pt x="987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724" name="Google Shape;724;p17"/>
              <p:cNvSpPr/>
              <p:nvPr/>
            </p:nvSpPr>
            <p:spPr>
              <a:xfrm>
                <a:off x="7438100" y="656825"/>
                <a:ext cx="198722" cy="198722"/>
              </a:xfrm>
              <a:custGeom>
                <a:rect b="b" l="l" r="r" t="t"/>
                <a:pathLst>
                  <a:path extrusionOk="0" h="10388" w="10388">
                    <a:moveTo>
                      <a:pt x="9876" y="511"/>
                    </a:moveTo>
                    <a:lnTo>
                      <a:pt x="9876" y="9876"/>
                    </a:lnTo>
                    <a:lnTo>
                      <a:pt x="511" y="9876"/>
                    </a:lnTo>
                    <a:lnTo>
                      <a:pt x="511" y="511"/>
                    </a:lnTo>
                    <a:close/>
                    <a:moveTo>
                      <a:pt x="255" y="0"/>
                    </a:moveTo>
                    <a:cubicBezTo>
                      <a:pt x="115" y="0"/>
                      <a:pt x="0" y="115"/>
                      <a:pt x="0" y="256"/>
                    </a:cubicBezTo>
                    <a:lnTo>
                      <a:pt x="0" y="10131"/>
                    </a:lnTo>
                    <a:cubicBezTo>
                      <a:pt x="0" y="10273"/>
                      <a:pt x="115" y="10388"/>
                      <a:pt x="255" y="10388"/>
                    </a:cubicBezTo>
                    <a:lnTo>
                      <a:pt x="10131" y="10388"/>
                    </a:lnTo>
                    <a:cubicBezTo>
                      <a:pt x="10272" y="10388"/>
                      <a:pt x="10387" y="10273"/>
                      <a:pt x="10387" y="10131"/>
                    </a:cubicBezTo>
                    <a:lnTo>
                      <a:pt x="10387" y="256"/>
                    </a:lnTo>
                    <a:cubicBezTo>
                      <a:pt x="10387" y="114"/>
                      <a:pt x="10272" y="0"/>
                      <a:pt x="101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725" name="Google Shape;725;p17"/>
              <p:cNvSpPr/>
              <p:nvPr/>
            </p:nvSpPr>
            <p:spPr>
              <a:xfrm>
                <a:off x="7473989" y="801010"/>
                <a:ext cx="126908" cy="9775"/>
              </a:xfrm>
              <a:custGeom>
                <a:rect b="b" l="l" r="r" t="t"/>
                <a:pathLst>
                  <a:path extrusionOk="0" h="511" w="6634">
                    <a:moveTo>
                      <a:pt x="257" y="0"/>
                    </a:moveTo>
                    <a:cubicBezTo>
                      <a:pt x="115" y="0"/>
                      <a:pt x="1" y="114"/>
                      <a:pt x="1" y="255"/>
                    </a:cubicBezTo>
                    <a:cubicBezTo>
                      <a:pt x="1" y="397"/>
                      <a:pt x="115" y="511"/>
                      <a:pt x="257" y="511"/>
                    </a:cubicBezTo>
                    <a:lnTo>
                      <a:pt x="6379" y="511"/>
                    </a:lnTo>
                    <a:cubicBezTo>
                      <a:pt x="6519" y="511"/>
                      <a:pt x="6634" y="397"/>
                      <a:pt x="6634" y="255"/>
                    </a:cubicBezTo>
                    <a:cubicBezTo>
                      <a:pt x="6634" y="114"/>
                      <a:pt x="6519" y="0"/>
                      <a:pt x="637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726" name="Google Shape;726;p17"/>
              <p:cNvSpPr/>
              <p:nvPr/>
            </p:nvSpPr>
            <p:spPr>
              <a:xfrm>
                <a:off x="7697701" y="661703"/>
                <a:ext cx="188947" cy="188947"/>
              </a:xfrm>
              <a:custGeom>
                <a:rect b="b" l="l" r="r" t="t"/>
                <a:pathLst>
                  <a:path extrusionOk="0" h="9877" w="9877">
                    <a:moveTo>
                      <a:pt x="0" y="1"/>
                    </a:moveTo>
                    <a:lnTo>
                      <a:pt x="0" y="9876"/>
                    </a:lnTo>
                    <a:lnTo>
                      <a:pt x="9876" y="9876"/>
                    </a:lnTo>
                    <a:lnTo>
                      <a:pt x="987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727" name="Google Shape;727;p17"/>
              <p:cNvSpPr/>
              <p:nvPr/>
            </p:nvSpPr>
            <p:spPr>
              <a:xfrm>
                <a:off x="7692823" y="656825"/>
                <a:ext cx="198703" cy="198722"/>
              </a:xfrm>
              <a:custGeom>
                <a:rect b="b" l="l" r="r" t="t"/>
                <a:pathLst>
                  <a:path extrusionOk="0" h="10388" w="10387">
                    <a:moveTo>
                      <a:pt x="9876" y="511"/>
                    </a:moveTo>
                    <a:lnTo>
                      <a:pt x="9876" y="9876"/>
                    </a:lnTo>
                    <a:lnTo>
                      <a:pt x="511" y="9876"/>
                    </a:lnTo>
                    <a:lnTo>
                      <a:pt x="511" y="511"/>
                    </a:lnTo>
                    <a:close/>
                    <a:moveTo>
                      <a:pt x="255" y="0"/>
                    </a:moveTo>
                    <a:cubicBezTo>
                      <a:pt x="114" y="0"/>
                      <a:pt x="0" y="115"/>
                      <a:pt x="0" y="256"/>
                    </a:cubicBezTo>
                    <a:lnTo>
                      <a:pt x="0" y="10131"/>
                    </a:lnTo>
                    <a:cubicBezTo>
                      <a:pt x="0" y="10273"/>
                      <a:pt x="114" y="10388"/>
                      <a:pt x="255" y="10388"/>
                    </a:cubicBezTo>
                    <a:lnTo>
                      <a:pt x="10131" y="10388"/>
                    </a:lnTo>
                    <a:cubicBezTo>
                      <a:pt x="10272" y="10388"/>
                      <a:pt x="10386" y="10273"/>
                      <a:pt x="10386" y="10131"/>
                    </a:cubicBezTo>
                    <a:lnTo>
                      <a:pt x="10386" y="256"/>
                    </a:lnTo>
                    <a:cubicBezTo>
                      <a:pt x="10386" y="114"/>
                      <a:pt x="10272" y="0"/>
                      <a:pt x="101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728" name="Google Shape;728;p17"/>
              <p:cNvSpPr/>
              <p:nvPr/>
            </p:nvSpPr>
            <p:spPr>
              <a:xfrm>
                <a:off x="7733743" y="703790"/>
                <a:ext cx="116865" cy="104794"/>
              </a:xfrm>
              <a:custGeom>
                <a:rect b="b" l="l" r="r" t="t"/>
                <a:pathLst>
                  <a:path extrusionOk="0" h="5478" w="6109">
                    <a:moveTo>
                      <a:pt x="5597" y="511"/>
                    </a:moveTo>
                    <a:lnTo>
                      <a:pt x="5597" y="4966"/>
                    </a:lnTo>
                    <a:lnTo>
                      <a:pt x="512" y="4966"/>
                    </a:lnTo>
                    <a:lnTo>
                      <a:pt x="512" y="511"/>
                    </a:lnTo>
                    <a:close/>
                    <a:moveTo>
                      <a:pt x="257" y="0"/>
                    </a:moveTo>
                    <a:cubicBezTo>
                      <a:pt x="115" y="0"/>
                      <a:pt x="0" y="114"/>
                      <a:pt x="0" y="256"/>
                    </a:cubicBezTo>
                    <a:lnTo>
                      <a:pt x="0" y="5222"/>
                    </a:lnTo>
                    <a:cubicBezTo>
                      <a:pt x="0" y="5363"/>
                      <a:pt x="115" y="5478"/>
                      <a:pt x="257" y="5478"/>
                    </a:cubicBezTo>
                    <a:lnTo>
                      <a:pt x="5853" y="5478"/>
                    </a:lnTo>
                    <a:cubicBezTo>
                      <a:pt x="5993" y="5478"/>
                      <a:pt x="6108" y="5363"/>
                      <a:pt x="6108" y="5222"/>
                    </a:cubicBezTo>
                    <a:lnTo>
                      <a:pt x="6108" y="256"/>
                    </a:lnTo>
                    <a:cubicBezTo>
                      <a:pt x="6108" y="114"/>
                      <a:pt x="5993" y="0"/>
                      <a:pt x="58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729" name="Google Shape;729;p17"/>
              <p:cNvSpPr/>
              <p:nvPr/>
            </p:nvSpPr>
            <p:spPr>
              <a:xfrm>
                <a:off x="7739693" y="709299"/>
                <a:ext cx="102977" cy="15954"/>
              </a:xfrm>
              <a:custGeom>
                <a:rect b="b" l="l" r="r" t="t"/>
                <a:pathLst>
                  <a:path extrusionOk="0" h="834" w="5383">
                    <a:moveTo>
                      <a:pt x="1" y="0"/>
                    </a:moveTo>
                    <a:lnTo>
                      <a:pt x="1" y="834"/>
                    </a:lnTo>
                    <a:lnTo>
                      <a:pt x="5383" y="834"/>
                    </a:lnTo>
                    <a:lnTo>
                      <a:pt x="5330" y="2"/>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sp>
          <p:nvSpPr>
            <p:cNvPr id="730" name="Google Shape;730;p17"/>
            <p:cNvSpPr/>
            <p:nvPr/>
          </p:nvSpPr>
          <p:spPr>
            <a:xfrm>
              <a:off x="8438217" y="904875"/>
              <a:ext cx="219900" cy="39861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731" name="Google Shape;731;p17"/>
            <p:cNvSpPr/>
            <p:nvPr/>
          </p:nvSpPr>
          <p:spPr>
            <a:xfrm>
              <a:off x="8438215" y="904875"/>
              <a:ext cx="219900" cy="6519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sp>
        <p:nvSpPr>
          <p:cNvPr id="732" name="Google Shape;732;p17"/>
          <p:cNvSpPr txBox="1"/>
          <p:nvPr>
            <p:ph type="title"/>
          </p:nvPr>
        </p:nvSpPr>
        <p:spPr>
          <a:xfrm>
            <a:off x="6357967" y="2866100"/>
            <a:ext cx="4574800" cy="2819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600"/>
              <a:buNone/>
              <a:defRPr sz="8666"/>
            </a:lvl1pPr>
            <a:lvl2pPr lvl="1" algn="ctr">
              <a:lnSpc>
                <a:spcPct val="100000"/>
              </a:lnSpc>
              <a:spcBef>
                <a:spcPts val="0"/>
              </a:spcBef>
              <a:spcAft>
                <a:spcPts val="0"/>
              </a:spcAft>
              <a:buSzPts val="3600"/>
              <a:buNone/>
              <a:defRPr sz="4800"/>
            </a:lvl2pPr>
            <a:lvl3pPr lvl="2" algn="ctr">
              <a:lnSpc>
                <a:spcPct val="100000"/>
              </a:lnSpc>
              <a:spcBef>
                <a:spcPts val="0"/>
              </a:spcBef>
              <a:spcAft>
                <a:spcPts val="0"/>
              </a:spcAft>
              <a:buSzPts val="3600"/>
              <a:buNone/>
              <a:defRPr sz="4800"/>
            </a:lvl3pPr>
            <a:lvl4pPr lvl="3" algn="ctr">
              <a:lnSpc>
                <a:spcPct val="100000"/>
              </a:lnSpc>
              <a:spcBef>
                <a:spcPts val="0"/>
              </a:spcBef>
              <a:spcAft>
                <a:spcPts val="0"/>
              </a:spcAft>
              <a:buSzPts val="3600"/>
              <a:buNone/>
              <a:defRPr sz="4800"/>
            </a:lvl4pPr>
            <a:lvl5pPr lvl="4" algn="ctr">
              <a:lnSpc>
                <a:spcPct val="100000"/>
              </a:lnSpc>
              <a:spcBef>
                <a:spcPts val="0"/>
              </a:spcBef>
              <a:spcAft>
                <a:spcPts val="0"/>
              </a:spcAft>
              <a:buSzPts val="3600"/>
              <a:buNone/>
              <a:defRPr sz="4800"/>
            </a:lvl5pPr>
            <a:lvl6pPr lvl="5" algn="ctr">
              <a:lnSpc>
                <a:spcPct val="100000"/>
              </a:lnSpc>
              <a:spcBef>
                <a:spcPts val="0"/>
              </a:spcBef>
              <a:spcAft>
                <a:spcPts val="0"/>
              </a:spcAft>
              <a:buSzPts val="3600"/>
              <a:buNone/>
              <a:defRPr sz="4800"/>
            </a:lvl6pPr>
            <a:lvl7pPr lvl="6" algn="ctr">
              <a:lnSpc>
                <a:spcPct val="100000"/>
              </a:lnSpc>
              <a:spcBef>
                <a:spcPts val="0"/>
              </a:spcBef>
              <a:spcAft>
                <a:spcPts val="0"/>
              </a:spcAft>
              <a:buSzPts val="3600"/>
              <a:buNone/>
              <a:defRPr sz="4800"/>
            </a:lvl7pPr>
            <a:lvl8pPr lvl="7" algn="ctr">
              <a:lnSpc>
                <a:spcPct val="100000"/>
              </a:lnSpc>
              <a:spcBef>
                <a:spcPts val="0"/>
              </a:spcBef>
              <a:spcAft>
                <a:spcPts val="0"/>
              </a:spcAft>
              <a:buSzPts val="3600"/>
              <a:buNone/>
              <a:defRPr sz="4800"/>
            </a:lvl8pPr>
            <a:lvl9pPr lvl="8" algn="ctr">
              <a:lnSpc>
                <a:spcPct val="100000"/>
              </a:lnSpc>
              <a:spcBef>
                <a:spcPts val="0"/>
              </a:spcBef>
              <a:spcAft>
                <a:spcPts val="0"/>
              </a:spcAft>
              <a:buSzPts val="3600"/>
              <a:buNone/>
              <a:defRPr sz="4800"/>
            </a:lvl9pPr>
          </a:lstStyle>
          <a:p/>
        </p:txBody>
      </p:sp>
      <p:sp>
        <p:nvSpPr>
          <p:cNvPr id="733" name="Google Shape;733;p17"/>
          <p:cNvSpPr txBox="1"/>
          <p:nvPr>
            <p:ph idx="2" type="title"/>
          </p:nvPr>
        </p:nvSpPr>
        <p:spPr>
          <a:xfrm>
            <a:off x="6357967" y="1619300"/>
            <a:ext cx="1566800" cy="1246800"/>
          </a:xfrm>
          <a:prstGeom prst="rect">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6000"/>
              <a:buNone/>
              <a:defRPr sz="8000"/>
            </a:lvl1pPr>
            <a:lvl2pPr lvl="1" algn="ctr">
              <a:lnSpc>
                <a:spcPct val="100000"/>
              </a:lnSpc>
              <a:spcBef>
                <a:spcPts val="0"/>
              </a:spcBef>
              <a:spcAft>
                <a:spcPts val="0"/>
              </a:spcAft>
              <a:buSzPts val="6000"/>
              <a:buNone/>
              <a:defRPr sz="8000"/>
            </a:lvl2pPr>
            <a:lvl3pPr lvl="2" algn="ctr">
              <a:lnSpc>
                <a:spcPct val="100000"/>
              </a:lnSpc>
              <a:spcBef>
                <a:spcPts val="0"/>
              </a:spcBef>
              <a:spcAft>
                <a:spcPts val="0"/>
              </a:spcAft>
              <a:buSzPts val="6000"/>
              <a:buNone/>
              <a:defRPr sz="8000"/>
            </a:lvl3pPr>
            <a:lvl4pPr lvl="3" algn="ctr">
              <a:lnSpc>
                <a:spcPct val="100000"/>
              </a:lnSpc>
              <a:spcBef>
                <a:spcPts val="0"/>
              </a:spcBef>
              <a:spcAft>
                <a:spcPts val="0"/>
              </a:spcAft>
              <a:buSzPts val="6000"/>
              <a:buNone/>
              <a:defRPr sz="8000"/>
            </a:lvl4pPr>
            <a:lvl5pPr lvl="4" algn="ctr">
              <a:lnSpc>
                <a:spcPct val="100000"/>
              </a:lnSpc>
              <a:spcBef>
                <a:spcPts val="0"/>
              </a:spcBef>
              <a:spcAft>
                <a:spcPts val="0"/>
              </a:spcAft>
              <a:buSzPts val="6000"/>
              <a:buNone/>
              <a:defRPr sz="8000"/>
            </a:lvl5pPr>
            <a:lvl6pPr lvl="5" algn="ctr">
              <a:lnSpc>
                <a:spcPct val="100000"/>
              </a:lnSpc>
              <a:spcBef>
                <a:spcPts val="0"/>
              </a:spcBef>
              <a:spcAft>
                <a:spcPts val="0"/>
              </a:spcAft>
              <a:buSzPts val="6000"/>
              <a:buNone/>
              <a:defRPr sz="8000"/>
            </a:lvl6pPr>
            <a:lvl7pPr lvl="6" algn="ctr">
              <a:lnSpc>
                <a:spcPct val="100000"/>
              </a:lnSpc>
              <a:spcBef>
                <a:spcPts val="0"/>
              </a:spcBef>
              <a:spcAft>
                <a:spcPts val="0"/>
              </a:spcAft>
              <a:buSzPts val="6000"/>
              <a:buNone/>
              <a:defRPr sz="8000"/>
            </a:lvl7pPr>
            <a:lvl8pPr lvl="7" algn="ctr">
              <a:lnSpc>
                <a:spcPct val="100000"/>
              </a:lnSpc>
              <a:spcBef>
                <a:spcPts val="0"/>
              </a:spcBef>
              <a:spcAft>
                <a:spcPts val="0"/>
              </a:spcAft>
              <a:buSzPts val="6000"/>
              <a:buNone/>
              <a:defRPr sz="8000"/>
            </a:lvl8pPr>
            <a:lvl9pPr lvl="8" algn="ctr">
              <a:lnSpc>
                <a:spcPct val="100000"/>
              </a:lnSpc>
              <a:spcBef>
                <a:spcPts val="0"/>
              </a:spcBef>
              <a:spcAft>
                <a:spcPts val="0"/>
              </a:spcAft>
              <a:buSzPts val="6000"/>
              <a:buNone/>
              <a:defRPr sz="8000"/>
            </a:lvl9pPr>
          </a:lstStyle>
          <a:p/>
        </p:txBody>
      </p:sp>
      <p:sp>
        <p:nvSpPr>
          <p:cNvPr id="734" name="Google Shape;734;p17"/>
          <p:cNvSpPr txBox="1"/>
          <p:nvPr>
            <p:ph idx="1" type="subTitle"/>
          </p:nvPr>
        </p:nvSpPr>
        <p:spPr>
          <a:xfrm rot="366">
            <a:off x="1604033" y="4730400"/>
            <a:ext cx="3759200" cy="840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2133"/>
              </a:spcBef>
              <a:spcAft>
                <a:spcPts val="0"/>
              </a:spcAft>
              <a:buSzPts val="1400"/>
              <a:buNone/>
              <a:defRPr/>
            </a:lvl3pPr>
            <a:lvl4pPr lvl="3" algn="ctr">
              <a:lnSpc>
                <a:spcPct val="100000"/>
              </a:lnSpc>
              <a:spcBef>
                <a:spcPts val="2133"/>
              </a:spcBef>
              <a:spcAft>
                <a:spcPts val="0"/>
              </a:spcAft>
              <a:buSzPts val="1400"/>
              <a:buNone/>
              <a:defRPr/>
            </a:lvl4pPr>
            <a:lvl5pPr lvl="4" algn="ctr">
              <a:lnSpc>
                <a:spcPct val="100000"/>
              </a:lnSpc>
              <a:spcBef>
                <a:spcPts val="2133"/>
              </a:spcBef>
              <a:spcAft>
                <a:spcPts val="0"/>
              </a:spcAft>
              <a:buSzPts val="1400"/>
              <a:buNone/>
              <a:defRPr/>
            </a:lvl5pPr>
            <a:lvl6pPr lvl="5" algn="ctr">
              <a:lnSpc>
                <a:spcPct val="100000"/>
              </a:lnSpc>
              <a:spcBef>
                <a:spcPts val="2133"/>
              </a:spcBef>
              <a:spcAft>
                <a:spcPts val="0"/>
              </a:spcAft>
              <a:buSzPts val="1400"/>
              <a:buNone/>
              <a:defRPr/>
            </a:lvl6pPr>
            <a:lvl7pPr lvl="6" algn="ctr">
              <a:lnSpc>
                <a:spcPct val="100000"/>
              </a:lnSpc>
              <a:spcBef>
                <a:spcPts val="2133"/>
              </a:spcBef>
              <a:spcAft>
                <a:spcPts val="0"/>
              </a:spcAft>
              <a:buSzPts val="1400"/>
              <a:buNone/>
              <a:defRPr/>
            </a:lvl7pPr>
            <a:lvl8pPr lvl="7" algn="ctr">
              <a:lnSpc>
                <a:spcPct val="100000"/>
              </a:lnSpc>
              <a:spcBef>
                <a:spcPts val="2133"/>
              </a:spcBef>
              <a:spcAft>
                <a:spcPts val="0"/>
              </a:spcAft>
              <a:buSzPts val="1400"/>
              <a:buNone/>
              <a:defRPr/>
            </a:lvl8pPr>
            <a:lvl9pPr lvl="8" algn="ctr">
              <a:lnSpc>
                <a:spcPct val="100000"/>
              </a:lnSpc>
              <a:spcBef>
                <a:spcPts val="2133"/>
              </a:spcBef>
              <a:spcAft>
                <a:spcPts val="2133"/>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Title and six columns">
    <p:bg>
      <p:bgPr>
        <a:solidFill>
          <a:schemeClr val="accent1"/>
        </a:solidFill>
      </p:bgPr>
    </p:bg>
    <p:spTree>
      <p:nvGrpSpPr>
        <p:cNvPr id="735" name="Shape 735"/>
        <p:cNvGrpSpPr/>
        <p:nvPr/>
      </p:nvGrpSpPr>
      <p:grpSpPr>
        <a:xfrm>
          <a:off x="0" y="0"/>
          <a:ext cx="0" cy="0"/>
          <a:chOff x="0" y="0"/>
          <a:chExt cx="0" cy="0"/>
        </a:xfrm>
      </p:grpSpPr>
      <p:sp>
        <p:nvSpPr>
          <p:cNvPr id="736" name="Google Shape;736;p18"/>
          <p:cNvSpPr/>
          <p:nvPr/>
        </p:nvSpPr>
        <p:spPr>
          <a:xfrm>
            <a:off x="-45833" y="-723549"/>
            <a:ext cx="12285749" cy="8305101"/>
          </a:xfrm>
          <a:custGeom>
            <a:rect b="b" l="l" r="r" t="t"/>
            <a:pathLst>
              <a:path extrusionOk="0" h="102351" w="151408">
                <a:moveTo>
                  <a:pt x="4068" y="183"/>
                </a:moveTo>
                <a:lnTo>
                  <a:pt x="4068" y="3719"/>
                </a:lnTo>
                <a:lnTo>
                  <a:pt x="184" y="3719"/>
                </a:lnTo>
                <a:lnTo>
                  <a:pt x="184" y="183"/>
                </a:lnTo>
                <a:close/>
                <a:moveTo>
                  <a:pt x="8043" y="183"/>
                </a:moveTo>
                <a:lnTo>
                  <a:pt x="8043" y="3719"/>
                </a:lnTo>
                <a:lnTo>
                  <a:pt x="4252" y="3719"/>
                </a:lnTo>
                <a:lnTo>
                  <a:pt x="4252" y="183"/>
                </a:lnTo>
                <a:close/>
                <a:moveTo>
                  <a:pt x="12018" y="183"/>
                </a:moveTo>
                <a:lnTo>
                  <a:pt x="12018" y="3719"/>
                </a:lnTo>
                <a:lnTo>
                  <a:pt x="8227" y="3719"/>
                </a:lnTo>
                <a:lnTo>
                  <a:pt x="8227" y="183"/>
                </a:lnTo>
                <a:close/>
                <a:moveTo>
                  <a:pt x="15993" y="183"/>
                </a:moveTo>
                <a:lnTo>
                  <a:pt x="15993" y="3719"/>
                </a:lnTo>
                <a:lnTo>
                  <a:pt x="12202" y="3719"/>
                </a:lnTo>
                <a:lnTo>
                  <a:pt x="12202" y="183"/>
                </a:lnTo>
                <a:close/>
                <a:moveTo>
                  <a:pt x="19968" y="183"/>
                </a:moveTo>
                <a:lnTo>
                  <a:pt x="19968" y="3719"/>
                </a:lnTo>
                <a:lnTo>
                  <a:pt x="16177" y="3719"/>
                </a:lnTo>
                <a:lnTo>
                  <a:pt x="16177" y="183"/>
                </a:lnTo>
                <a:close/>
                <a:moveTo>
                  <a:pt x="23944" y="183"/>
                </a:moveTo>
                <a:lnTo>
                  <a:pt x="23944" y="3719"/>
                </a:lnTo>
                <a:lnTo>
                  <a:pt x="20153" y="3719"/>
                </a:lnTo>
                <a:lnTo>
                  <a:pt x="20153" y="183"/>
                </a:lnTo>
                <a:close/>
                <a:moveTo>
                  <a:pt x="27919" y="183"/>
                </a:moveTo>
                <a:lnTo>
                  <a:pt x="27919" y="3719"/>
                </a:lnTo>
                <a:lnTo>
                  <a:pt x="24129" y="3719"/>
                </a:lnTo>
                <a:lnTo>
                  <a:pt x="24129" y="183"/>
                </a:lnTo>
                <a:close/>
                <a:moveTo>
                  <a:pt x="31895" y="183"/>
                </a:moveTo>
                <a:lnTo>
                  <a:pt x="31895" y="3719"/>
                </a:lnTo>
                <a:lnTo>
                  <a:pt x="28104" y="3719"/>
                </a:lnTo>
                <a:lnTo>
                  <a:pt x="28104" y="183"/>
                </a:lnTo>
                <a:close/>
                <a:moveTo>
                  <a:pt x="35870" y="183"/>
                </a:moveTo>
                <a:lnTo>
                  <a:pt x="35870" y="3719"/>
                </a:lnTo>
                <a:lnTo>
                  <a:pt x="32079" y="3719"/>
                </a:lnTo>
                <a:lnTo>
                  <a:pt x="32079" y="183"/>
                </a:lnTo>
                <a:close/>
                <a:moveTo>
                  <a:pt x="39845" y="183"/>
                </a:moveTo>
                <a:lnTo>
                  <a:pt x="39845" y="3719"/>
                </a:lnTo>
                <a:lnTo>
                  <a:pt x="36054" y="3719"/>
                </a:lnTo>
                <a:lnTo>
                  <a:pt x="36054" y="183"/>
                </a:lnTo>
                <a:close/>
                <a:moveTo>
                  <a:pt x="43821" y="183"/>
                </a:moveTo>
                <a:lnTo>
                  <a:pt x="43821" y="3719"/>
                </a:lnTo>
                <a:lnTo>
                  <a:pt x="40029" y="3719"/>
                </a:lnTo>
                <a:lnTo>
                  <a:pt x="40029" y="183"/>
                </a:lnTo>
                <a:close/>
                <a:moveTo>
                  <a:pt x="47796" y="183"/>
                </a:moveTo>
                <a:lnTo>
                  <a:pt x="47796" y="3719"/>
                </a:lnTo>
                <a:lnTo>
                  <a:pt x="44005" y="3719"/>
                </a:lnTo>
                <a:lnTo>
                  <a:pt x="44005" y="183"/>
                </a:lnTo>
                <a:close/>
                <a:moveTo>
                  <a:pt x="51771" y="183"/>
                </a:moveTo>
                <a:lnTo>
                  <a:pt x="51771" y="3719"/>
                </a:lnTo>
                <a:lnTo>
                  <a:pt x="47980" y="3719"/>
                </a:lnTo>
                <a:lnTo>
                  <a:pt x="47980" y="183"/>
                </a:lnTo>
                <a:close/>
                <a:moveTo>
                  <a:pt x="55746" y="183"/>
                </a:moveTo>
                <a:lnTo>
                  <a:pt x="55746" y="3719"/>
                </a:lnTo>
                <a:lnTo>
                  <a:pt x="51956" y="3719"/>
                </a:lnTo>
                <a:lnTo>
                  <a:pt x="51956" y="183"/>
                </a:lnTo>
                <a:close/>
                <a:moveTo>
                  <a:pt x="59721" y="183"/>
                </a:moveTo>
                <a:lnTo>
                  <a:pt x="59721" y="3719"/>
                </a:lnTo>
                <a:lnTo>
                  <a:pt x="55931" y="3719"/>
                </a:lnTo>
                <a:lnTo>
                  <a:pt x="55931" y="183"/>
                </a:lnTo>
                <a:close/>
                <a:moveTo>
                  <a:pt x="63696" y="183"/>
                </a:moveTo>
                <a:lnTo>
                  <a:pt x="63696" y="3719"/>
                </a:lnTo>
                <a:lnTo>
                  <a:pt x="59906" y="3719"/>
                </a:lnTo>
                <a:lnTo>
                  <a:pt x="59906" y="183"/>
                </a:lnTo>
                <a:close/>
                <a:moveTo>
                  <a:pt x="67672" y="183"/>
                </a:moveTo>
                <a:lnTo>
                  <a:pt x="67672" y="3719"/>
                </a:lnTo>
                <a:lnTo>
                  <a:pt x="63881" y="3719"/>
                </a:lnTo>
                <a:lnTo>
                  <a:pt x="63881" y="183"/>
                </a:lnTo>
                <a:close/>
                <a:moveTo>
                  <a:pt x="71648" y="183"/>
                </a:moveTo>
                <a:lnTo>
                  <a:pt x="71648" y="3719"/>
                </a:lnTo>
                <a:lnTo>
                  <a:pt x="67857" y="3719"/>
                </a:lnTo>
                <a:lnTo>
                  <a:pt x="67857" y="183"/>
                </a:lnTo>
                <a:close/>
                <a:moveTo>
                  <a:pt x="75623" y="183"/>
                </a:moveTo>
                <a:lnTo>
                  <a:pt x="75623" y="3719"/>
                </a:lnTo>
                <a:lnTo>
                  <a:pt x="71832" y="3719"/>
                </a:lnTo>
                <a:lnTo>
                  <a:pt x="71832" y="183"/>
                </a:lnTo>
                <a:close/>
                <a:moveTo>
                  <a:pt x="79598" y="183"/>
                </a:moveTo>
                <a:lnTo>
                  <a:pt x="79598" y="3719"/>
                </a:lnTo>
                <a:lnTo>
                  <a:pt x="75807" y="3719"/>
                </a:lnTo>
                <a:lnTo>
                  <a:pt x="75807" y="183"/>
                </a:lnTo>
                <a:close/>
                <a:moveTo>
                  <a:pt x="83573" y="183"/>
                </a:moveTo>
                <a:lnTo>
                  <a:pt x="83573" y="3719"/>
                </a:lnTo>
                <a:lnTo>
                  <a:pt x="79782" y="3719"/>
                </a:lnTo>
                <a:lnTo>
                  <a:pt x="79782" y="183"/>
                </a:lnTo>
                <a:close/>
                <a:moveTo>
                  <a:pt x="87549" y="183"/>
                </a:moveTo>
                <a:lnTo>
                  <a:pt x="87549" y="3719"/>
                </a:lnTo>
                <a:lnTo>
                  <a:pt x="83757" y="3719"/>
                </a:lnTo>
                <a:lnTo>
                  <a:pt x="83757" y="183"/>
                </a:lnTo>
                <a:close/>
                <a:moveTo>
                  <a:pt x="91524" y="183"/>
                </a:moveTo>
                <a:lnTo>
                  <a:pt x="91524" y="3719"/>
                </a:lnTo>
                <a:lnTo>
                  <a:pt x="87733" y="3719"/>
                </a:lnTo>
                <a:lnTo>
                  <a:pt x="87733" y="183"/>
                </a:lnTo>
                <a:close/>
                <a:moveTo>
                  <a:pt x="95499" y="183"/>
                </a:moveTo>
                <a:lnTo>
                  <a:pt x="95499" y="3719"/>
                </a:lnTo>
                <a:lnTo>
                  <a:pt x="91708" y="3719"/>
                </a:lnTo>
                <a:lnTo>
                  <a:pt x="91708" y="183"/>
                </a:lnTo>
                <a:close/>
                <a:moveTo>
                  <a:pt x="99474" y="183"/>
                </a:moveTo>
                <a:lnTo>
                  <a:pt x="99474" y="3719"/>
                </a:lnTo>
                <a:lnTo>
                  <a:pt x="95684" y="3719"/>
                </a:lnTo>
                <a:lnTo>
                  <a:pt x="95684" y="183"/>
                </a:lnTo>
                <a:close/>
                <a:moveTo>
                  <a:pt x="103449" y="183"/>
                </a:moveTo>
                <a:lnTo>
                  <a:pt x="103449" y="3719"/>
                </a:lnTo>
                <a:lnTo>
                  <a:pt x="99659" y="3719"/>
                </a:lnTo>
                <a:lnTo>
                  <a:pt x="99659" y="183"/>
                </a:lnTo>
                <a:close/>
                <a:moveTo>
                  <a:pt x="107424" y="183"/>
                </a:moveTo>
                <a:lnTo>
                  <a:pt x="107424" y="3719"/>
                </a:lnTo>
                <a:lnTo>
                  <a:pt x="103634" y="3719"/>
                </a:lnTo>
                <a:lnTo>
                  <a:pt x="103634" y="183"/>
                </a:lnTo>
                <a:close/>
                <a:moveTo>
                  <a:pt x="111400" y="183"/>
                </a:moveTo>
                <a:lnTo>
                  <a:pt x="111400" y="3719"/>
                </a:lnTo>
                <a:lnTo>
                  <a:pt x="107609" y="3719"/>
                </a:lnTo>
                <a:lnTo>
                  <a:pt x="107609" y="183"/>
                </a:lnTo>
                <a:close/>
                <a:moveTo>
                  <a:pt x="115376" y="183"/>
                </a:moveTo>
                <a:lnTo>
                  <a:pt x="115376" y="3719"/>
                </a:lnTo>
                <a:lnTo>
                  <a:pt x="111585" y="3719"/>
                </a:lnTo>
                <a:lnTo>
                  <a:pt x="111585" y="183"/>
                </a:lnTo>
                <a:close/>
                <a:moveTo>
                  <a:pt x="119351" y="183"/>
                </a:moveTo>
                <a:lnTo>
                  <a:pt x="119351" y="3719"/>
                </a:lnTo>
                <a:lnTo>
                  <a:pt x="115560" y="3719"/>
                </a:lnTo>
                <a:lnTo>
                  <a:pt x="115560" y="183"/>
                </a:lnTo>
                <a:close/>
                <a:moveTo>
                  <a:pt x="123326" y="183"/>
                </a:moveTo>
                <a:lnTo>
                  <a:pt x="123326" y="3719"/>
                </a:lnTo>
                <a:lnTo>
                  <a:pt x="119535" y="3719"/>
                </a:lnTo>
                <a:lnTo>
                  <a:pt x="119535" y="183"/>
                </a:lnTo>
                <a:close/>
                <a:moveTo>
                  <a:pt x="127301" y="183"/>
                </a:moveTo>
                <a:lnTo>
                  <a:pt x="127301" y="3719"/>
                </a:lnTo>
                <a:lnTo>
                  <a:pt x="123510" y="3719"/>
                </a:lnTo>
                <a:lnTo>
                  <a:pt x="123510" y="183"/>
                </a:lnTo>
                <a:close/>
                <a:moveTo>
                  <a:pt x="131277" y="183"/>
                </a:moveTo>
                <a:lnTo>
                  <a:pt x="131277" y="3719"/>
                </a:lnTo>
                <a:lnTo>
                  <a:pt x="127485" y="3719"/>
                </a:lnTo>
                <a:lnTo>
                  <a:pt x="127485" y="183"/>
                </a:lnTo>
                <a:close/>
                <a:moveTo>
                  <a:pt x="135252" y="183"/>
                </a:moveTo>
                <a:lnTo>
                  <a:pt x="135252" y="3719"/>
                </a:lnTo>
                <a:lnTo>
                  <a:pt x="131461" y="3719"/>
                </a:lnTo>
                <a:lnTo>
                  <a:pt x="131461" y="183"/>
                </a:lnTo>
                <a:close/>
                <a:moveTo>
                  <a:pt x="139227" y="183"/>
                </a:moveTo>
                <a:lnTo>
                  <a:pt x="139227" y="3719"/>
                </a:lnTo>
                <a:lnTo>
                  <a:pt x="135436" y="3719"/>
                </a:lnTo>
                <a:lnTo>
                  <a:pt x="135436" y="183"/>
                </a:lnTo>
                <a:close/>
                <a:moveTo>
                  <a:pt x="143202" y="183"/>
                </a:moveTo>
                <a:lnTo>
                  <a:pt x="143202" y="3719"/>
                </a:lnTo>
                <a:lnTo>
                  <a:pt x="139411" y="3719"/>
                </a:lnTo>
                <a:lnTo>
                  <a:pt x="139411" y="183"/>
                </a:lnTo>
                <a:close/>
                <a:moveTo>
                  <a:pt x="147177" y="183"/>
                </a:moveTo>
                <a:lnTo>
                  <a:pt x="147177" y="3719"/>
                </a:lnTo>
                <a:lnTo>
                  <a:pt x="143387" y="3719"/>
                </a:lnTo>
                <a:lnTo>
                  <a:pt x="143387" y="183"/>
                </a:lnTo>
                <a:close/>
                <a:moveTo>
                  <a:pt x="151224" y="183"/>
                </a:moveTo>
                <a:lnTo>
                  <a:pt x="151224" y="3719"/>
                </a:lnTo>
                <a:lnTo>
                  <a:pt x="147362" y="3719"/>
                </a:lnTo>
                <a:lnTo>
                  <a:pt x="147362" y="183"/>
                </a:lnTo>
                <a:close/>
                <a:moveTo>
                  <a:pt x="4068" y="3902"/>
                </a:moveTo>
                <a:lnTo>
                  <a:pt x="4068" y="7661"/>
                </a:lnTo>
                <a:lnTo>
                  <a:pt x="184" y="7661"/>
                </a:lnTo>
                <a:lnTo>
                  <a:pt x="184" y="3902"/>
                </a:lnTo>
                <a:close/>
                <a:moveTo>
                  <a:pt x="8043" y="3902"/>
                </a:moveTo>
                <a:lnTo>
                  <a:pt x="8043" y="7661"/>
                </a:lnTo>
                <a:lnTo>
                  <a:pt x="4252" y="7661"/>
                </a:lnTo>
                <a:lnTo>
                  <a:pt x="4252" y="3902"/>
                </a:lnTo>
                <a:close/>
                <a:moveTo>
                  <a:pt x="12018" y="3902"/>
                </a:moveTo>
                <a:lnTo>
                  <a:pt x="12018" y="7661"/>
                </a:lnTo>
                <a:lnTo>
                  <a:pt x="8227" y="7661"/>
                </a:lnTo>
                <a:lnTo>
                  <a:pt x="8227" y="3902"/>
                </a:lnTo>
                <a:close/>
                <a:moveTo>
                  <a:pt x="15993" y="3902"/>
                </a:moveTo>
                <a:lnTo>
                  <a:pt x="15993" y="7661"/>
                </a:lnTo>
                <a:lnTo>
                  <a:pt x="12202" y="7661"/>
                </a:lnTo>
                <a:lnTo>
                  <a:pt x="12202" y="3902"/>
                </a:lnTo>
                <a:close/>
                <a:moveTo>
                  <a:pt x="19968" y="3902"/>
                </a:moveTo>
                <a:lnTo>
                  <a:pt x="19968" y="7661"/>
                </a:lnTo>
                <a:lnTo>
                  <a:pt x="16177" y="7661"/>
                </a:lnTo>
                <a:lnTo>
                  <a:pt x="16177" y="3902"/>
                </a:lnTo>
                <a:close/>
                <a:moveTo>
                  <a:pt x="23944" y="3902"/>
                </a:moveTo>
                <a:lnTo>
                  <a:pt x="23944" y="7661"/>
                </a:lnTo>
                <a:lnTo>
                  <a:pt x="20153" y="7661"/>
                </a:lnTo>
                <a:lnTo>
                  <a:pt x="20153" y="3902"/>
                </a:lnTo>
                <a:close/>
                <a:moveTo>
                  <a:pt x="27919" y="3902"/>
                </a:moveTo>
                <a:lnTo>
                  <a:pt x="27919" y="7661"/>
                </a:lnTo>
                <a:lnTo>
                  <a:pt x="24129" y="7661"/>
                </a:lnTo>
                <a:lnTo>
                  <a:pt x="24129" y="3902"/>
                </a:lnTo>
                <a:close/>
                <a:moveTo>
                  <a:pt x="31895" y="3902"/>
                </a:moveTo>
                <a:lnTo>
                  <a:pt x="31895" y="7661"/>
                </a:lnTo>
                <a:lnTo>
                  <a:pt x="28104" y="7661"/>
                </a:lnTo>
                <a:lnTo>
                  <a:pt x="28104" y="3902"/>
                </a:lnTo>
                <a:close/>
                <a:moveTo>
                  <a:pt x="35870" y="3902"/>
                </a:moveTo>
                <a:lnTo>
                  <a:pt x="35870" y="7661"/>
                </a:lnTo>
                <a:lnTo>
                  <a:pt x="32079" y="7661"/>
                </a:lnTo>
                <a:lnTo>
                  <a:pt x="32079" y="3902"/>
                </a:lnTo>
                <a:close/>
                <a:moveTo>
                  <a:pt x="39845" y="3902"/>
                </a:moveTo>
                <a:lnTo>
                  <a:pt x="39845" y="7661"/>
                </a:lnTo>
                <a:lnTo>
                  <a:pt x="36054" y="7661"/>
                </a:lnTo>
                <a:lnTo>
                  <a:pt x="36054" y="3902"/>
                </a:lnTo>
                <a:close/>
                <a:moveTo>
                  <a:pt x="43821" y="3902"/>
                </a:moveTo>
                <a:lnTo>
                  <a:pt x="43821" y="7661"/>
                </a:lnTo>
                <a:lnTo>
                  <a:pt x="40029" y="7661"/>
                </a:lnTo>
                <a:lnTo>
                  <a:pt x="40029" y="3902"/>
                </a:lnTo>
                <a:close/>
                <a:moveTo>
                  <a:pt x="47796" y="3902"/>
                </a:moveTo>
                <a:lnTo>
                  <a:pt x="47796" y="7661"/>
                </a:lnTo>
                <a:lnTo>
                  <a:pt x="44005" y="7661"/>
                </a:lnTo>
                <a:lnTo>
                  <a:pt x="44005" y="3902"/>
                </a:lnTo>
                <a:close/>
                <a:moveTo>
                  <a:pt x="51771" y="3902"/>
                </a:moveTo>
                <a:lnTo>
                  <a:pt x="51771" y="7661"/>
                </a:lnTo>
                <a:lnTo>
                  <a:pt x="47980" y="7661"/>
                </a:lnTo>
                <a:lnTo>
                  <a:pt x="47980" y="3902"/>
                </a:lnTo>
                <a:close/>
                <a:moveTo>
                  <a:pt x="55746" y="3902"/>
                </a:moveTo>
                <a:lnTo>
                  <a:pt x="55746" y="7661"/>
                </a:lnTo>
                <a:lnTo>
                  <a:pt x="51956" y="7661"/>
                </a:lnTo>
                <a:lnTo>
                  <a:pt x="51956" y="3902"/>
                </a:lnTo>
                <a:close/>
                <a:moveTo>
                  <a:pt x="59721" y="3902"/>
                </a:moveTo>
                <a:lnTo>
                  <a:pt x="59721" y="7661"/>
                </a:lnTo>
                <a:lnTo>
                  <a:pt x="55931" y="7661"/>
                </a:lnTo>
                <a:lnTo>
                  <a:pt x="55931" y="3902"/>
                </a:lnTo>
                <a:close/>
                <a:moveTo>
                  <a:pt x="63696" y="3902"/>
                </a:moveTo>
                <a:lnTo>
                  <a:pt x="63696" y="7661"/>
                </a:lnTo>
                <a:lnTo>
                  <a:pt x="59906" y="7661"/>
                </a:lnTo>
                <a:lnTo>
                  <a:pt x="59906" y="3902"/>
                </a:lnTo>
                <a:close/>
                <a:moveTo>
                  <a:pt x="67672" y="3902"/>
                </a:moveTo>
                <a:lnTo>
                  <a:pt x="67672" y="7661"/>
                </a:lnTo>
                <a:lnTo>
                  <a:pt x="63881" y="7661"/>
                </a:lnTo>
                <a:lnTo>
                  <a:pt x="63881" y="3902"/>
                </a:lnTo>
                <a:close/>
                <a:moveTo>
                  <a:pt x="71648" y="3902"/>
                </a:moveTo>
                <a:lnTo>
                  <a:pt x="71648" y="7661"/>
                </a:lnTo>
                <a:lnTo>
                  <a:pt x="67857" y="7661"/>
                </a:lnTo>
                <a:lnTo>
                  <a:pt x="67857" y="3902"/>
                </a:lnTo>
                <a:close/>
                <a:moveTo>
                  <a:pt x="75623" y="3902"/>
                </a:moveTo>
                <a:lnTo>
                  <a:pt x="75623" y="7661"/>
                </a:lnTo>
                <a:lnTo>
                  <a:pt x="71832" y="7661"/>
                </a:lnTo>
                <a:lnTo>
                  <a:pt x="71832" y="3902"/>
                </a:lnTo>
                <a:close/>
                <a:moveTo>
                  <a:pt x="79598" y="3902"/>
                </a:moveTo>
                <a:lnTo>
                  <a:pt x="79598" y="7661"/>
                </a:lnTo>
                <a:lnTo>
                  <a:pt x="75807" y="7661"/>
                </a:lnTo>
                <a:lnTo>
                  <a:pt x="75807" y="3902"/>
                </a:lnTo>
                <a:close/>
                <a:moveTo>
                  <a:pt x="83573" y="3902"/>
                </a:moveTo>
                <a:lnTo>
                  <a:pt x="83573" y="7661"/>
                </a:lnTo>
                <a:lnTo>
                  <a:pt x="79782" y="7661"/>
                </a:lnTo>
                <a:lnTo>
                  <a:pt x="79782" y="3902"/>
                </a:lnTo>
                <a:close/>
                <a:moveTo>
                  <a:pt x="87549" y="3902"/>
                </a:moveTo>
                <a:lnTo>
                  <a:pt x="87549" y="7661"/>
                </a:lnTo>
                <a:lnTo>
                  <a:pt x="83757" y="7661"/>
                </a:lnTo>
                <a:lnTo>
                  <a:pt x="83757" y="3902"/>
                </a:lnTo>
                <a:close/>
                <a:moveTo>
                  <a:pt x="91524" y="3902"/>
                </a:moveTo>
                <a:lnTo>
                  <a:pt x="91524" y="7661"/>
                </a:lnTo>
                <a:lnTo>
                  <a:pt x="87733" y="7661"/>
                </a:lnTo>
                <a:lnTo>
                  <a:pt x="87733" y="3902"/>
                </a:lnTo>
                <a:close/>
                <a:moveTo>
                  <a:pt x="95499" y="3902"/>
                </a:moveTo>
                <a:lnTo>
                  <a:pt x="95499" y="7661"/>
                </a:lnTo>
                <a:lnTo>
                  <a:pt x="91708" y="7661"/>
                </a:lnTo>
                <a:lnTo>
                  <a:pt x="91708" y="3902"/>
                </a:lnTo>
                <a:close/>
                <a:moveTo>
                  <a:pt x="99474" y="3902"/>
                </a:moveTo>
                <a:lnTo>
                  <a:pt x="99474" y="7661"/>
                </a:lnTo>
                <a:lnTo>
                  <a:pt x="95684" y="7661"/>
                </a:lnTo>
                <a:lnTo>
                  <a:pt x="95684" y="3902"/>
                </a:lnTo>
                <a:close/>
                <a:moveTo>
                  <a:pt x="103449" y="3902"/>
                </a:moveTo>
                <a:lnTo>
                  <a:pt x="103449" y="7661"/>
                </a:lnTo>
                <a:lnTo>
                  <a:pt x="99659" y="7661"/>
                </a:lnTo>
                <a:lnTo>
                  <a:pt x="99659" y="3902"/>
                </a:lnTo>
                <a:close/>
                <a:moveTo>
                  <a:pt x="107424" y="3902"/>
                </a:moveTo>
                <a:lnTo>
                  <a:pt x="107424" y="7661"/>
                </a:lnTo>
                <a:lnTo>
                  <a:pt x="103634" y="7661"/>
                </a:lnTo>
                <a:lnTo>
                  <a:pt x="103634" y="3902"/>
                </a:lnTo>
                <a:close/>
                <a:moveTo>
                  <a:pt x="111400" y="3902"/>
                </a:moveTo>
                <a:lnTo>
                  <a:pt x="111400" y="7661"/>
                </a:lnTo>
                <a:lnTo>
                  <a:pt x="107609" y="7661"/>
                </a:lnTo>
                <a:lnTo>
                  <a:pt x="107609" y="3902"/>
                </a:lnTo>
                <a:close/>
                <a:moveTo>
                  <a:pt x="115376" y="3902"/>
                </a:moveTo>
                <a:lnTo>
                  <a:pt x="115376" y="7661"/>
                </a:lnTo>
                <a:lnTo>
                  <a:pt x="111585" y="7661"/>
                </a:lnTo>
                <a:lnTo>
                  <a:pt x="111585" y="3902"/>
                </a:lnTo>
                <a:close/>
                <a:moveTo>
                  <a:pt x="119351" y="3902"/>
                </a:moveTo>
                <a:lnTo>
                  <a:pt x="119351" y="7661"/>
                </a:lnTo>
                <a:lnTo>
                  <a:pt x="115560" y="7661"/>
                </a:lnTo>
                <a:lnTo>
                  <a:pt x="115560" y="3902"/>
                </a:lnTo>
                <a:close/>
                <a:moveTo>
                  <a:pt x="123326" y="3902"/>
                </a:moveTo>
                <a:lnTo>
                  <a:pt x="123326" y="7661"/>
                </a:lnTo>
                <a:lnTo>
                  <a:pt x="119535" y="7661"/>
                </a:lnTo>
                <a:lnTo>
                  <a:pt x="119535" y="3902"/>
                </a:lnTo>
                <a:close/>
                <a:moveTo>
                  <a:pt x="127301" y="3902"/>
                </a:moveTo>
                <a:lnTo>
                  <a:pt x="127301" y="7661"/>
                </a:lnTo>
                <a:lnTo>
                  <a:pt x="123510" y="7661"/>
                </a:lnTo>
                <a:lnTo>
                  <a:pt x="123510" y="3902"/>
                </a:lnTo>
                <a:close/>
                <a:moveTo>
                  <a:pt x="131277" y="3902"/>
                </a:moveTo>
                <a:lnTo>
                  <a:pt x="131277" y="7661"/>
                </a:lnTo>
                <a:lnTo>
                  <a:pt x="127485" y="7661"/>
                </a:lnTo>
                <a:lnTo>
                  <a:pt x="127485" y="3902"/>
                </a:lnTo>
                <a:close/>
                <a:moveTo>
                  <a:pt x="135252" y="3902"/>
                </a:moveTo>
                <a:lnTo>
                  <a:pt x="135252" y="7661"/>
                </a:lnTo>
                <a:lnTo>
                  <a:pt x="131461" y="7661"/>
                </a:lnTo>
                <a:lnTo>
                  <a:pt x="131461" y="3902"/>
                </a:lnTo>
                <a:close/>
                <a:moveTo>
                  <a:pt x="139227" y="3902"/>
                </a:moveTo>
                <a:lnTo>
                  <a:pt x="139227" y="7661"/>
                </a:lnTo>
                <a:lnTo>
                  <a:pt x="135436" y="7661"/>
                </a:lnTo>
                <a:lnTo>
                  <a:pt x="135436" y="3902"/>
                </a:lnTo>
                <a:close/>
                <a:moveTo>
                  <a:pt x="143202" y="3902"/>
                </a:moveTo>
                <a:lnTo>
                  <a:pt x="143202" y="7661"/>
                </a:lnTo>
                <a:lnTo>
                  <a:pt x="139411" y="7661"/>
                </a:lnTo>
                <a:lnTo>
                  <a:pt x="139411" y="3902"/>
                </a:lnTo>
                <a:close/>
                <a:moveTo>
                  <a:pt x="147177" y="3902"/>
                </a:moveTo>
                <a:lnTo>
                  <a:pt x="147177" y="7661"/>
                </a:lnTo>
                <a:lnTo>
                  <a:pt x="143387" y="7661"/>
                </a:lnTo>
                <a:lnTo>
                  <a:pt x="143387" y="3902"/>
                </a:lnTo>
                <a:close/>
                <a:moveTo>
                  <a:pt x="151224" y="3902"/>
                </a:moveTo>
                <a:lnTo>
                  <a:pt x="151224" y="7661"/>
                </a:lnTo>
                <a:lnTo>
                  <a:pt x="147362" y="7661"/>
                </a:lnTo>
                <a:lnTo>
                  <a:pt x="147362" y="3902"/>
                </a:lnTo>
                <a:close/>
                <a:moveTo>
                  <a:pt x="4068" y="7844"/>
                </a:moveTo>
                <a:lnTo>
                  <a:pt x="4068" y="11605"/>
                </a:lnTo>
                <a:lnTo>
                  <a:pt x="184" y="11605"/>
                </a:lnTo>
                <a:lnTo>
                  <a:pt x="184" y="7844"/>
                </a:lnTo>
                <a:close/>
                <a:moveTo>
                  <a:pt x="8043" y="7844"/>
                </a:moveTo>
                <a:lnTo>
                  <a:pt x="8043" y="11605"/>
                </a:lnTo>
                <a:lnTo>
                  <a:pt x="4252" y="11605"/>
                </a:lnTo>
                <a:lnTo>
                  <a:pt x="4252" y="7844"/>
                </a:lnTo>
                <a:close/>
                <a:moveTo>
                  <a:pt x="12018" y="7844"/>
                </a:moveTo>
                <a:lnTo>
                  <a:pt x="12018" y="11605"/>
                </a:lnTo>
                <a:lnTo>
                  <a:pt x="8227" y="11605"/>
                </a:lnTo>
                <a:lnTo>
                  <a:pt x="8227" y="7844"/>
                </a:lnTo>
                <a:close/>
                <a:moveTo>
                  <a:pt x="15993" y="7844"/>
                </a:moveTo>
                <a:lnTo>
                  <a:pt x="15993" y="11605"/>
                </a:lnTo>
                <a:lnTo>
                  <a:pt x="12202" y="11605"/>
                </a:lnTo>
                <a:lnTo>
                  <a:pt x="12202" y="7844"/>
                </a:lnTo>
                <a:close/>
                <a:moveTo>
                  <a:pt x="19968" y="7844"/>
                </a:moveTo>
                <a:lnTo>
                  <a:pt x="19968" y="11605"/>
                </a:lnTo>
                <a:lnTo>
                  <a:pt x="16177" y="11605"/>
                </a:lnTo>
                <a:lnTo>
                  <a:pt x="16177" y="7844"/>
                </a:lnTo>
                <a:close/>
                <a:moveTo>
                  <a:pt x="23944" y="7844"/>
                </a:moveTo>
                <a:lnTo>
                  <a:pt x="23944" y="11605"/>
                </a:lnTo>
                <a:lnTo>
                  <a:pt x="20153" y="11605"/>
                </a:lnTo>
                <a:lnTo>
                  <a:pt x="20153" y="7844"/>
                </a:lnTo>
                <a:close/>
                <a:moveTo>
                  <a:pt x="27919" y="7844"/>
                </a:moveTo>
                <a:lnTo>
                  <a:pt x="27919" y="11605"/>
                </a:lnTo>
                <a:lnTo>
                  <a:pt x="24129" y="11605"/>
                </a:lnTo>
                <a:lnTo>
                  <a:pt x="24129" y="7844"/>
                </a:lnTo>
                <a:close/>
                <a:moveTo>
                  <a:pt x="31895" y="7844"/>
                </a:moveTo>
                <a:lnTo>
                  <a:pt x="31895" y="11605"/>
                </a:lnTo>
                <a:lnTo>
                  <a:pt x="28104" y="11605"/>
                </a:lnTo>
                <a:lnTo>
                  <a:pt x="28104" y="7844"/>
                </a:lnTo>
                <a:close/>
                <a:moveTo>
                  <a:pt x="35870" y="7844"/>
                </a:moveTo>
                <a:lnTo>
                  <a:pt x="35870" y="11605"/>
                </a:lnTo>
                <a:lnTo>
                  <a:pt x="32079" y="11605"/>
                </a:lnTo>
                <a:lnTo>
                  <a:pt x="32079" y="7844"/>
                </a:lnTo>
                <a:close/>
                <a:moveTo>
                  <a:pt x="39845" y="7844"/>
                </a:moveTo>
                <a:lnTo>
                  <a:pt x="39845" y="11605"/>
                </a:lnTo>
                <a:lnTo>
                  <a:pt x="36054" y="11605"/>
                </a:lnTo>
                <a:lnTo>
                  <a:pt x="36054" y="7844"/>
                </a:lnTo>
                <a:close/>
                <a:moveTo>
                  <a:pt x="43821" y="7844"/>
                </a:moveTo>
                <a:lnTo>
                  <a:pt x="43821" y="11605"/>
                </a:lnTo>
                <a:lnTo>
                  <a:pt x="40029" y="11605"/>
                </a:lnTo>
                <a:lnTo>
                  <a:pt x="40029" y="7844"/>
                </a:lnTo>
                <a:close/>
                <a:moveTo>
                  <a:pt x="47796" y="7844"/>
                </a:moveTo>
                <a:lnTo>
                  <a:pt x="47796" y="11605"/>
                </a:lnTo>
                <a:lnTo>
                  <a:pt x="44005" y="11605"/>
                </a:lnTo>
                <a:lnTo>
                  <a:pt x="44005" y="7844"/>
                </a:lnTo>
                <a:close/>
                <a:moveTo>
                  <a:pt x="51771" y="7844"/>
                </a:moveTo>
                <a:lnTo>
                  <a:pt x="51771" y="11605"/>
                </a:lnTo>
                <a:lnTo>
                  <a:pt x="47980" y="11605"/>
                </a:lnTo>
                <a:lnTo>
                  <a:pt x="47980" y="7844"/>
                </a:lnTo>
                <a:close/>
                <a:moveTo>
                  <a:pt x="55746" y="7844"/>
                </a:moveTo>
                <a:lnTo>
                  <a:pt x="55746" y="11605"/>
                </a:lnTo>
                <a:lnTo>
                  <a:pt x="51956" y="11605"/>
                </a:lnTo>
                <a:lnTo>
                  <a:pt x="51956" y="7844"/>
                </a:lnTo>
                <a:close/>
                <a:moveTo>
                  <a:pt x="59721" y="7844"/>
                </a:moveTo>
                <a:lnTo>
                  <a:pt x="59721" y="11605"/>
                </a:lnTo>
                <a:lnTo>
                  <a:pt x="55931" y="11605"/>
                </a:lnTo>
                <a:lnTo>
                  <a:pt x="55931" y="7844"/>
                </a:lnTo>
                <a:close/>
                <a:moveTo>
                  <a:pt x="63696" y="7844"/>
                </a:moveTo>
                <a:lnTo>
                  <a:pt x="63696" y="11605"/>
                </a:lnTo>
                <a:lnTo>
                  <a:pt x="59906" y="11605"/>
                </a:lnTo>
                <a:lnTo>
                  <a:pt x="59906" y="7844"/>
                </a:lnTo>
                <a:close/>
                <a:moveTo>
                  <a:pt x="67672" y="7844"/>
                </a:moveTo>
                <a:lnTo>
                  <a:pt x="67672" y="11605"/>
                </a:lnTo>
                <a:lnTo>
                  <a:pt x="63881" y="11605"/>
                </a:lnTo>
                <a:lnTo>
                  <a:pt x="63881" y="7844"/>
                </a:lnTo>
                <a:close/>
                <a:moveTo>
                  <a:pt x="71648" y="7844"/>
                </a:moveTo>
                <a:lnTo>
                  <a:pt x="71648" y="11605"/>
                </a:lnTo>
                <a:lnTo>
                  <a:pt x="67857" y="11605"/>
                </a:lnTo>
                <a:lnTo>
                  <a:pt x="67857" y="7844"/>
                </a:lnTo>
                <a:close/>
                <a:moveTo>
                  <a:pt x="75623" y="7844"/>
                </a:moveTo>
                <a:lnTo>
                  <a:pt x="75623" y="11605"/>
                </a:lnTo>
                <a:lnTo>
                  <a:pt x="71832" y="11605"/>
                </a:lnTo>
                <a:lnTo>
                  <a:pt x="71832" y="7844"/>
                </a:lnTo>
                <a:close/>
                <a:moveTo>
                  <a:pt x="79598" y="7844"/>
                </a:moveTo>
                <a:lnTo>
                  <a:pt x="79598" y="11605"/>
                </a:lnTo>
                <a:lnTo>
                  <a:pt x="75807" y="11605"/>
                </a:lnTo>
                <a:lnTo>
                  <a:pt x="75807" y="7844"/>
                </a:lnTo>
                <a:close/>
                <a:moveTo>
                  <a:pt x="83573" y="7844"/>
                </a:moveTo>
                <a:lnTo>
                  <a:pt x="83573" y="11605"/>
                </a:lnTo>
                <a:lnTo>
                  <a:pt x="79782" y="11605"/>
                </a:lnTo>
                <a:lnTo>
                  <a:pt x="79782" y="7844"/>
                </a:lnTo>
                <a:close/>
                <a:moveTo>
                  <a:pt x="87549" y="7844"/>
                </a:moveTo>
                <a:lnTo>
                  <a:pt x="87549" y="11605"/>
                </a:lnTo>
                <a:lnTo>
                  <a:pt x="83757" y="11605"/>
                </a:lnTo>
                <a:lnTo>
                  <a:pt x="83757" y="7844"/>
                </a:lnTo>
                <a:close/>
                <a:moveTo>
                  <a:pt x="91524" y="7844"/>
                </a:moveTo>
                <a:lnTo>
                  <a:pt x="91524" y="11605"/>
                </a:lnTo>
                <a:lnTo>
                  <a:pt x="87733" y="11605"/>
                </a:lnTo>
                <a:lnTo>
                  <a:pt x="87733" y="7844"/>
                </a:lnTo>
                <a:close/>
                <a:moveTo>
                  <a:pt x="95499" y="7844"/>
                </a:moveTo>
                <a:lnTo>
                  <a:pt x="95499" y="11605"/>
                </a:lnTo>
                <a:lnTo>
                  <a:pt x="91708" y="11605"/>
                </a:lnTo>
                <a:lnTo>
                  <a:pt x="91708" y="7844"/>
                </a:lnTo>
                <a:close/>
                <a:moveTo>
                  <a:pt x="99474" y="7844"/>
                </a:moveTo>
                <a:lnTo>
                  <a:pt x="99474" y="11605"/>
                </a:lnTo>
                <a:lnTo>
                  <a:pt x="95684" y="11605"/>
                </a:lnTo>
                <a:lnTo>
                  <a:pt x="95684" y="7844"/>
                </a:lnTo>
                <a:close/>
                <a:moveTo>
                  <a:pt x="103449" y="7844"/>
                </a:moveTo>
                <a:lnTo>
                  <a:pt x="103449" y="11605"/>
                </a:lnTo>
                <a:lnTo>
                  <a:pt x="99659" y="11605"/>
                </a:lnTo>
                <a:lnTo>
                  <a:pt x="99659" y="7844"/>
                </a:lnTo>
                <a:close/>
                <a:moveTo>
                  <a:pt x="107424" y="7844"/>
                </a:moveTo>
                <a:lnTo>
                  <a:pt x="107424" y="11605"/>
                </a:lnTo>
                <a:lnTo>
                  <a:pt x="103634" y="11605"/>
                </a:lnTo>
                <a:lnTo>
                  <a:pt x="103634" y="7844"/>
                </a:lnTo>
                <a:close/>
                <a:moveTo>
                  <a:pt x="111400" y="7844"/>
                </a:moveTo>
                <a:lnTo>
                  <a:pt x="111400" y="11605"/>
                </a:lnTo>
                <a:lnTo>
                  <a:pt x="107609" y="11605"/>
                </a:lnTo>
                <a:lnTo>
                  <a:pt x="107609" y="7844"/>
                </a:lnTo>
                <a:close/>
                <a:moveTo>
                  <a:pt x="115376" y="7844"/>
                </a:moveTo>
                <a:lnTo>
                  <a:pt x="115376" y="11605"/>
                </a:lnTo>
                <a:lnTo>
                  <a:pt x="111585" y="11605"/>
                </a:lnTo>
                <a:lnTo>
                  <a:pt x="111585" y="7844"/>
                </a:lnTo>
                <a:close/>
                <a:moveTo>
                  <a:pt x="119351" y="7844"/>
                </a:moveTo>
                <a:lnTo>
                  <a:pt x="119351" y="11605"/>
                </a:lnTo>
                <a:lnTo>
                  <a:pt x="115560" y="11605"/>
                </a:lnTo>
                <a:lnTo>
                  <a:pt x="115560" y="7844"/>
                </a:lnTo>
                <a:close/>
                <a:moveTo>
                  <a:pt x="123326" y="7844"/>
                </a:moveTo>
                <a:lnTo>
                  <a:pt x="123326" y="11605"/>
                </a:lnTo>
                <a:lnTo>
                  <a:pt x="119535" y="11605"/>
                </a:lnTo>
                <a:lnTo>
                  <a:pt x="119535" y="7844"/>
                </a:lnTo>
                <a:close/>
                <a:moveTo>
                  <a:pt x="127301" y="7844"/>
                </a:moveTo>
                <a:lnTo>
                  <a:pt x="127301" y="11605"/>
                </a:lnTo>
                <a:lnTo>
                  <a:pt x="123510" y="11605"/>
                </a:lnTo>
                <a:lnTo>
                  <a:pt x="123510" y="7844"/>
                </a:lnTo>
                <a:close/>
                <a:moveTo>
                  <a:pt x="131277" y="7844"/>
                </a:moveTo>
                <a:lnTo>
                  <a:pt x="131277" y="11605"/>
                </a:lnTo>
                <a:lnTo>
                  <a:pt x="127485" y="11605"/>
                </a:lnTo>
                <a:lnTo>
                  <a:pt x="127485" y="7844"/>
                </a:lnTo>
                <a:close/>
                <a:moveTo>
                  <a:pt x="135252" y="7844"/>
                </a:moveTo>
                <a:lnTo>
                  <a:pt x="135252" y="11605"/>
                </a:lnTo>
                <a:lnTo>
                  <a:pt x="131461" y="11605"/>
                </a:lnTo>
                <a:lnTo>
                  <a:pt x="131461" y="7844"/>
                </a:lnTo>
                <a:close/>
                <a:moveTo>
                  <a:pt x="139227" y="7844"/>
                </a:moveTo>
                <a:lnTo>
                  <a:pt x="139227" y="11605"/>
                </a:lnTo>
                <a:lnTo>
                  <a:pt x="135436" y="11605"/>
                </a:lnTo>
                <a:lnTo>
                  <a:pt x="135436" y="7844"/>
                </a:lnTo>
                <a:close/>
                <a:moveTo>
                  <a:pt x="143202" y="7844"/>
                </a:moveTo>
                <a:lnTo>
                  <a:pt x="143202" y="11605"/>
                </a:lnTo>
                <a:lnTo>
                  <a:pt x="139411" y="11605"/>
                </a:lnTo>
                <a:lnTo>
                  <a:pt x="139411" y="7844"/>
                </a:lnTo>
                <a:close/>
                <a:moveTo>
                  <a:pt x="147177" y="7844"/>
                </a:moveTo>
                <a:lnTo>
                  <a:pt x="147177" y="11605"/>
                </a:lnTo>
                <a:lnTo>
                  <a:pt x="143387" y="11605"/>
                </a:lnTo>
                <a:lnTo>
                  <a:pt x="143387" y="7844"/>
                </a:lnTo>
                <a:close/>
                <a:moveTo>
                  <a:pt x="151224" y="7844"/>
                </a:moveTo>
                <a:lnTo>
                  <a:pt x="151224" y="11605"/>
                </a:lnTo>
                <a:lnTo>
                  <a:pt x="147362" y="11605"/>
                </a:lnTo>
                <a:lnTo>
                  <a:pt x="147362" y="7844"/>
                </a:lnTo>
                <a:close/>
                <a:moveTo>
                  <a:pt x="4068" y="11788"/>
                </a:moveTo>
                <a:lnTo>
                  <a:pt x="4068" y="15547"/>
                </a:lnTo>
                <a:lnTo>
                  <a:pt x="184" y="15547"/>
                </a:lnTo>
                <a:lnTo>
                  <a:pt x="184" y="11788"/>
                </a:lnTo>
                <a:close/>
                <a:moveTo>
                  <a:pt x="8043" y="11788"/>
                </a:moveTo>
                <a:lnTo>
                  <a:pt x="8043" y="15547"/>
                </a:lnTo>
                <a:lnTo>
                  <a:pt x="4252" y="15547"/>
                </a:lnTo>
                <a:lnTo>
                  <a:pt x="4252" y="11788"/>
                </a:lnTo>
                <a:close/>
                <a:moveTo>
                  <a:pt x="12018" y="11788"/>
                </a:moveTo>
                <a:lnTo>
                  <a:pt x="12018" y="15547"/>
                </a:lnTo>
                <a:lnTo>
                  <a:pt x="8227" y="15547"/>
                </a:lnTo>
                <a:lnTo>
                  <a:pt x="8227" y="11788"/>
                </a:lnTo>
                <a:close/>
                <a:moveTo>
                  <a:pt x="15993" y="11788"/>
                </a:moveTo>
                <a:lnTo>
                  <a:pt x="15993" y="15547"/>
                </a:lnTo>
                <a:lnTo>
                  <a:pt x="12202" y="15547"/>
                </a:lnTo>
                <a:lnTo>
                  <a:pt x="12202" y="11788"/>
                </a:lnTo>
                <a:close/>
                <a:moveTo>
                  <a:pt x="19968" y="11788"/>
                </a:moveTo>
                <a:lnTo>
                  <a:pt x="19968" y="15547"/>
                </a:lnTo>
                <a:lnTo>
                  <a:pt x="16177" y="15547"/>
                </a:lnTo>
                <a:lnTo>
                  <a:pt x="16177" y="11788"/>
                </a:lnTo>
                <a:close/>
                <a:moveTo>
                  <a:pt x="23944" y="11788"/>
                </a:moveTo>
                <a:lnTo>
                  <a:pt x="23944" y="15547"/>
                </a:lnTo>
                <a:lnTo>
                  <a:pt x="20153" y="15547"/>
                </a:lnTo>
                <a:lnTo>
                  <a:pt x="20153" y="11788"/>
                </a:lnTo>
                <a:close/>
                <a:moveTo>
                  <a:pt x="27919" y="11788"/>
                </a:moveTo>
                <a:lnTo>
                  <a:pt x="27919" y="15547"/>
                </a:lnTo>
                <a:lnTo>
                  <a:pt x="24129" y="15547"/>
                </a:lnTo>
                <a:lnTo>
                  <a:pt x="24129" y="11788"/>
                </a:lnTo>
                <a:close/>
                <a:moveTo>
                  <a:pt x="31895" y="11788"/>
                </a:moveTo>
                <a:lnTo>
                  <a:pt x="31895" y="15547"/>
                </a:lnTo>
                <a:lnTo>
                  <a:pt x="28104" y="15547"/>
                </a:lnTo>
                <a:lnTo>
                  <a:pt x="28104" y="11788"/>
                </a:lnTo>
                <a:close/>
                <a:moveTo>
                  <a:pt x="35870" y="11788"/>
                </a:moveTo>
                <a:lnTo>
                  <a:pt x="35870" y="15547"/>
                </a:lnTo>
                <a:lnTo>
                  <a:pt x="32079" y="15547"/>
                </a:lnTo>
                <a:lnTo>
                  <a:pt x="32079" y="11788"/>
                </a:lnTo>
                <a:close/>
                <a:moveTo>
                  <a:pt x="39845" y="11788"/>
                </a:moveTo>
                <a:lnTo>
                  <a:pt x="39845" y="15547"/>
                </a:lnTo>
                <a:lnTo>
                  <a:pt x="36054" y="15547"/>
                </a:lnTo>
                <a:lnTo>
                  <a:pt x="36054" y="11788"/>
                </a:lnTo>
                <a:close/>
                <a:moveTo>
                  <a:pt x="43821" y="11788"/>
                </a:moveTo>
                <a:lnTo>
                  <a:pt x="43821" y="15547"/>
                </a:lnTo>
                <a:lnTo>
                  <a:pt x="40029" y="15547"/>
                </a:lnTo>
                <a:lnTo>
                  <a:pt x="40029" y="11788"/>
                </a:lnTo>
                <a:close/>
                <a:moveTo>
                  <a:pt x="47796" y="11788"/>
                </a:moveTo>
                <a:lnTo>
                  <a:pt x="47796" y="15547"/>
                </a:lnTo>
                <a:lnTo>
                  <a:pt x="44005" y="15547"/>
                </a:lnTo>
                <a:lnTo>
                  <a:pt x="44005" y="11788"/>
                </a:lnTo>
                <a:close/>
                <a:moveTo>
                  <a:pt x="51771" y="11788"/>
                </a:moveTo>
                <a:lnTo>
                  <a:pt x="51771" y="15547"/>
                </a:lnTo>
                <a:lnTo>
                  <a:pt x="47980" y="15547"/>
                </a:lnTo>
                <a:lnTo>
                  <a:pt x="47980" y="11788"/>
                </a:lnTo>
                <a:close/>
                <a:moveTo>
                  <a:pt x="55746" y="11788"/>
                </a:moveTo>
                <a:lnTo>
                  <a:pt x="55746" y="15547"/>
                </a:lnTo>
                <a:lnTo>
                  <a:pt x="51956" y="15547"/>
                </a:lnTo>
                <a:lnTo>
                  <a:pt x="51956" y="11788"/>
                </a:lnTo>
                <a:close/>
                <a:moveTo>
                  <a:pt x="59721" y="11788"/>
                </a:moveTo>
                <a:lnTo>
                  <a:pt x="59721" y="15547"/>
                </a:lnTo>
                <a:lnTo>
                  <a:pt x="55931" y="15547"/>
                </a:lnTo>
                <a:lnTo>
                  <a:pt x="55931" y="11788"/>
                </a:lnTo>
                <a:close/>
                <a:moveTo>
                  <a:pt x="63696" y="11788"/>
                </a:moveTo>
                <a:lnTo>
                  <a:pt x="63696" y="15547"/>
                </a:lnTo>
                <a:lnTo>
                  <a:pt x="59906" y="15547"/>
                </a:lnTo>
                <a:lnTo>
                  <a:pt x="59906" y="11788"/>
                </a:lnTo>
                <a:close/>
                <a:moveTo>
                  <a:pt x="67672" y="11788"/>
                </a:moveTo>
                <a:lnTo>
                  <a:pt x="67672" y="15547"/>
                </a:lnTo>
                <a:lnTo>
                  <a:pt x="63881" y="15547"/>
                </a:lnTo>
                <a:lnTo>
                  <a:pt x="63881" y="11788"/>
                </a:lnTo>
                <a:close/>
                <a:moveTo>
                  <a:pt x="71648" y="11788"/>
                </a:moveTo>
                <a:lnTo>
                  <a:pt x="71648" y="15547"/>
                </a:lnTo>
                <a:lnTo>
                  <a:pt x="67857" y="15547"/>
                </a:lnTo>
                <a:lnTo>
                  <a:pt x="67857" y="11788"/>
                </a:lnTo>
                <a:close/>
                <a:moveTo>
                  <a:pt x="75623" y="11788"/>
                </a:moveTo>
                <a:lnTo>
                  <a:pt x="75623" y="15547"/>
                </a:lnTo>
                <a:lnTo>
                  <a:pt x="71832" y="15547"/>
                </a:lnTo>
                <a:lnTo>
                  <a:pt x="71832" y="11788"/>
                </a:lnTo>
                <a:close/>
                <a:moveTo>
                  <a:pt x="79598" y="11788"/>
                </a:moveTo>
                <a:lnTo>
                  <a:pt x="79598" y="15547"/>
                </a:lnTo>
                <a:lnTo>
                  <a:pt x="75807" y="15547"/>
                </a:lnTo>
                <a:lnTo>
                  <a:pt x="75807" y="11788"/>
                </a:lnTo>
                <a:close/>
                <a:moveTo>
                  <a:pt x="83573" y="11788"/>
                </a:moveTo>
                <a:lnTo>
                  <a:pt x="83573" y="15547"/>
                </a:lnTo>
                <a:lnTo>
                  <a:pt x="79782" y="15547"/>
                </a:lnTo>
                <a:lnTo>
                  <a:pt x="79782" y="11788"/>
                </a:lnTo>
                <a:close/>
                <a:moveTo>
                  <a:pt x="87549" y="11788"/>
                </a:moveTo>
                <a:lnTo>
                  <a:pt x="87549" y="15547"/>
                </a:lnTo>
                <a:lnTo>
                  <a:pt x="83757" y="15547"/>
                </a:lnTo>
                <a:lnTo>
                  <a:pt x="83757" y="11788"/>
                </a:lnTo>
                <a:close/>
                <a:moveTo>
                  <a:pt x="91524" y="11788"/>
                </a:moveTo>
                <a:lnTo>
                  <a:pt x="91524" y="15547"/>
                </a:lnTo>
                <a:lnTo>
                  <a:pt x="87733" y="15547"/>
                </a:lnTo>
                <a:lnTo>
                  <a:pt x="87733" y="11788"/>
                </a:lnTo>
                <a:close/>
                <a:moveTo>
                  <a:pt x="95499" y="11788"/>
                </a:moveTo>
                <a:lnTo>
                  <a:pt x="95499" y="15547"/>
                </a:lnTo>
                <a:lnTo>
                  <a:pt x="91708" y="15547"/>
                </a:lnTo>
                <a:lnTo>
                  <a:pt x="91708" y="11788"/>
                </a:lnTo>
                <a:close/>
                <a:moveTo>
                  <a:pt x="99474" y="11788"/>
                </a:moveTo>
                <a:lnTo>
                  <a:pt x="99474" y="15547"/>
                </a:lnTo>
                <a:lnTo>
                  <a:pt x="95684" y="15547"/>
                </a:lnTo>
                <a:lnTo>
                  <a:pt x="95684" y="11788"/>
                </a:lnTo>
                <a:close/>
                <a:moveTo>
                  <a:pt x="103449" y="11788"/>
                </a:moveTo>
                <a:lnTo>
                  <a:pt x="103449" y="15547"/>
                </a:lnTo>
                <a:lnTo>
                  <a:pt x="99659" y="15547"/>
                </a:lnTo>
                <a:lnTo>
                  <a:pt x="99659" y="11788"/>
                </a:lnTo>
                <a:close/>
                <a:moveTo>
                  <a:pt x="107424" y="11788"/>
                </a:moveTo>
                <a:lnTo>
                  <a:pt x="107424" y="15547"/>
                </a:lnTo>
                <a:lnTo>
                  <a:pt x="103634" y="15547"/>
                </a:lnTo>
                <a:lnTo>
                  <a:pt x="103634" y="11788"/>
                </a:lnTo>
                <a:close/>
                <a:moveTo>
                  <a:pt x="111400" y="11788"/>
                </a:moveTo>
                <a:lnTo>
                  <a:pt x="111400" y="15547"/>
                </a:lnTo>
                <a:lnTo>
                  <a:pt x="107609" y="15547"/>
                </a:lnTo>
                <a:lnTo>
                  <a:pt x="107609" y="11788"/>
                </a:lnTo>
                <a:close/>
                <a:moveTo>
                  <a:pt x="115376" y="11788"/>
                </a:moveTo>
                <a:lnTo>
                  <a:pt x="115376" y="15547"/>
                </a:lnTo>
                <a:lnTo>
                  <a:pt x="111585" y="15547"/>
                </a:lnTo>
                <a:lnTo>
                  <a:pt x="111585" y="11788"/>
                </a:lnTo>
                <a:close/>
                <a:moveTo>
                  <a:pt x="119351" y="11788"/>
                </a:moveTo>
                <a:lnTo>
                  <a:pt x="119351" y="15547"/>
                </a:lnTo>
                <a:lnTo>
                  <a:pt x="115560" y="15547"/>
                </a:lnTo>
                <a:lnTo>
                  <a:pt x="115560" y="11788"/>
                </a:lnTo>
                <a:close/>
                <a:moveTo>
                  <a:pt x="123326" y="11788"/>
                </a:moveTo>
                <a:lnTo>
                  <a:pt x="123326" y="15547"/>
                </a:lnTo>
                <a:lnTo>
                  <a:pt x="119535" y="15547"/>
                </a:lnTo>
                <a:lnTo>
                  <a:pt x="119535" y="11788"/>
                </a:lnTo>
                <a:close/>
                <a:moveTo>
                  <a:pt x="127301" y="11788"/>
                </a:moveTo>
                <a:lnTo>
                  <a:pt x="127301" y="15547"/>
                </a:lnTo>
                <a:lnTo>
                  <a:pt x="123510" y="15547"/>
                </a:lnTo>
                <a:lnTo>
                  <a:pt x="123510" y="11788"/>
                </a:lnTo>
                <a:close/>
                <a:moveTo>
                  <a:pt x="131277" y="11788"/>
                </a:moveTo>
                <a:lnTo>
                  <a:pt x="131277" y="15547"/>
                </a:lnTo>
                <a:lnTo>
                  <a:pt x="127485" y="15547"/>
                </a:lnTo>
                <a:lnTo>
                  <a:pt x="127485" y="11788"/>
                </a:lnTo>
                <a:close/>
                <a:moveTo>
                  <a:pt x="135252" y="11788"/>
                </a:moveTo>
                <a:lnTo>
                  <a:pt x="135252" y="15547"/>
                </a:lnTo>
                <a:lnTo>
                  <a:pt x="131461" y="15547"/>
                </a:lnTo>
                <a:lnTo>
                  <a:pt x="131461" y="11788"/>
                </a:lnTo>
                <a:close/>
                <a:moveTo>
                  <a:pt x="139227" y="11788"/>
                </a:moveTo>
                <a:lnTo>
                  <a:pt x="139227" y="15547"/>
                </a:lnTo>
                <a:lnTo>
                  <a:pt x="135436" y="15547"/>
                </a:lnTo>
                <a:lnTo>
                  <a:pt x="135436" y="11788"/>
                </a:lnTo>
                <a:close/>
                <a:moveTo>
                  <a:pt x="143202" y="11788"/>
                </a:moveTo>
                <a:lnTo>
                  <a:pt x="143202" y="15547"/>
                </a:lnTo>
                <a:lnTo>
                  <a:pt x="139411" y="15547"/>
                </a:lnTo>
                <a:lnTo>
                  <a:pt x="139411" y="11788"/>
                </a:lnTo>
                <a:close/>
                <a:moveTo>
                  <a:pt x="147177" y="11788"/>
                </a:moveTo>
                <a:lnTo>
                  <a:pt x="147177" y="15547"/>
                </a:lnTo>
                <a:lnTo>
                  <a:pt x="143387" y="15547"/>
                </a:lnTo>
                <a:lnTo>
                  <a:pt x="143387" y="11788"/>
                </a:lnTo>
                <a:close/>
                <a:moveTo>
                  <a:pt x="151224" y="11788"/>
                </a:moveTo>
                <a:lnTo>
                  <a:pt x="151224" y="15547"/>
                </a:lnTo>
                <a:lnTo>
                  <a:pt x="147362" y="15547"/>
                </a:lnTo>
                <a:lnTo>
                  <a:pt x="147362" y="11788"/>
                </a:lnTo>
                <a:close/>
                <a:moveTo>
                  <a:pt x="4068" y="15730"/>
                </a:moveTo>
                <a:lnTo>
                  <a:pt x="4068" y="19490"/>
                </a:lnTo>
                <a:lnTo>
                  <a:pt x="184" y="19490"/>
                </a:lnTo>
                <a:lnTo>
                  <a:pt x="184" y="15730"/>
                </a:lnTo>
                <a:close/>
                <a:moveTo>
                  <a:pt x="8043" y="15730"/>
                </a:moveTo>
                <a:lnTo>
                  <a:pt x="8043" y="19490"/>
                </a:lnTo>
                <a:lnTo>
                  <a:pt x="4252" y="19490"/>
                </a:lnTo>
                <a:lnTo>
                  <a:pt x="4252" y="15730"/>
                </a:lnTo>
                <a:close/>
                <a:moveTo>
                  <a:pt x="12018" y="15730"/>
                </a:moveTo>
                <a:lnTo>
                  <a:pt x="12018" y="19490"/>
                </a:lnTo>
                <a:lnTo>
                  <a:pt x="8227" y="19490"/>
                </a:lnTo>
                <a:lnTo>
                  <a:pt x="8227" y="15730"/>
                </a:lnTo>
                <a:close/>
                <a:moveTo>
                  <a:pt x="15993" y="15730"/>
                </a:moveTo>
                <a:lnTo>
                  <a:pt x="15993" y="19490"/>
                </a:lnTo>
                <a:lnTo>
                  <a:pt x="12202" y="19490"/>
                </a:lnTo>
                <a:lnTo>
                  <a:pt x="12202" y="15730"/>
                </a:lnTo>
                <a:close/>
                <a:moveTo>
                  <a:pt x="19968" y="15730"/>
                </a:moveTo>
                <a:lnTo>
                  <a:pt x="19968" y="19490"/>
                </a:lnTo>
                <a:lnTo>
                  <a:pt x="16177" y="19490"/>
                </a:lnTo>
                <a:lnTo>
                  <a:pt x="16177" y="15730"/>
                </a:lnTo>
                <a:close/>
                <a:moveTo>
                  <a:pt x="23944" y="15730"/>
                </a:moveTo>
                <a:lnTo>
                  <a:pt x="23944" y="19490"/>
                </a:lnTo>
                <a:lnTo>
                  <a:pt x="20153" y="19490"/>
                </a:lnTo>
                <a:lnTo>
                  <a:pt x="20153" y="15730"/>
                </a:lnTo>
                <a:close/>
                <a:moveTo>
                  <a:pt x="27919" y="15730"/>
                </a:moveTo>
                <a:lnTo>
                  <a:pt x="27919" y="19490"/>
                </a:lnTo>
                <a:lnTo>
                  <a:pt x="24129" y="19490"/>
                </a:lnTo>
                <a:lnTo>
                  <a:pt x="24129" y="15730"/>
                </a:lnTo>
                <a:close/>
                <a:moveTo>
                  <a:pt x="31895" y="15730"/>
                </a:moveTo>
                <a:lnTo>
                  <a:pt x="31895" y="19490"/>
                </a:lnTo>
                <a:lnTo>
                  <a:pt x="28104" y="19490"/>
                </a:lnTo>
                <a:lnTo>
                  <a:pt x="28104" y="15730"/>
                </a:lnTo>
                <a:close/>
                <a:moveTo>
                  <a:pt x="35870" y="15730"/>
                </a:moveTo>
                <a:lnTo>
                  <a:pt x="35870" y="19490"/>
                </a:lnTo>
                <a:lnTo>
                  <a:pt x="32079" y="19490"/>
                </a:lnTo>
                <a:lnTo>
                  <a:pt x="32079" y="15730"/>
                </a:lnTo>
                <a:close/>
                <a:moveTo>
                  <a:pt x="39845" y="15730"/>
                </a:moveTo>
                <a:lnTo>
                  <a:pt x="39845" y="19490"/>
                </a:lnTo>
                <a:lnTo>
                  <a:pt x="36054" y="19490"/>
                </a:lnTo>
                <a:lnTo>
                  <a:pt x="36054" y="15730"/>
                </a:lnTo>
                <a:close/>
                <a:moveTo>
                  <a:pt x="43821" y="15730"/>
                </a:moveTo>
                <a:lnTo>
                  <a:pt x="43821" y="19490"/>
                </a:lnTo>
                <a:lnTo>
                  <a:pt x="40029" y="19490"/>
                </a:lnTo>
                <a:lnTo>
                  <a:pt x="40029" y="15730"/>
                </a:lnTo>
                <a:close/>
                <a:moveTo>
                  <a:pt x="47796" y="15730"/>
                </a:moveTo>
                <a:lnTo>
                  <a:pt x="47796" y="19490"/>
                </a:lnTo>
                <a:lnTo>
                  <a:pt x="44005" y="19490"/>
                </a:lnTo>
                <a:lnTo>
                  <a:pt x="44005" y="15730"/>
                </a:lnTo>
                <a:close/>
                <a:moveTo>
                  <a:pt x="51771" y="15730"/>
                </a:moveTo>
                <a:lnTo>
                  <a:pt x="51771" y="19490"/>
                </a:lnTo>
                <a:lnTo>
                  <a:pt x="47980" y="19490"/>
                </a:lnTo>
                <a:lnTo>
                  <a:pt x="47980" y="15730"/>
                </a:lnTo>
                <a:close/>
                <a:moveTo>
                  <a:pt x="55746" y="15730"/>
                </a:moveTo>
                <a:lnTo>
                  <a:pt x="55746" y="19490"/>
                </a:lnTo>
                <a:lnTo>
                  <a:pt x="51956" y="19490"/>
                </a:lnTo>
                <a:lnTo>
                  <a:pt x="51956" y="15730"/>
                </a:lnTo>
                <a:close/>
                <a:moveTo>
                  <a:pt x="59721" y="15730"/>
                </a:moveTo>
                <a:lnTo>
                  <a:pt x="59721" y="19490"/>
                </a:lnTo>
                <a:lnTo>
                  <a:pt x="55931" y="19490"/>
                </a:lnTo>
                <a:lnTo>
                  <a:pt x="55931" y="15730"/>
                </a:lnTo>
                <a:close/>
                <a:moveTo>
                  <a:pt x="63696" y="15730"/>
                </a:moveTo>
                <a:lnTo>
                  <a:pt x="63696" y="19490"/>
                </a:lnTo>
                <a:lnTo>
                  <a:pt x="59906" y="19490"/>
                </a:lnTo>
                <a:lnTo>
                  <a:pt x="59906" y="15730"/>
                </a:lnTo>
                <a:close/>
                <a:moveTo>
                  <a:pt x="67672" y="15730"/>
                </a:moveTo>
                <a:lnTo>
                  <a:pt x="67672" y="19490"/>
                </a:lnTo>
                <a:lnTo>
                  <a:pt x="63881" y="19490"/>
                </a:lnTo>
                <a:lnTo>
                  <a:pt x="63881" y="15730"/>
                </a:lnTo>
                <a:close/>
                <a:moveTo>
                  <a:pt x="71648" y="15730"/>
                </a:moveTo>
                <a:lnTo>
                  <a:pt x="71648" y="19490"/>
                </a:lnTo>
                <a:lnTo>
                  <a:pt x="67857" y="19490"/>
                </a:lnTo>
                <a:lnTo>
                  <a:pt x="67857" y="15730"/>
                </a:lnTo>
                <a:close/>
                <a:moveTo>
                  <a:pt x="75623" y="15730"/>
                </a:moveTo>
                <a:lnTo>
                  <a:pt x="75623" y="19490"/>
                </a:lnTo>
                <a:lnTo>
                  <a:pt x="71832" y="19490"/>
                </a:lnTo>
                <a:lnTo>
                  <a:pt x="71832" y="15730"/>
                </a:lnTo>
                <a:close/>
                <a:moveTo>
                  <a:pt x="79598" y="15730"/>
                </a:moveTo>
                <a:lnTo>
                  <a:pt x="79598" y="19490"/>
                </a:lnTo>
                <a:lnTo>
                  <a:pt x="75807" y="19490"/>
                </a:lnTo>
                <a:lnTo>
                  <a:pt x="75807" y="15730"/>
                </a:lnTo>
                <a:close/>
                <a:moveTo>
                  <a:pt x="83573" y="15730"/>
                </a:moveTo>
                <a:lnTo>
                  <a:pt x="83573" y="19490"/>
                </a:lnTo>
                <a:lnTo>
                  <a:pt x="79782" y="19490"/>
                </a:lnTo>
                <a:lnTo>
                  <a:pt x="79782" y="15730"/>
                </a:lnTo>
                <a:close/>
                <a:moveTo>
                  <a:pt x="87549" y="15730"/>
                </a:moveTo>
                <a:lnTo>
                  <a:pt x="87549" y="19490"/>
                </a:lnTo>
                <a:lnTo>
                  <a:pt x="83757" y="19490"/>
                </a:lnTo>
                <a:lnTo>
                  <a:pt x="83757" y="15730"/>
                </a:lnTo>
                <a:close/>
                <a:moveTo>
                  <a:pt x="91524" y="15730"/>
                </a:moveTo>
                <a:lnTo>
                  <a:pt x="91524" y="19490"/>
                </a:lnTo>
                <a:lnTo>
                  <a:pt x="87733" y="19490"/>
                </a:lnTo>
                <a:lnTo>
                  <a:pt x="87733" y="15730"/>
                </a:lnTo>
                <a:close/>
                <a:moveTo>
                  <a:pt x="95499" y="15730"/>
                </a:moveTo>
                <a:lnTo>
                  <a:pt x="95499" y="19490"/>
                </a:lnTo>
                <a:lnTo>
                  <a:pt x="91708" y="19490"/>
                </a:lnTo>
                <a:lnTo>
                  <a:pt x="91708" y="15730"/>
                </a:lnTo>
                <a:close/>
                <a:moveTo>
                  <a:pt x="99474" y="15730"/>
                </a:moveTo>
                <a:lnTo>
                  <a:pt x="99474" y="19490"/>
                </a:lnTo>
                <a:lnTo>
                  <a:pt x="95684" y="19490"/>
                </a:lnTo>
                <a:lnTo>
                  <a:pt x="95684" y="15730"/>
                </a:lnTo>
                <a:close/>
                <a:moveTo>
                  <a:pt x="103449" y="15730"/>
                </a:moveTo>
                <a:lnTo>
                  <a:pt x="103449" y="19490"/>
                </a:lnTo>
                <a:lnTo>
                  <a:pt x="99659" y="19490"/>
                </a:lnTo>
                <a:lnTo>
                  <a:pt x="99659" y="15730"/>
                </a:lnTo>
                <a:close/>
                <a:moveTo>
                  <a:pt x="107424" y="15730"/>
                </a:moveTo>
                <a:lnTo>
                  <a:pt x="107424" y="19490"/>
                </a:lnTo>
                <a:lnTo>
                  <a:pt x="103634" y="19490"/>
                </a:lnTo>
                <a:lnTo>
                  <a:pt x="103634" y="15730"/>
                </a:lnTo>
                <a:close/>
                <a:moveTo>
                  <a:pt x="111400" y="15730"/>
                </a:moveTo>
                <a:lnTo>
                  <a:pt x="111400" y="19490"/>
                </a:lnTo>
                <a:lnTo>
                  <a:pt x="107609" y="19490"/>
                </a:lnTo>
                <a:lnTo>
                  <a:pt x="107609" y="15730"/>
                </a:lnTo>
                <a:close/>
                <a:moveTo>
                  <a:pt x="115376" y="15730"/>
                </a:moveTo>
                <a:lnTo>
                  <a:pt x="115376" y="19490"/>
                </a:lnTo>
                <a:lnTo>
                  <a:pt x="111585" y="19490"/>
                </a:lnTo>
                <a:lnTo>
                  <a:pt x="111585" y="15730"/>
                </a:lnTo>
                <a:close/>
                <a:moveTo>
                  <a:pt x="119351" y="15730"/>
                </a:moveTo>
                <a:lnTo>
                  <a:pt x="119351" y="19490"/>
                </a:lnTo>
                <a:lnTo>
                  <a:pt x="115560" y="19490"/>
                </a:lnTo>
                <a:lnTo>
                  <a:pt x="115560" y="15730"/>
                </a:lnTo>
                <a:close/>
                <a:moveTo>
                  <a:pt x="123326" y="15730"/>
                </a:moveTo>
                <a:lnTo>
                  <a:pt x="123326" y="19490"/>
                </a:lnTo>
                <a:lnTo>
                  <a:pt x="119535" y="19490"/>
                </a:lnTo>
                <a:lnTo>
                  <a:pt x="119535" y="15730"/>
                </a:lnTo>
                <a:close/>
                <a:moveTo>
                  <a:pt x="127301" y="15730"/>
                </a:moveTo>
                <a:lnTo>
                  <a:pt x="127301" y="19490"/>
                </a:lnTo>
                <a:lnTo>
                  <a:pt x="123510" y="19490"/>
                </a:lnTo>
                <a:lnTo>
                  <a:pt x="123510" y="15730"/>
                </a:lnTo>
                <a:close/>
                <a:moveTo>
                  <a:pt x="131277" y="15730"/>
                </a:moveTo>
                <a:lnTo>
                  <a:pt x="131277" y="19490"/>
                </a:lnTo>
                <a:lnTo>
                  <a:pt x="127485" y="19490"/>
                </a:lnTo>
                <a:lnTo>
                  <a:pt x="127485" y="15730"/>
                </a:lnTo>
                <a:close/>
                <a:moveTo>
                  <a:pt x="135252" y="15730"/>
                </a:moveTo>
                <a:lnTo>
                  <a:pt x="135252" y="19490"/>
                </a:lnTo>
                <a:lnTo>
                  <a:pt x="131461" y="19490"/>
                </a:lnTo>
                <a:lnTo>
                  <a:pt x="131461" y="15730"/>
                </a:lnTo>
                <a:close/>
                <a:moveTo>
                  <a:pt x="139227" y="15730"/>
                </a:moveTo>
                <a:lnTo>
                  <a:pt x="139227" y="19490"/>
                </a:lnTo>
                <a:lnTo>
                  <a:pt x="135436" y="19490"/>
                </a:lnTo>
                <a:lnTo>
                  <a:pt x="135436" y="15730"/>
                </a:lnTo>
                <a:close/>
                <a:moveTo>
                  <a:pt x="143202" y="15730"/>
                </a:moveTo>
                <a:lnTo>
                  <a:pt x="143202" y="19490"/>
                </a:lnTo>
                <a:lnTo>
                  <a:pt x="139411" y="19490"/>
                </a:lnTo>
                <a:lnTo>
                  <a:pt x="139411" y="15730"/>
                </a:lnTo>
                <a:close/>
                <a:moveTo>
                  <a:pt x="147177" y="15730"/>
                </a:moveTo>
                <a:lnTo>
                  <a:pt x="147177" y="19490"/>
                </a:lnTo>
                <a:lnTo>
                  <a:pt x="143387" y="19490"/>
                </a:lnTo>
                <a:lnTo>
                  <a:pt x="143387" y="15730"/>
                </a:lnTo>
                <a:close/>
                <a:moveTo>
                  <a:pt x="151224" y="15730"/>
                </a:moveTo>
                <a:lnTo>
                  <a:pt x="151224" y="19490"/>
                </a:lnTo>
                <a:lnTo>
                  <a:pt x="147362" y="19490"/>
                </a:lnTo>
                <a:lnTo>
                  <a:pt x="147362" y="15730"/>
                </a:lnTo>
                <a:close/>
                <a:moveTo>
                  <a:pt x="4068" y="19673"/>
                </a:moveTo>
                <a:lnTo>
                  <a:pt x="4068" y="23432"/>
                </a:lnTo>
                <a:lnTo>
                  <a:pt x="184" y="23432"/>
                </a:lnTo>
                <a:lnTo>
                  <a:pt x="184" y="19673"/>
                </a:lnTo>
                <a:close/>
                <a:moveTo>
                  <a:pt x="8043" y="19673"/>
                </a:moveTo>
                <a:lnTo>
                  <a:pt x="8043" y="23432"/>
                </a:lnTo>
                <a:lnTo>
                  <a:pt x="4252" y="23432"/>
                </a:lnTo>
                <a:lnTo>
                  <a:pt x="4252" y="19673"/>
                </a:lnTo>
                <a:close/>
                <a:moveTo>
                  <a:pt x="12018" y="19673"/>
                </a:moveTo>
                <a:lnTo>
                  <a:pt x="12018" y="23432"/>
                </a:lnTo>
                <a:lnTo>
                  <a:pt x="8227" y="23432"/>
                </a:lnTo>
                <a:lnTo>
                  <a:pt x="8227" y="19673"/>
                </a:lnTo>
                <a:close/>
                <a:moveTo>
                  <a:pt x="15993" y="19673"/>
                </a:moveTo>
                <a:lnTo>
                  <a:pt x="15993" y="23432"/>
                </a:lnTo>
                <a:lnTo>
                  <a:pt x="12202" y="23432"/>
                </a:lnTo>
                <a:lnTo>
                  <a:pt x="12202" y="19673"/>
                </a:lnTo>
                <a:close/>
                <a:moveTo>
                  <a:pt x="19968" y="19673"/>
                </a:moveTo>
                <a:lnTo>
                  <a:pt x="19968" y="23432"/>
                </a:lnTo>
                <a:lnTo>
                  <a:pt x="16177" y="23432"/>
                </a:lnTo>
                <a:lnTo>
                  <a:pt x="16177" y="19673"/>
                </a:lnTo>
                <a:close/>
                <a:moveTo>
                  <a:pt x="23944" y="19673"/>
                </a:moveTo>
                <a:lnTo>
                  <a:pt x="23944" y="23432"/>
                </a:lnTo>
                <a:lnTo>
                  <a:pt x="20153" y="23432"/>
                </a:lnTo>
                <a:lnTo>
                  <a:pt x="20153" y="19673"/>
                </a:lnTo>
                <a:close/>
                <a:moveTo>
                  <a:pt x="27919" y="19673"/>
                </a:moveTo>
                <a:lnTo>
                  <a:pt x="27919" y="23432"/>
                </a:lnTo>
                <a:lnTo>
                  <a:pt x="24129" y="23432"/>
                </a:lnTo>
                <a:lnTo>
                  <a:pt x="24129" y="19673"/>
                </a:lnTo>
                <a:close/>
                <a:moveTo>
                  <a:pt x="31895" y="19673"/>
                </a:moveTo>
                <a:lnTo>
                  <a:pt x="31895" y="23432"/>
                </a:lnTo>
                <a:lnTo>
                  <a:pt x="28104" y="23432"/>
                </a:lnTo>
                <a:lnTo>
                  <a:pt x="28104" y="19673"/>
                </a:lnTo>
                <a:close/>
                <a:moveTo>
                  <a:pt x="35870" y="19673"/>
                </a:moveTo>
                <a:lnTo>
                  <a:pt x="35870" y="23432"/>
                </a:lnTo>
                <a:lnTo>
                  <a:pt x="32079" y="23432"/>
                </a:lnTo>
                <a:lnTo>
                  <a:pt x="32079" y="19673"/>
                </a:lnTo>
                <a:close/>
                <a:moveTo>
                  <a:pt x="39845" y="19673"/>
                </a:moveTo>
                <a:lnTo>
                  <a:pt x="39845" y="23432"/>
                </a:lnTo>
                <a:lnTo>
                  <a:pt x="36054" y="23432"/>
                </a:lnTo>
                <a:lnTo>
                  <a:pt x="36054" y="19673"/>
                </a:lnTo>
                <a:close/>
                <a:moveTo>
                  <a:pt x="43821" y="19673"/>
                </a:moveTo>
                <a:lnTo>
                  <a:pt x="43821" y="23432"/>
                </a:lnTo>
                <a:lnTo>
                  <a:pt x="40029" y="23432"/>
                </a:lnTo>
                <a:lnTo>
                  <a:pt x="40029" y="19673"/>
                </a:lnTo>
                <a:close/>
                <a:moveTo>
                  <a:pt x="47796" y="19673"/>
                </a:moveTo>
                <a:lnTo>
                  <a:pt x="47796" y="23432"/>
                </a:lnTo>
                <a:lnTo>
                  <a:pt x="44005" y="23432"/>
                </a:lnTo>
                <a:lnTo>
                  <a:pt x="44005" y="19673"/>
                </a:lnTo>
                <a:close/>
                <a:moveTo>
                  <a:pt x="51771" y="19673"/>
                </a:moveTo>
                <a:lnTo>
                  <a:pt x="51771" y="23432"/>
                </a:lnTo>
                <a:lnTo>
                  <a:pt x="47980" y="23432"/>
                </a:lnTo>
                <a:lnTo>
                  <a:pt x="47980" y="19673"/>
                </a:lnTo>
                <a:close/>
                <a:moveTo>
                  <a:pt x="55746" y="19673"/>
                </a:moveTo>
                <a:lnTo>
                  <a:pt x="55746" y="23432"/>
                </a:lnTo>
                <a:lnTo>
                  <a:pt x="51956" y="23432"/>
                </a:lnTo>
                <a:lnTo>
                  <a:pt x="51956" y="19673"/>
                </a:lnTo>
                <a:close/>
                <a:moveTo>
                  <a:pt x="59721" y="19673"/>
                </a:moveTo>
                <a:lnTo>
                  <a:pt x="59721" y="23432"/>
                </a:lnTo>
                <a:lnTo>
                  <a:pt x="55931" y="23432"/>
                </a:lnTo>
                <a:lnTo>
                  <a:pt x="55931" y="19673"/>
                </a:lnTo>
                <a:close/>
                <a:moveTo>
                  <a:pt x="63696" y="19673"/>
                </a:moveTo>
                <a:lnTo>
                  <a:pt x="63696" y="23432"/>
                </a:lnTo>
                <a:lnTo>
                  <a:pt x="59906" y="23432"/>
                </a:lnTo>
                <a:lnTo>
                  <a:pt x="59906" y="19673"/>
                </a:lnTo>
                <a:close/>
                <a:moveTo>
                  <a:pt x="67672" y="19673"/>
                </a:moveTo>
                <a:lnTo>
                  <a:pt x="67672" y="23432"/>
                </a:lnTo>
                <a:lnTo>
                  <a:pt x="63881" y="23432"/>
                </a:lnTo>
                <a:lnTo>
                  <a:pt x="63881" y="19673"/>
                </a:lnTo>
                <a:close/>
                <a:moveTo>
                  <a:pt x="71648" y="19673"/>
                </a:moveTo>
                <a:lnTo>
                  <a:pt x="71648" y="23432"/>
                </a:lnTo>
                <a:lnTo>
                  <a:pt x="67857" y="23432"/>
                </a:lnTo>
                <a:lnTo>
                  <a:pt x="67857" y="19673"/>
                </a:lnTo>
                <a:close/>
                <a:moveTo>
                  <a:pt x="75623" y="19673"/>
                </a:moveTo>
                <a:lnTo>
                  <a:pt x="75623" y="23432"/>
                </a:lnTo>
                <a:lnTo>
                  <a:pt x="71832" y="23432"/>
                </a:lnTo>
                <a:lnTo>
                  <a:pt x="71832" y="19673"/>
                </a:lnTo>
                <a:close/>
                <a:moveTo>
                  <a:pt x="79598" y="19673"/>
                </a:moveTo>
                <a:lnTo>
                  <a:pt x="79598" y="23432"/>
                </a:lnTo>
                <a:lnTo>
                  <a:pt x="75807" y="23432"/>
                </a:lnTo>
                <a:lnTo>
                  <a:pt x="75807" y="19673"/>
                </a:lnTo>
                <a:close/>
                <a:moveTo>
                  <a:pt x="83573" y="19673"/>
                </a:moveTo>
                <a:lnTo>
                  <a:pt x="83573" y="23432"/>
                </a:lnTo>
                <a:lnTo>
                  <a:pt x="79782" y="23432"/>
                </a:lnTo>
                <a:lnTo>
                  <a:pt x="79782" y="19673"/>
                </a:lnTo>
                <a:close/>
                <a:moveTo>
                  <a:pt x="87549" y="19673"/>
                </a:moveTo>
                <a:lnTo>
                  <a:pt x="87549" y="23432"/>
                </a:lnTo>
                <a:lnTo>
                  <a:pt x="83757" y="23432"/>
                </a:lnTo>
                <a:lnTo>
                  <a:pt x="83757" y="19673"/>
                </a:lnTo>
                <a:close/>
                <a:moveTo>
                  <a:pt x="91524" y="19673"/>
                </a:moveTo>
                <a:lnTo>
                  <a:pt x="91524" y="23432"/>
                </a:lnTo>
                <a:lnTo>
                  <a:pt x="87733" y="23432"/>
                </a:lnTo>
                <a:lnTo>
                  <a:pt x="87733" y="19673"/>
                </a:lnTo>
                <a:close/>
                <a:moveTo>
                  <a:pt x="95499" y="19673"/>
                </a:moveTo>
                <a:lnTo>
                  <a:pt x="95499" y="23432"/>
                </a:lnTo>
                <a:lnTo>
                  <a:pt x="91708" y="23432"/>
                </a:lnTo>
                <a:lnTo>
                  <a:pt x="91708" y="19673"/>
                </a:lnTo>
                <a:close/>
                <a:moveTo>
                  <a:pt x="99474" y="19673"/>
                </a:moveTo>
                <a:lnTo>
                  <a:pt x="99474" y="23432"/>
                </a:lnTo>
                <a:lnTo>
                  <a:pt x="95684" y="23432"/>
                </a:lnTo>
                <a:lnTo>
                  <a:pt x="95684" y="19673"/>
                </a:lnTo>
                <a:close/>
                <a:moveTo>
                  <a:pt x="103449" y="19673"/>
                </a:moveTo>
                <a:lnTo>
                  <a:pt x="103449" y="23432"/>
                </a:lnTo>
                <a:lnTo>
                  <a:pt x="99659" y="23432"/>
                </a:lnTo>
                <a:lnTo>
                  <a:pt x="99659" y="19673"/>
                </a:lnTo>
                <a:close/>
                <a:moveTo>
                  <a:pt x="107424" y="19673"/>
                </a:moveTo>
                <a:lnTo>
                  <a:pt x="107424" y="23432"/>
                </a:lnTo>
                <a:lnTo>
                  <a:pt x="103634" y="23432"/>
                </a:lnTo>
                <a:lnTo>
                  <a:pt x="103634" y="19673"/>
                </a:lnTo>
                <a:close/>
                <a:moveTo>
                  <a:pt x="111400" y="19673"/>
                </a:moveTo>
                <a:lnTo>
                  <a:pt x="111400" y="23432"/>
                </a:lnTo>
                <a:lnTo>
                  <a:pt x="107609" y="23432"/>
                </a:lnTo>
                <a:lnTo>
                  <a:pt x="107609" y="19673"/>
                </a:lnTo>
                <a:close/>
                <a:moveTo>
                  <a:pt x="115376" y="19673"/>
                </a:moveTo>
                <a:lnTo>
                  <a:pt x="115376" y="23432"/>
                </a:lnTo>
                <a:lnTo>
                  <a:pt x="111585" y="23432"/>
                </a:lnTo>
                <a:lnTo>
                  <a:pt x="111585" y="19673"/>
                </a:lnTo>
                <a:close/>
                <a:moveTo>
                  <a:pt x="119351" y="19673"/>
                </a:moveTo>
                <a:lnTo>
                  <a:pt x="119351" y="23432"/>
                </a:lnTo>
                <a:lnTo>
                  <a:pt x="115560" y="23432"/>
                </a:lnTo>
                <a:lnTo>
                  <a:pt x="115560" y="19673"/>
                </a:lnTo>
                <a:close/>
                <a:moveTo>
                  <a:pt x="123326" y="19673"/>
                </a:moveTo>
                <a:lnTo>
                  <a:pt x="123326" y="23432"/>
                </a:lnTo>
                <a:lnTo>
                  <a:pt x="119535" y="23432"/>
                </a:lnTo>
                <a:lnTo>
                  <a:pt x="119535" y="19673"/>
                </a:lnTo>
                <a:close/>
                <a:moveTo>
                  <a:pt x="127301" y="19673"/>
                </a:moveTo>
                <a:lnTo>
                  <a:pt x="127301" y="23432"/>
                </a:lnTo>
                <a:lnTo>
                  <a:pt x="123510" y="23432"/>
                </a:lnTo>
                <a:lnTo>
                  <a:pt x="123510" y="19673"/>
                </a:lnTo>
                <a:close/>
                <a:moveTo>
                  <a:pt x="131277" y="19673"/>
                </a:moveTo>
                <a:lnTo>
                  <a:pt x="131277" y="23432"/>
                </a:lnTo>
                <a:lnTo>
                  <a:pt x="127485" y="23432"/>
                </a:lnTo>
                <a:lnTo>
                  <a:pt x="127485" y="19673"/>
                </a:lnTo>
                <a:close/>
                <a:moveTo>
                  <a:pt x="135252" y="19673"/>
                </a:moveTo>
                <a:lnTo>
                  <a:pt x="135252" y="23432"/>
                </a:lnTo>
                <a:lnTo>
                  <a:pt x="131461" y="23432"/>
                </a:lnTo>
                <a:lnTo>
                  <a:pt x="131461" y="19673"/>
                </a:lnTo>
                <a:close/>
                <a:moveTo>
                  <a:pt x="139227" y="19673"/>
                </a:moveTo>
                <a:lnTo>
                  <a:pt x="139227" y="23432"/>
                </a:lnTo>
                <a:lnTo>
                  <a:pt x="135436" y="23432"/>
                </a:lnTo>
                <a:lnTo>
                  <a:pt x="135436" y="19673"/>
                </a:lnTo>
                <a:close/>
                <a:moveTo>
                  <a:pt x="143202" y="19673"/>
                </a:moveTo>
                <a:lnTo>
                  <a:pt x="143202" y="23432"/>
                </a:lnTo>
                <a:lnTo>
                  <a:pt x="139411" y="23432"/>
                </a:lnTo>
                <a:lnTo>
                  <a:pt x="139411" y="19673"/>
                </a:lnTo>
                <a:close/>
                <a:moveTo>
                  <a:pt x="147177" y="19673"/>
                </a:moveTo>
                <a:lnTo>
                  <a:pt x="147177" y="23432"/>
                </a:lnTo>
                <a:lnTo>
                  <a:pt x="143387" y="23432"/>
                </a:lnTo>
                <a:lnTo>
                  <a:pt x="143387" y="19673"/>
                </a:lnTo>
                <a:close/>
                <a:moveTo>
                  <a:pt x="151224" y="19673"/>
                </a:moveTo>
                <a:lnTo>
                  <a:pt x="151224" y="23432"/>
                </a:lnTo>
                <a:lnTo>
                  <a:pt x="147362" y="23432"/>
                </a:lnTo>
                <a:lnTo>
                  <a:pt x="147362" y="19673"/>
                </a:lnTo>
                <a:close/>
                <a:moveTo>
                  <a:pt x="4068" y="23615"/>
                </a:moveTo>
                <a:lnTo>
                  <a:pt x="4068" y="27376"/>
                </a:lnTo>
                <a:lnTo>
                  <a:pt x="184" y="27376"/>
                </a:lnTo>
                <a:lnTo>
                  <a:pt x="184" y="23615"/>
                </a:lnTo>
                <a:close/>
                <a:moveTo>
                  <a:pt x="8043" y="23615"/>
                </a:moveTo>
                <a:lnTo>
                  <a:pt x="8043" y="27376"/>
                </a:lnTo>
                <a:lnTo>
                  <a:pt x="4252" y="27376"/>
                </a:lnTo>
                <a:lnTo>
                  <a:pt x="4252" y="23615"/>
                </a:lnTo>
                <a:close/>
                <a:moveTo>
                  <a:pt x="12018" y="23615"/>
                </a:moveTo>
                <a:lnTo>
                  <a:pt x="12018" y="27376"/>
                </a:lnTo>
                <a:lnTo>
                  <a:pt x="8227" y="27376"/>
                </a:lnTo>
                <a:lnTo>
                  <a:pt x="8227" y="23615"/>
                </a:lnTo>
                <a:close/>
                <a:moveTo>
                  <a:pt x="15993" y="23615"/>
                </a:moveTo>
                <a:lnTo>
                  <a:pt x="15993" y="27376"/>
                </a:lnTo>
                <a:lnTo>
                  <a:pt x="12202" y="27376"/>
                </a:lnTo>
                <a:lnTo>
                  <a:pt x="12202" y="23615"/>
                </a:lnTo>
                <a:close/>
                <a:moveTo>
                  <a:pt x="19968" y="23615"/>
                </a:moveTo>
                <a:lnTo>
                  <a:pt x="19968" y="27376"/>
                </a:lnTo>
                <a:lnTo>
                  <a:pt x="16177" y="27376"/>
                </a:lnTo>
                <a:lnTo>
                  <a:pt x="16177" y="23615"/>
                </a:lnTo>
                <a:close/>
                <a:moveTo>
                  <a:pt x="23944" y="23615"/>
                </a:moveTo>
                <a:lnTo>
                  <a:pt x="23944" y="27376"/>
                </a:lnTo>
                <a:lnTo>
                  <a:pt x="20153" y="27376"/>
                </a:lnTo>
                <a:lnTo>
                  <a:pt x="20153" y="23615"/>
                </a:lnTo>
                <a:close/>
                <a:moveTo>
                  <a:pt x="27919" y="23615"/>
                </a:moveTo>
                <a:lnTo>
                  <a:pt x="27919" y="27376"/>
                </a:lnTo>
                <a:lnTo>
                  <a:pt x="24129" y="27376"/>
                </a:lnTo>
                <a:lnTo>
                  <a:pt x="24129" y="23615"/>
                </a:lnTo>
                <a:close/>
                <a:moveTo>
                  <a:pt x="31895" y="23615"/>
                </a:moveTo>
                <a:lnTo>
                  <a:pt x="31895" y="27376"/>
                </a:lnTo>
                <a:lnTo>
                  <a:pt x="28104" y="27376"/>
                </a:lnTo>
                <a:lnTo>
                  <a:pt x="28104" y="23615"/>
                </a:lnTo>
                <a:close/>
                <a:moveTo>
                  <a:pt x="35870" y="23615"/>
                </a:moveTo>
                <a:lnTo>
                  <a:pt x="35870" y="27376"/>
                </a:lnTo>
                <a:lnTo>
                  <a:pt x="32079" y="27376"/>
                </a:lnTo>
                <a:lnTo>
                  <a:pt x="32079" y="23615"/>
                </a:lnTo>
                <a:close/>
                <a:moveTo>
                  <a:pt x="39845" y="23615"/>
                </a:moveTo>
                <a:lnTo>
                  <a:pt x="39845" y="27376"/>
                </a:lnTo>
                <a:lnTo>
                  <a:pt x="36054" y="27376"/>
                </a:lnTo>
                <a:lnTo>
                  <a:pt x="36054" y="23615"/>
                </a:lnTo>
                <a:close/>
                <a:moveTo>
                  <a:pt x="43821" y="23615"/>
                </a:moveTo>
                <a:lnTo>
                  <a:pt x="43821" y="27376"/>
                </a:lnTo>
                <a:lnTo>
                  <a:pt x="40029" y="27376"/>
                </a:lnTo>
                <a:lnTo>
                  <a:pt x="40029" y="23615"/>
                </a:lnTo>
                <a:close/>
                <a:moveTo>
                  <a:pt x="47796" y="23615"/>
                </a:moveTo>
                <a:lnTo>
                  <a:pt x="47796" y="27376"/>
                </a:lnTo>
                <a:lnTo>
                  <a:pt x="44005" y="27376"/>
                </a:lnTo>
                <a:lnTo>
                  <a:pt x="44005" y="23615"/>
                </a:lnTo>
                <a:close/>
                <a:moveTo>
                  <a:pt x="51771" y="23615"/>
                </a:moveTo>
                <a:lnTo>
                  <a:pt x="51771" y="27376"/>
                </a:lnTo>
                <a:lnTo>
                  <a:pt x="47980" y="27376"/>
                </a:lnTo>
                <a:lnTo>
                  <a:pt x="47980" y="23615"/>
                </a:lnTo>
                <a:close/>
                <a:moveTo>
                  <a:pt x="55746" y="23615"/>
                </a:moveTo>
                <a:lnTo>
                  <a:pt x="55746" y="27376"/>
                </a:lnTo>
                <a:lnTo>
                  <a:pt x="51956" y="27376"/>
                </a:lnTo>
                <a:lnTo>
                  <a:pt x="51956" y="23615"/>
                </a:lnTo>
                <a:close/>
                <a:moveTo>
                  <a:pt x="59721" y="23615"/>
                </a:moveTo>
                <a:lnTo>
                  <a:pt x="59721" y="27376"/>
                </a:lnTo>
                <a:lnTo>
                  <a:pt x="55931" y="27376"/>
                </a:lnTo>
                <a:lnTo>
                  <a:pt x="55931" y="23615"/>
                </a:lnTo>
                <a:close/>
                <a:moveTo>
                  <a:pt x="63696" y="23615"/>
                </a:moveTo>
                <a:lnTo>
                  <a:pt x="63696" y="27376"/>
                </a:lnTo>
                <a:lnTo>
                  <a:pt x="59906" y="27376"/>
                </a:lnTo>
                <a:lnTo>
                  <a:pt x="59906" y="23615"/>
                </a:lnTo>
                <a:close/>
                <a:moveTo>
                  <a:pt x="67672" y="23615"/>
                </a:moveTo>
                <a:lnTo>
                  <a:pt x="67672" y="27376"/>
                </a:lnTo>
                <a:lnTo>
                  <a:pt x="63881" y="27376"/>
                </a:lnTo>
                <a:lnTo>
                  <a:pt x="63881" y="23615"/>
                </a:lnTo>
                <a:close/>
                <a:moveTo>
                  <a:pt x="71648" y="23615"/>
                </a:moveTo>
                <a:lnTo>
                  <a:pt x="71648" y="27376"/>
                </a:lnTo>
                <a:lnTo>
                  <a:pt x="67857" y="27376"/>
                </a:lnTo>
                <a:lnTo>
                  <a:pt x="67857" y="23615"/>
                </a:lnTo>
                <a:close/>
                <a:moveTo>
                  <a:pt x="75623" y="23615"/>
                </a:moveTo>
                <a:lnTo>
                  <a:pt x="75623" y="27376"/>
                </a:lnTo>
                <a:lnTo>
                  <a:pt x="71832" y="27376"/>
                </a:lnTo>
                <a:lnTo>
                  <a:pt x="71832" y="23615"/>
                </a:lnTo>
                <a:close/>
                <a:moveTo>
                  <a:pt x="79598" y="23615"/>
                </a:moveTo>
                <a:lnTo>
                  <a:pt x="79598" y="27376"/>
                </a:lnTo>
                <a:lnTo>
                  <a:pt x="75807" y="27376"/>
                </a:lnTo>
                <a:lnTo>
                  <a:pt x="75807" y="23615"/>
                </a:lnTo>
                <a:close/>
                <a:moveTo>
                  <a:pt x="83573" y="23615"/>
                </a:moveTo>
                <a:lnTo>
                  <a:pt x="83573" y="27376"/>
                </a:lnTo>
                <a:lnTo>
                  <a:pt x="79782" y="27376"/>
                </a:lnTo>
                <a:lnTo>
                  <a:pt x="79782" y="23615"/>
                </a:lnTo>
                <a:close/>
                <a:moveTo>
                  <a:pt x="87549" y="23615"/>
                </a:moveTo>
                <a:lnTo>
                  <a:pt x="87549" y="27376"/>
                </a:lnTo>
                <a:lnTo>
                  <a:pt x="83757" y="27376"/>
                </a:lnTo>
                <a:lnTo>
                  <a:pt x="83757" y="23615"/>
                </a:lnTo>
                <a:close/>
                <a:moveTo>
                  <a:pt x="91524" y="23615"/>
                </a:moveTo>
                <a:lnTo>
                  <a:pt x="91524" y="27376"/>
                </a:lnTo>
                <a:lnTo>
                  <a:pt x="87733" y="27376"/>
                </a:lnTo>
                <a:lnTo>
                  <a:pt x="87733" y="23615"/>
                </a:lnTo>
                <a:close/>
                <a:moveTo>
                  <a:pt x="95499" y="23615"/>
                </a:moveTo>
                <a:lnTo>
                  <a:pt x="95499" y="27376"/>
                </a:lnTo>
                <a:lnTo>
                  <a:pt x="91708" y="27376"/>
                </a:lnTo>
                <a:lnTo>
                  <a:pt x="91708" y="23615"/>
                </a:lnTo>
                <a:close/>
                <a:moveTo>
                  <a:pt x="99474" y="23615"/>
                </a:moveTo>
                <a:lnTo>
                  <a:pt x="99474" y="27376"/>
                </a:lnTo>
                <a:lnTo>
                  <a:pt x="95684" y="27376"/>
                </a:lnTo>
                <a:lnTo>
                  <a:pt x="95684" y="23615"/>
                </a:lnTo>
                <a:close/>
                <a:moveTo>
                  <a:pt x="103449" y="23615"/>
                </a:moveTo>
                <a:lnTo>
                  <a:pt x="103449" y="27376"/>
                </a:lnTo>
                <a:lnTo>
                  <a:pt x="99659" y="27376"/>
                </a:lnTo>
                <a:lnTo>
                  <a:pt x="99659" y="23615"/>
                </a:lnTo>
                <a:close/>
                <a:moveTo>
                  <a:pt x="107424" y="23615"/>
                </a:moveTo>
                <a:lnTo>
                  <a:pt x="107424" y="27376"/>
                </a:lnTo>
                <a:lnTo>
                  <a:pt x="103634" y="27376"/>
                </a:lnTo>
                <a:lnTo>
                  <a:pt x="103634" y="23615"/>
                </a:lnTo>
                <a:close/>
                <a:moveTo>
                  <a:pt x="111400" y="23615"/>
                </a:moveTo>
                <a:lnTo>
                  <a:pt x="111400" y="27376"/>
                </a:lnTo>
                <a:lnTo>
                  <a:pt x="107609" y="27376"/>
                </a:lnTo>
                <a:lnTo>
                  <a:pt x="107609" y="23615"/>
                </a:lnTo>
                <a:close/>
                <a:moveTo>
                  <a:pt x="115376" y="23615"/>
                </a:moveTo>
                <a:lnTo>
                  <a:pt x="115376" y="27376"/>
                </a:lnTo>
                <a:lnTo>
                  <a:pt x="111585" y="27376"/>
                </a:lnTo>
                <a:lnTo>
                  <a:pt x="111585" y="23615"/>
                </a:lnTo>
                <a:close/>
                <a:moveTo>
                  <a:pt x="119351" y="23615"/>
                </a:moveTo>
                <a:lnTo>
                  <a:pt x="119351" y="27376"/>
                </a:lnTo>
                <a:lnTo>
                  <a:pt x="115560" y="27376"/>
                </a:lnTo>
                <a:lnTo>
                  <a:pt x="115560" y="23615"/>
                </a:lnTo>
                <a:close/>
                <a:moveTo>
                  <a:pt x="123326" y="23615"/>
                </a:moveTo>
                <a:lnTo>
                  <a:pt x="123326" y="27376"/>
                </a:lnTo>
                <a:lnTo>
                  <a:pt x="119535" y="27376"/>
                </a:lnTo>
                <a:lnTo>
                  <a:pt x="119535" y="23615"/>
                </a:lnTo>
                <a:close/>
                <a:moveTo>
                  <a:pt x="127301" y="23615"/>
                </a:moveTo>
                <a:lnTo>
                  <a:pt x="127301" y="27376"/>
                </a:lnTo>
                <a:lnTo>
                  <a:pt x="123510" y="27376"/>
                </a:lnTo>
                <a:lnTo>
                  <a:pt x="123510" y="23615"/>
                </a:lnTo>
                <a:close/>
                <a:moveTo>
                  <a:pt x="131277" y="23615"/>
                </a:moveTo>
                <a:lnTo>
                  <a:pt x="131277" y="27376"/>
                </a:lnTo>
                <a:lnTo>
                  <a:pt x="127485" y="27376"/>
                </a:lnTo>
                <a:lnTo>
                  <a:pt x="127485" y="23615"/>
                </a:lnTo>
                <a:close/>
                <a:moveTo>
                  <a:pt x="135252" y="23615"/>
                </a:moveTo>
                <a:lnTo>
                  <a:pt x="135252" y="27376"/>
                </a:lnTo>
                <a:lnTo>
                  <a:pt x="131461" y="27376"/>
                </a:lnTo>
                <a:lnTo>
                  <a:pt x="131461" y="23615"/>
                </a:lnTo>
                <a:close/>
                <a:moveTo>
                  <a:pt x="139227" y="23615"/>
                </a:moveTo>
                <a:lnTo>
                  <a:pt x="139227" y="27376"/>
                </a:lnTo>
                <a:lnTo>
                  <a:pt x="135436" y="27376"/>
                </a:lnTo>
                <a:lnTo>
                  <a:pt x="135436" y="23615"/>
                </a:lnTo>
                <a:close/>
                <a:moveTo>
                  <a:pt x="143202" y="23615"/>
                </a:moveTo>
                <a:lnTo>
                  <a:pt x="143202" y="27376"/>
                </a:lnTo>
                <a:lnTo>
                  <a:pt x="139411" y="27376"/>
                </a:lnTo>
                <a:lnTo>
                  <a:pt x="139411" y="23615"/>
                </a:lnTo>
                <a:close/>
                <a:moveTo>
                  <a:pt x="147177" y="23615"/>
                </a:moveTo>
                <a:lnTo>
                  <a:pt x="147177" y="27376"/>
                </a:lnTo>
                <a:lnTo>
                  <a:pt x="143387" y="27376"/>
                </a:lnTo>
                <a:lnTo>
                  <a:pt x="143387" y="23615"/>
                </a:lnTo>
                <a:close/>
                <a:moveTo>
                  <a:pt x="151224" y="23615"/>
                </a:moveTo>
                <a:lnTo>
                  <a:pt x="151224" y="27376"/>
                </a:lnTo>
                <a:lnTo>
                  <a:pt x="147362" y="27376"/>
                </a:lnTo>
                <a:lnTo>
                  <a:pt x="147362" y="23615"/>
                </a:lnTo>
                <a:close/>
                <a:moveTo>
                  <a:pt x="4068" y="27559"/>
                </a:moveTo>
                <a:lnTo>
                  <a:pt x="4068" y="31318"/>
                </a:lnTo>
                <a:lnTo>
                  <a:pt x="184" y="31318"/>
                </a:lnTo>
                <a:lnTo>
                  <a:pt x="184" y="27559"/>
                </a:lnTo>
                <a:close/>
                <a:moveTo>
                  <a:pt x="8043" y="27559"/>
                </a:moveTo>
                <a:lnTo>
                  <a:pt x="8043" y="31318"/>
                </a:lnTo>
                <a:lnTo>
                  <a:pt x="4252" y="31318"/>
                </a:lnTo>
                <a:lnTo>
                  <a:pt x="4252" y="27559"/>
                </a:lnTo>
                <a:close/>
                <a:moveTo>
                  <a:pt x="12018" y="27559"/>
                </a:moveTo>
                <a:lnTo>
                  <a:pt x="12018" y="31318"/>
                </a:lnTo>
                <a:lnTo>
                  <a:pt x="8227" y="31318"/>
                </a:lnTo>
                <a:lnTo>
                  <a:pt x="8227" y="27559"/>
                </a:lnTo>
                <a:close/>
                <a:moveTo>
                  <a:pt x="15993" y="27559"/>
                </a:moveTo>
                <a:lnTo>
                  <a:pt x="15993" y="31318"/>
                </a:lnTo>
                <a:lnTo>
                  <a:pt x="12202" y="31318"/>
                </a:lnTo>
                <a:lnTo>
                  <a:pt x="12202" y="27559"/>
                </a:lnTo>
                <a:close/>
                <a:moveTo>
                  <a:pt x="19968" y="27559"/>
                </a:moveTo>
                <a:lnTo>
                  <a:pt x="19968" y="31318"/>
                </a:lnTo>
                <a:lnTo>
                  <a:pt x="16177" y="31318"/>
                </a:lnTo>
                <a:lnTo>
                  <a:pt x="16177" y="27559"/>
                </a:lnTo>
                <a:close/>
                <a:moveTo>
                  <a:pt x="23944" y="27559"/>
                </a:moveTo>
                <a:lnTo>
                  <a:pt x="23944" y="31318"/>
                </a:lnTo>
                <a:lnTo>
                  <a:pt x="20153" y="31318"/>
                </a:lnTo>
                <a:lnTo>
                  <a:pt x="20153" y="27559"/>
                </a:lnTo>
                <a:close/>
                <a:moveTo>
                  <a:pt x="27919" y="27559"/>
                </a:moveTo>
                <a:lnTo>
                  <a:pt x="27919" y="31318"/>
                </a:lnTo>
                <a:lnTo>
                  <a:pt x="24129" y="31318"/>
                </a:lnTo>
                <a:lnTo>
                  <a:pt x="24129" y="27559"/>
                </a:lnTo>
                <a:close/>
                <a:moveTo>
                  <a:pt x="31895" y="27559"/>
                </a:moveTo>
                <a:lnTo>
                  <a:pt x="31895" y="31318"/>
                </a:lnTo>
                <a:lnTo>
                  <a:pt x="28104" y="31318"/>
                </a:lnTo>
                <a:lnTo>
                  <a:pt x="28104" y="27559"/>
                </a:lnTo>
                <a:close/>
                <a:moveTo>
                  <a:pt x="35870" y="27559"/>
                </a:moveTo>
                <a:lnTo>
                  <a:pt x="35870" y="31318"/>
                </a:lnTo>
                <a:lnTo>
                  <a:pt x="32079" y="31318"/>
                </a:lnTo>
                <a:lnTo>
                  <a:pt x="32079" y="27559"/>
                </a:lnTo>
                <a:close/>
                <a:moveTo>
                  <a:pt x="39845" y="27559"/>
                </a:moveTo>
                <a:lnTo>
                  <a:pt x="39845" y="31318"/>
                </a:lnTo>
                <a:lnTo>
                  <a:pt x="36054" y="31318"/>
                </a:lnTo>
                <a:lnTo>
                  <a:pt x="36054" y="27559"/>
                </a:lnTo>
                <a:close/>
                <a:moveTo>
                  <a:pt x="43821" y="27559"/>
                </a:moveTo>
                <a:lnTo>
                  <a:pt x="43821" y="31318"/>
                </a:lnTo>
                <a:lnTo>
                  <a:pt x="40029" y="31318"/>
                </a:lnTo>
                <a:lnTo>
                  <a:pt x="40029" y="27559"/>
                </a:lnTo>
                <a:close/>
                <a:moveTo>
                  <a:pt x="47796" y="27559"/>
                </a:moveTo>
                <a:lnTo>
                  <a:pt x="47796" y="31318"/>
                </a:lnTo>
                <a:lnTo>
                  <a:pt x="44005" y="31318"/>
                </a:lnTo>
                <a:lnTo>
                  <a:pt x="44005" y="27559"/>
                </a:lnTo>
                <a:close/>
                <a:moveTo>
                  <a:pt x="51771" y="27559"/>
                </a:moveTo>
                <a:lnTo>
                  <a:pt x="51771" y="31318"/>
                </a:lnTo>
                <a:lnTo>
                  <a:pt x="47980" y="31318"/>
                </a:lnTo>
                <a:lnTo>
                  <a:pt x="47980" y="27559"/>
                </a:lnTo>
                <a:close/>
                <a:moveTo>
                  <a:pt x="55746" y="27559"/>
                </a:moveTo>
                <a:lnTo>
                  <a:pt x="55746" y="31318"/>
                </a:lnTo>
                <a:lnTo>
                  <a:pt x="51956" y="31318"/>
                </a:lnTo>
                <a:lnTo>
                  <a:pt x="51956" y="27559"/>
                </a:lnTo>
                <a:close/>
                <a:moveTo>
                  <a:pt x="59721" y="27559"/>
                </a:moveTo>
                <a:lnTo>
                  <a:pt x="59721" y="31318"/>
                </a:lnTo>
                <a:lnTo>
                  <a:pt x="55931" y="31318"/>
                </a:lnTo>
                <a:lnTo>
                  <a:pt x="55931" y="27559"/>
                </a:lnTo>
                <a:close/>
                <a:moveTo>
                  <a:pt x="63696" y="27559"/>
                </a:moveTo>
                <a:lnTo>
                  <a:pt x="63696" y="31318"/>
                </a:lnTo>
                <a:lnTo>
                  <a:pt x="59906" y="31318"/>
                </a:lnTo>
                <a:lnTo>
                  <a:pt x="59906" y="27559"/>
                </a:lnTo>
                <a:close/>
                <a:moveTo>
                  <a:pt x="67672" y="27559"/>
                </a:moveTo>
                <a:lnTo>
                  <a:pt x="67672" y="31318"/>
                </a:lnTo>
                <a:lnTo>
                  <a:pt x="63881" y="31318"/>
                </a:lnTo>
                <a:lnTo>
                  <a:pt x="63881" y="27559"/>
                </a:lnTo>
                <a:close/>
                <a:moveTo>
                  <a:pt x="71648" y="27559"/>
                </a:moveTo>
                <a:lnTo>
                  <a:pt x="71648" y="31318"/>
                </a:lnTo>
                <a:lnTo>
                  <a:pt x="67857" y="31318"/>
                </a:lnTo>
                <a:lnTo>
                  <a:pt x="67857" y="27559"/>
                </a:lnTo>
                <a:close/>
                <a:moveTo>
                  <a:pt x="75623" y="27559"/>
                </a:moveTo>
                <a:lnTo>
                  <a:pt x="75623" y="31318"/>
                </a:lnTo>
                <a:lnTo>
                  <a:pt x="71832" y="31318"/>
                </a:lnTo>
                <a:lnTo>
                  <a:pt x="71832" y="27559"/>
                </a:lnTo>
                <a:close/>
                <a:moveTo>
                  <a:pt x="79598" y="27559"/>
                </a:moveTo>
                <a:lnTo>
                  <a:pt x="79598" y="31318"/>
                </a:lnTo>
                <a:lnTo>
                  <a:pt x="75807" y="31318"/>
                </a:lnTo>
                <a:lnTo>
                  <a:pt x="75807" y="27559"/>
                </a:lnTo>
                <a:close/>
                <a:moveTo>
                  <a:pt x="83573" y="27559"/>
                </a:moveTo>
                <a:lnTo>
                  <a:pt x="83573" y="31318"/>
                </a:lnTo>
                <a:lnTo>
                  <a:pt x="79782" y="31318"/>
                </a:lnTo>
                <a:lnTo>
                  <a:pt x="79782" y="27559"/>
                </a:lnTo>
                <a:close/>
                <a:moveTo>
                  <a:pt x="87549" y="27559"/>
                </a:moveTo>
                <a:lnTo>
                  <a:pt x="87549" y="31318"/>
                </a:lnTo>
                <a:lnTo>
                  <a:pt x="83757" y="31318"/>
                </a:lnTo>
                <a:lnTo>
                  <a:pt x="83757" y="27559"/>
                </a:lnTo>
                <a:close/>
                <a:moveTo>
                  <a:pt x="91524" y="27559"/>
                </a:moveTo>
                <a:lnTo>
                  <a:pt x="91524" y="31318"/>
                </a:lnTo>
                <a:lnTo>
                  <a:pt x="87733" y="31318"/>
                </a:lnTo>
                <a:lnTo>
                  <a:pt x="87733" y="27559"/>
                </a:lnTo>
                <a:close/>
                <a:moveTo>
                  <a:pt x="95499" y="27559"/>
                </a:moveTo>
                <a:lnTo>
                  <a:pt x="95499" y="31318"/>
                </a:lnTo>
                <a:lnTo>
                  <a:pt x="91708" y="31318"/>
                </a:lnTo>
                <a:lnTo>
                  <a:pt x="91708" y="27559"/>
                </a:lnTo>
                <a:close/>
                <a:moveTo>
                  <a:pt x="99474" y="27559"/>
                </a:moveTo>
                <a:lnTo>
                  <a:pt x="99474" y="31318"/>
                </a:lnTo>
                <a:lnTo>
                  <a:pt x="95684" y="31318"/>
                </a:lnTo>
                <a:lnTo>
                  <a:pt x="95684" y="27559"/>
                </a:lnTo>
                <a:close/>
                <a:moveTo>
                  <a:pt x="103449" y="27559"/>
                </a:moveTo>
                <a:lnTo>
                  <a:pt x="103449" y="31318"/>
                </a:lnTo>
                <a:lnTo>
                  <a:pt x="99659" y="31318"/>
                </a:lnTo>
                <a:lnTo>
                  <a:pt x="99659" y="27559"/>
                </a:lnTo>
                <a:close/>
                <a:moveTo>
                  <a:pt x="107424" y="27559"/>
                </a:moveTo>
                <a:lnTo>
                  <a:pt x="107424" y="31318"/>
                </a:lnTo>
                <a:lnTo>
                  <a:pt x="103634" y="31318"/>
                </a:lnTo>
                <a:lnTo>
                  <a:pt x="103634" y="27559"/>
                </a:lnTo>
                <a:close/>
                <a:moveTo>
                  <a:pt x="111400" y="27559"/>
                </a:moveTo>
                <a:lnTo>
                  <a:pt x="111400" y="31318"/>
                </a:lnTo>
                <a:lnTo>
                  <a:pt x="107609" y="31318"/>
                </a:lnTo>
                <a:lnTo>
                  <a:pt x="107609" y="27559"/>
                </a:lnTo>
                <a:close/>
                <a:moveTo>
                  <a:pt x="115376" y="27559"/>
                </a:moveTo>
                <a:lnTo>
                  <a:pt x="115376" y="31318"/>
                </a:lnTo>
                <a:lnTo>
                  <a:pt x="111585" y="31318"/>
                </a:lnTo>
                <a:lnTo>
                  <a:pt x="111585" y="27559"/>
                </a:lnTo>
                <a:close/>
                <a:moveTo>
                  <a:pt x="119351" y="27559"/>
                </a:moveTo>
                <a:lnTo>
                  <a:pt x="119351" y="31318"/>
                </a:lnTo>
                <a:lnTo>
                  <a:pt x="115560" y="31318"/>
                </a:lnTo>
                <a:lnTo>
                  <a:pt x="115560" y="27559"/>
                </a:lnTo>
                <a:close/>
                <a:moveTo>
                  <a:pt x="123326" y="27559"/>
                </a:moveTo>
                <a:lnTo>
                  <a:pt x="123326" y="31318"/>
                </a:lnTo>
                <a:lnTo>
                  <a:pt x="119535" y="31318"/>
                </a:lnTo>
                <a:lnTo>
                  <a:pt x="119535" y="27559"/>
                </a:lnTo>
                <a:close/>
                <a:moveTo>
                  <a:pt x="127301" y="27559"/>
                </a:moveTo>
                <a:lnTo>
                  <a:pt x="127301" y="31318"/>
                </a:lnTo>
                <a:lnTo>
                  <a:pt x="123510" y="31318"/>
                </a:lnTo>
                <a:lnTo>
                  <a:pt x="123510" y="27559"/>
                </a:lnTo>
                <a:close/>
                <a:moveTo>
                  <a:pt x="131277" y="27559"/>
                </a:moveTo>
                <a:lnTo>
                  <a:pt x="131277" y="31318"/>
                </a:lnTo>
                <a:lnTo>
                  <a:pt x="127485" y="31318"/>
                </a:lnTo>
                <a:lnTo>
                  <a:pt x="127485" y="27559"/>
                </a:lnTo>
                <a:close/>
                <a:moveTo>
                  <a:pt x="135252" y="27559"/>
                </a:moveTo>
                <a:lnTo>
                  <a:pt x="135252" y="31318"/>
                </a:lnTo>
                <a:lnTo>
                  <a:pt x="131461" y="31318"/>
                </a:lnTo>
                <a:lnTo>
                  <a:pt x="131461" y="27559"/>
                </a:lnTo>
                <a:close/>
                <a:moveTo>
                  <a:pt x="139227" y="27559"/>
                </a:moveTo>
                <a:lnTo>
                  <a:pt x="139227" y="31318"/>
                </a:lnTo>
                <a:lnTo>
                  <a:pt x="135436" y="31318"/>
                </a:lnTo>
                <a:lnTo>
                  <a:pt x="135436" y="27559"/>
                </a:lnTo>
                <a:close/>
                <a:moveTo>
                  <a:pt x="143202" y="27559"/>
                </a:moveTo>
                <a:lnTo>
                  <a:pt x="143202" y="31318"/>
                </a:lnTo>
                <a:lnTo>
                  <a:pt x="139411" y="31318"/>
                </a:lnTo>
                <a:lnTo>
                  <a:pt x="139411" y="27559"/>
                </a:lnTo>
                <a:close/>
                <a:moveTo>
                  <a:pt x="147177" y="27559"/>
                </a:moveTo>
                <a:lnTo>
                  <a:pt x="147177" y="31318"/>
                </a:lnTo>
                <a:lnTo>
                  <a:pt x="143387" y="31318"/>
                </a:lnTo>
                <a:lnTo>
                  <a:pt x="143387" y="27559"/>
                </a:lnTo>
                <a:close/>
                <a:moveTo>
                  <a:pt x="151224" y="27559"/>
                </a:moveTo>
                <a:lnTo>
                  <a:pt x="151224" y="31318"/>
                </a:lnTo>
                <a:lnTo>
                  <a:pt x="147362" y="31318"/>
                </a:lnTo>
                <a:lnTo>
                  <a:pt x="147362" y="27559"/>
                </a:lnTo>
                <a:close/>
                <a:moveTo>
                  <a:pt x="4068" y="31501"/>
                </a:moveTo>
                <a:lnTo>
                  <a:pt x="4068" y="35261"/>
                </a:lnTo>
                <a:lnTo>
                  <a:pt x="184" y="35261"/>
                </a:lnTo>
                <a:lnTo>
                  <a:pt x="184" y="31501"/>
                </a:lnTo>
                <a:close/>
                <a:moveTo>
                  <a:pt x="8043" y="31501"/>
                </a:moveTo>
                <a:lnTo>
                  <a:pt x="8043" y="35261"/>
                </a:lnTo>
                <a:lnTo>
                  <a:pt x="4252" y="35261"/>
                </a:lnTo>
                <a:lnTo>
                  <a:pt x="4252" y="31501"/>
                </a:lnTo>
                <a:close/>
                <a:moveTo>
                  <a:pt x="12018" y="31501"/>
                </a:moveTo>
                <a:lnTo>
                  <a:pt x="12018" y="35261"/>
                </a:lnTo>
                <a:lnTo>
                  <a:pt x="8227" y="35261"/>
                </a:lnTo>
                <a:lnTo>
                  <a:pt x="8227" y="31501"/>
                </a:lnTo>
                <a:close/>
                <a:moveTo>
                  <a:pt x="15993" y="31501"/>
                </a:moveTo>
                <a:lnTo>
                  <a:pt x="15993" y="35261"/>
                </a:lnTo>
                <a:lnTo>
                  <a:pt x="12202" y="35261"/>
                </a:lnTo>
                <a:lnTo>
                  <a:pt x="12202" y="31501"/>
                </a:lnTo>
                <a:close/>
                <a:moveTo>
                  <a:pt x="19968" y="31501"/>
                </a:moveTo>
                <a:lnTo>
                  <a:pt x="19968" y="35261"/>
                </a:lnTo>
                <a:lnTo>
                  <a:pt x="16177" y="35261"/>
                </a:lnTo>
                <a:lnTo>
                  <a:pt x="16177" y="31501"/>
                </a:lnTo>
                <a:close/>
                <a:moveTo>
                  <a:pt x="23944" y="31501"/>
                </a:moveTo>
                <a:lnTo>
                  <a:pt x="23944" y="35261"/>
                </a:lnTo>
                <a:lnTo>
                  <a:pt x="20153" y="35261"/>
                </a:lnTo>
                <a:lnTo>
                  <a:pt x="20153" y="31501"/>
                </a:lnTo>
                <a:close/>
                <a:moveTo>
                  <a:pt x="27919" y="31501"/>
                </a:moveTo>
                <a:lnTo>
                  <a:pt x="27919" y="35261"/>
                </a:lnTo>
                <a:lnTo>
                  <a:pt x="24129" y="35261"/>
                </a:lnTo>
                <a:lnTo>
                  <a:pt x="24129" y="31501"/>
                </a:lnTo>
                <a:close/>
                <a:moveTo>
                  <a:pt x="31895" y="31501"/>
                </a:moveTo>
                <a:lnTo>
                  <a:pt x="31895" y="35261"/>
                </a:lnTo>
                <a:lnTo>
                  <a:pt x="28104" y="35261"/>
                </a:lnTo>
                <a:lnTo>
                  <a:pt x="28104" y="31501"/>
                </a:lnTo>
                <a:close/>
                <a:moveTo>
                  <a:pt x="35870" y="31501"/>
                </a:moveTo>
                <a:lnTo>
                  <a:pt x="35870" y="35261"/>
                </a:lnTo>
                <a:lnTo>
                  <a:pt x="32079" y="35261"/>
                </a:lnTo>
                <a:lnTo>
                  <a:pt x="32079" y="31501"/>
                </a:lnTo>
                <a:close/>
                <a:moveTo>
                  <a:pt x="39845" y="31501"/>
                </a:moveTo>
                <a:lnTo>
                  <a:pt x="39845" y="35261"/>
                </a:lnTo>
                <a:lnTo>
                  <a:pt x="36054" y="35261"/>
                </a:lnTo>
                <a:lnTo>
                  <a:pt x="36054" y="31501"/>
                </a:lnTo>
                <a:close/>
                <a:moveTo>
                  <a:pt x="43821" y="31501"/>
                </a:moveTo>
                <a:lnTo>
                  <a:pt x="43821" y="35261"/>
                </a:lnTo>
                <a:lnTo>
                  <a:pt x="40029" y="35261"/>
                </a:lnTo>
                <a:lnTo>
                  <a:pt x="40029" y="31501"/>
                </a:lnTo>
                <a:close/>
                <a:moveTo>
                  <a:pt x="47796" y="31501"/>
                </a:moveTo>
                <a:lnTo>
                  <a:pt x="47796" y="35261"/>
                </a:lnTo>
                <a:lnTo>
                  <a:pt x="44005" y="35261"/>
                </a:lnTo>
                <a:lnTo>
                  <a:pt x="44005" y="31501"/>
                </a:lnTo>
                <a:close/>
                <a:moveTo>
                  <a:pt x="51771" y="31501"/>
                </a:moveTo>
                <a:lnTo>
                  <a:pt x="51771" y="35261"/>
                </a:lnTo>
                <a:lnTo>
                  <a:pt x="47980" y="35261"/>
                </a:lnTo>
                <a:lnTo>
                  <a:pt x="47980" y="31501"/>
                </a:lnTo>
                <a:close/>
                <a:moveTo>
                  <a:pt x="55746" y="31501"/>
                </a:moveTo>
                <a:lnTo>
                  <a:pt x="55746" y="35261"/>
                </a:lnTo>
                <a:lnTo>
                  <a:pt x="51956" y="35261"/>
                </a:lnTo>
                <a:lnTo>
                  <a:pt x="51956" y="31501"/>
                </a:lnTo>
                <a:close/>
                <a:moveTo>
                  <a:pt x="59721" y="31501"/>
                </a:moveTo>
                <a:lnTo>
                  <a:pt x="59721" y="35261"/>
                </a:lnTo>
                <a:lnTo>
                  <a:pt x="55931" y="35261"/>
                </a:lnTo>
                <a:lnTo>
                  <a:pt x="55931" y="31501"/>
                </a:lnTo>
                <a:close/>
                <a:moveTo>
                  <a:pt x="63696" y="31501"/>
                </a:moveTo>
                <a:lnTo>
                  <a:pt x="63696" y="35261"/>
                </a:lnTo>
                <a:lnTo>
                  <a:pt x="59906" y="35261"/>
                </a:lnTo>
                <a:lnTo>
                  <a:pt x="59906" y="31501"/>
                </a:lnTo>
                <a:close/>
                <a:moveTo>
                  <a:pt x="67672" y="31501"/>
                </a:moveTo>
                <a:lnTo>
                  <a:pt x="67672" y="35261"/>
                </a:lnTo>
                <a:lnTo>
                  <a:pt x="63881" y="35261"/>
                </a:lnTo>
                <a:lnTo>
                  <a:pt x="63881" y="31501"/>
                </a:lnTo>
                <a:close/>
                <a:moveTo>
                  <a:pt x="71648" y="31501"/>
                </a:moveTo>
                <a:lnTo>
                  <a:pt x="71648" y="35261"/>
                </a:lnTo>
                <a:lnTo>
                  <a:pt x="67857" y="35261"/>
                </a:lnTo>
                <a:lnTo>
                  <a:pt x="67857" y="31501"/>
                </a:lnTo>
                <a:close/>
                <a:moveTo>
                  <a:pt x="75623" y="31501"/>
                </a:moveTo>
                <a:lnTo>
                  <a:pt x="75623" y="35261"/>
                </a:lnTo>
                <a:lnTo>
                  <a:pt x="71832" y="35261"/>
                </a:lnTo>
                <a:lnTo>
                  <a:pt x="71832" y="31501"/>
                </a:lnTo>
                <a:close/>
                <a:moveTo>
                  <a:pt x="79598" y="31501"/>
                </a:moveTo>
                <a:lnTo>
                  <a:pt x="79598" y="35261"/>
                </a:lnTo>
                <a:lnTo>
                  <a:pt x="75807" y="35261"/>
                </a:lnTo>
                <a:lnTo>
                  <a:pt x="75807" y="31501"/>
                </a:lnTo>
                <a:close/>
                <a:moveTo>
                  <a:pt x="83573" y="31501"/>
                </a:moveTo>
                <a:lnTo>
                  <a:pt x="83573" y="35261"/>
                </a:lnTo>
                <a:lnTo>
                  <a:pt x="79782" y="35261"/>
                </a:lnTo>
                <a:lnTo>
                  <a:pt x="79782" y="31501"/>
                </a:lnTo>
                <a:close/>
                <a:moveTo>
                  <a:pt x="87549" y="31501"/>
                </a:moveTo>
                <a:lnTo>
                  <a:pt x="87549" y="35261"/>
                </a:lnTo>
                <a:lnTo>
                  <a:pt x="83757" y="35261"/>
                </a:lnTo>
                <a:lnTo>
                  <a:pt x="83757" y="31501"/>
                </a:lnTo>
                <a:close/>
                <a:moveTo>
                  <a:pt x="91524" y="31501"/>
                </a:moveTo>
                <a:lnTo>
                  <a:pt x="91524" y="35261"/>
                </a:lnTo>
                <a:lnTo>
                  <a:pt x="87733" y="35261"/>
                </a:lnTo>
                <a:lnTo>
                  <a:pt x="87733" y="31501"/>
                </a:lnTo>
                <a:close/>
                <a:moveTo>
                  <a:pt x="95499" y="31501"/>
                </a:moveTo>
                <a:lnTo>
                  <a:pt x="95499" y="35261"/>
                </a:lnTo>
                <a:lnTo>
                  <a:pt x="91708" y="35261"/>
                </a:lnTo>
                <a:lnTo>
                  <a:pt x="91708" y="31501"/>
                </a:lnTo>
                <a:close/>
                <a:moveTo>
                  <a:pt x="99474" y="31501"/>
                </a:moveTo>
                <a:lnTo>
                  <a:pt x="99474" y="35261"/>
                </a:lnTo>
                <a:lnTo>
                  <a:pt x="95684" y="35261"/>
                </a:lnTo>
                <a:lnTo>
                  <a:pt x="95684" y="31501"/>
                </a:lnTo>
                <a:close/>
                <a:moveTo>
                  <a:pt x="103449" y="31501"/>
                </a:moveTo>
                <a:lnTo>
                  <a:pt x="103449" y="35261"/>
                </a:lnTo>
                <a:lnTo>
                  <a:pt x="99659" y="35261"/>
                </a:lnTo>
                <a:lnTo>
                  <a:pt x="99659" y="31501"/>
                </a:lnTo>
                <a:close/>
                <a:moveTo>
                  <a:pt x="107424" y="31501"/>
                </a:moveTo>
                <a:lnTo>
                  <a:pt x="107424" y="35261"/>
                </a:lnTo>
                <a:lnTo>
                  <a:pt x="103634" y="35261"/>
                </a:lnTo>
                <a:lnTo>
                  <a:pt x="103634" y="31501"/>
                </a:lnTo>
                <a:close/>
                <a:moveTo>
                  <a:pt x="111400" y="31501"/>
                </a:moveTo>
                <a:lnTo>
                  <a:pt x="111400" y="35261"/>
                </a:lnTo>
                <a:lnTo>
                  <a:pt x="107609" y="35261"/>
                </a:lnTo>
                <a:lnTo>
                  <a:pt x="107609" y="31501"/>
                </a:lnTo>
                <a:close/>
                <a:moveTo>
                  <a:pt x="115376" y="31501"/>
                </a:moveTo>
                <a:lnTo>
                  <a:pt x="115376" y="35261"/>
                </a:lnTo>
                <a:lnTo>
                  <a:pt x="111585" y="35261"/>
                </a:lnTo>
                <a:lnTo>
                  <a:pt x="111585" y="31501"/>
                </a:lnTo>
                <a:close/>
                <a:moveTo>
                  <a:pt x="119351" y="31501"/>
                </a:moveTo>
                <a:lnTo>
                  <a:pt x="119351" y="35261"/>
                </a:lnTo>
                <a:lnTo>
                  <a:pt x="115560" y="35261"/>
                </a:lnTo>
                <a:lnTo>
                  <a:pt x="115560" y="31501"/>
                </a:lnTo>
                <a:close/>
                <a:moveTo>
                  <a:pt x="123326" y="31501"/>
                </a:moveTo>
                <a:lnTo>
                  <a:pt x="123326" y="35261"/>
                </a:lnTo>
                <a:lnTo>
                  <a:pt x="119535" y="35261"/>
                </a:lnTo>
                <a:lnTo>
                  <a:pt x="119535" y="31501"/>
                </a:lnTo>
                <a:close/>
                <a:moveTo>
                  <a:pt x="127301" y="31501"/>
                </a:moveTo>
                <a:lnTo>
                  <a:pt x="127301" y="35261"/>
                </a:lnTo>
                <a:lnTo>
                  <a:pt x="123510" y="35261"/>
                </a:lnTo>
                <a:lnTo>
                  <a:pt x="123510" y="31501"/>
                </a:lnTo>
                <a:close/>
                <a:moveTo>
                  <a:pt x="131277" y="31501"/>
                </a:moveTo>
                <a:lnTo>
                  <a:pt x="131277" y="35261"/>
                </a:lnTo>
                <a:lnTo>
                  <a:pt x="127485" y="35261"/>
                </a:lnTo>
                <a:lnTo>
                  <a:pt x="127485" y="31501"/>
                </a:lnTo>
                <a:close/>
                <a:moveTo>
                  <a:pt x="135252" y="31501"/>
                </a:moveTo>
                <a:lnTo>
                  <a:pt x="135252" y="35261"/>
                </a:lnTo>
                <a:lnTo>
                  <a:pt x="131461" y="35261"/>
                </a:lnTo>
                <a:lnTo>
                  <a:pt x="131461" y="31501"/>
                </a:lnTo>
                <a:close/>
                <a:moveTo>
                  <a:pt x="139227" y="31501"/>
                </a:moveTo>
                <a:lnTo>
                  <a:pt x="139227" y="35261"/>
                </a:lnTo>
                <a:lnTo>
                  <a:pt x="135436" y="35261"/>
                </a:lnTo>
                <a:lnTo>
                  <a:pt x="135436" y="31501"/>
                </a:lnTo>
                <a:close/>
                <a:moveTo>
                  <a:pt x="143202" y="31501"/>
                </a:moveTo>
                <a:lnTo>
                  <a:pt x="143202" y="35261"/>
                </a:lnTo>
                <a:lnTo>
                  <a:pt x="139411" y="35261"/>
                </a:lnTo>
                <a:lnTo>
                  <a:pt x="139411" y="31501"/>
                </a:lnTo>
                <a:close/>
                <a:moveTo>
                  <a:pt x="147177" y="31501"/>
                </a:moveTo>
                <a:lnTo>
                  <a:pt x="147177" y="35261"/>
                </a:lnTo>
                <a:lnTo>
                  <a:pt x="143387" y="35261"/>
                </a:lnTo>
                <a:lnTo>
                  <a:pt x="143387" y="31501"/>
                </a:lnTo>
                <a:close/>
                <a:moveTo>
                  <a:pt x="151224" y="31501"/>
                </a:moveTo>
                <a:lnTo>
                  <a:pt x="151224" y="35261"/>
                </a:lnTo>
                <a:lnTo>
                  <a:pt x="147362" y="35261"/>
                </a:lnTo>
                <a:lnTo>
                  <a:pt x="147362" y="31501"/>
                </a:lnTo>
                <a:close/>
                <a:moveTo>
                  <a:pt x="4068" y="35444"/>
                </a:moveTo>
                <a:lnTo>
                  <a:pt x="4068" y="39203"/>
                </a:lnTo>
                <a:lnTo>
                  <a:pt x="184" y="39203"/>
                </a:lnTo>
                <a:lnTo>
                  <a:pt x="184" y="35444"/>
                </a:lnTo>
                <a:close/>
                <a:moveTo>
                  <a:pt x="8043" y="35444"/>
                </a:moveTo>
                <a:lnTo>
                  <a:pt x="8043" y="39203"/>
                </a:lnTo>
                <a:lnTo>
                  <a:pt x="4252" y="39203"/>
                </a:lnTo>
                <a:lnTo>
                  <a:pt x="4252" y="35444"/>
                </a:lnTo>
                <a:close/>
                <a:moveTo>
                  <a:pt x="12018" y="35444"/>
                </a:moveTo>
                <a:lnTo>
                  <a:pt x="12018" y="39203"/>
                </a:lnTo>
                <a:lnTo>
                  <a:pt x="8227" y="39203"/>
                </a:lnTo>
                <a:lnTo>
                  <a:pt x="8227" y="35444"/>
                </a:lnTo>
                <a:close/>
                <a:moveTo>
                  <a:pt x="15993" y="35444"/>
                </a:moveTo>
                <a:lnTo>
                  <a:pt x="15993" y="39203"/>
                </a:lnTo>
                <a:lnTo>
                  <a:pt x="12202" y="39203"/>
                </a:lnTo>
                <a:lnTo>
                  <a:pt x="12202" y="35444"/>
                </a:lnTo>
                <a:close/>
                <a:moveTo>
                  <a:pt x="19968" y="35444"/>
                </a:moveTo>
                <a:lnTo>
                  <a:pt x="19968" y="39203"/>
                </a:lnTo>
                <a:lnTo>
                  <a:pt x="16177" y="39203"/>
                </a:lnTo>
                <a:lnTo>
                  <a:pt x="16177" y="35444"/>
                </a:lnTo>
                <a:close/>
                <a:moveTo>
                  <a:pt x="23944" y="35444"/>
                </a:moveTo>
                <a:lnTo>
                  <a:pt x="23944" y="39203"/>
                </a:lnTo>
                <a:lnTo>
                  <a:pt x="20153" y="39203"/>
                </a:lnTo>
                <a:lnTo>
                  <a:pt x="20153" y="35444"/>
                </a:lnTo>
                <a:close/>
                <a:moveTo>
                  <a:pt x="27919" y="35444"/>
                </a:moveTo>
                <a:lnTo>
                  <a:pt x="27919" y="39203"/>
                </a:lnTo>
                <a:lnTo>
                  <a:pt x="24129" y="39203"/>
                </a:lnTo>
                <a:lnTo>
                  <a:pt x="24129" y="35444"/>
                </a:lnTo>
                <a:close/>
                <a:moveTo>
                  <a:pt x="31895" y="35444"/>
                </a:moveTo>
                <a:lnTo>
                  <a:pt x="31895" y="39203"/>
                </a:lnTo>
                <a:lnTo>
                  <a:pt x="28104" y="39203"/>
                </a:lnTo>
                <a:lnTo>
                  <a:pt x="28104" y="35444"/>
                </a:lnTo>
                <a:close/>
                <a:moveTo>
                  <a:pt x="35870" y="35444"/>
                </a:moveTo>
                <a:lnTo>
                  <a:pt x="35870" y="39203"/>
                </a:lnTo>
                <a:lnTo>
                  <a:pt x="32079" y="39203"/>
                </a:lnTo>
                <a:lnTo>
                  <a:pt x="32079" y="35444"/>
                </a:lnTo>
                <a:close/>
                <a:moveTo>
                  <a:pt x="39845" y="35444"/>
                </a:moveTo>
                <a:lnTo>
                  <a:pt x="39845" y="39203"/>
                </a:lnTo>
                <a:lnTo>
                  <a:pt x="36054" y="39203"/>
                </a:lnTo>
                <a:lnTo>
                  <a:pt x="36054" y="35444"/>
                </a:lnTo>
                <a:close/>
                <a:moveTo>
                  <a:pt x="43821" y="35444"/>
                </a:moveTo>
                <a:lnTo>
                  <a:pt x="43821" y="39203"/>
                </a:lnTo>
                <a:lnTo>
                  <a:pt x="40029" y="39203"/>
                </a:lnTo>
                <a:lnTo>
                  <a:pt x="40029" y="35444"/>
                </a:lnTo>
                <a:close/>
                <a:moveTo>
                  <a:pt x="47796" y="35444"/>
                </a:moveTo>
                <a:lnTo>
                  <a:pt x="47796" y="39203"/>
                </a:lnTo>
                <a:lnTo>
                  <a:pt x="44005" y="39203"/>
                </a:lnTo>
                <a:lnTo>
                  <a:pt x="44005" y="35444"/>
                </a:lnTo>
                <a:close/>
                <a:moveTo>
                  <a:pt x="51771" y="35444"/>
                </a:moveTo>
                <a:lnTo>
                  <a:pt x="51771" y="39203"/>
                </a:lnTo>
                <a:lnTo>
                  <a:pt x="47980" y="39203"/>
                </a:lnTo>
                <a:lnTo>
                  <a:pt x="47980" y="35444"/>
                </a:lnTo>
                <a:close/>
                <a:moveTo>
                  <a:pt x="55746" y="35444"/>
                </a:moveTo>
                <a:lnTo>
                  <a:pt x="55746" y="39203"/>
                </a:lnTo>
                <a:lnTo>
                  <a:pt x="51956" y="39203"/>
                </a:lnTo>
                <a:lnTo>
                  <a:pt x="51956" y="35444"/>
                </a:lnTo>
                <a:close/>
                <a:moveTo>
                  <a:pt x="59721" y="35444"/>
                </a:moveTo>
                <a:lnTo>
                  <a:pt x="59721" y="39203"/>
                </a:lnTo>
                <a:lnTo>
                  <a:pt x="55931" y="39203"/>
                </a:lnTo>
                <a:lnTo>
                  <a:pt x="55931" y="35444"/>
                </a:lnTo>
                <a:close/>
                <a:moveTo>
                  <a:pt x="63696" y="35444"/>
                </a:moveTo>
                <a:lnTo>
                  <a:pt x="63696" y="39203"/>
                </a:lnTo>
                <a:lnTo>
                  <a:pt x="59906" y="39203"/>
                </a:lnTo>
                <a:lnTo>
                  <a:pt x="59906" y="35444"/>
                </a:lnTo>
                <a:close/>
                <a:moveTo>
                  <a:pt x="67672" y="35444"/>
                </a:moveTo>
                <a:lnTo>
                  <a:pt x="67672" y="39203"/>
                </a:lnTo>
                <a:lnTo>
                  <a:pt x="63881" y="39203"/>
                </a:lnTo>
                <a:lnTo>
                  <a:pt x="63881" y="35444"/>
                </a:lnTo>
                <a:close/>
                <a:moveTo>
                  <a:pt x="71648" y="35444"/>
                </a:moveTo>
                <a:lnTo>
                  <a:pt x="71648" y="39203"/>
                </a:lnTo>
                <a:lnTo>
                  <a:pt x="67857" y="39203"/>
                </a:lnTo>
                <a:lnTo>
                  <a:pt x="67857" y="35444"/>
                </a:lnTo>
                <a:close/>
                <a:moveTo>
                  <a:pt x="75623" y="35444"/>
                </a:moveTo>
                <a:lnTo>
                  <a:pt x="75623" y="39203"/>
                </a:lnTo>
                <a:lnTo>
                  <a:pt x="71832" y="39203"/>
                </a:lnTo>
                <a:lnTo>
                  <a:pt x="71832" y="35444"/>
                </a:lnTo>
                <a:close/>
                <a:moveTo>
                  <a:pt x="79598" y="35444"/>
                </a:moveTo>
                <a:lnTo>
                  <a:pt x="79598" y="39203"/>
                </a:lnTo>
                <a:lnTo>
                  <a:pt x="75807" y="39203"/>
                </a:lnTo>
                <a:lnTo>
                  <a:pt x="75807" y="35444"/>
                </a:lnTo>
                <a:close/>
                <a:moveTo>
                  <a:pt x="83573" y="35444"/>
                </a:moveTo>
                <a:lnTo>
                  <a:pt x="83573" y="39203"/>
                </a:lnTo>
                <a:lnTo>
                  <a:pt x="79782" y="39203"/>
                </a:lnTo>
                <a:lnTo>
                  <a:pt x="79782" y="35444"/>
                </a:lnTo>
                <a:close/>
                <a:moveTo>
                  <a:pt x="87549" y="35444"/>
                </a:moveTo>
                <a:lnTo>
                  <a:pt x="87549" y="39203"/>
                </a:lnTo>
                <a:lnTo>
                  <a:pt x="83757" y="39203"/>
                </a:lnTo>
                <a:lnTo>
                  <a:pt x="83757" y="35444"/>
                </a:lnTo>
                <a:close/>
                <a:moveTo>
                  <a:pt x="91524" y="35444"/>
                </a:moveTo>
                <a:lnTo>
                  <a:pt x="91524" y="39203"/>
                </a:lnTo>
                <a:lnTo>
                  <a:pt x="87733" y="39203"/>
                </a:lnTo>
                <a:lnTo>
                  <a:pt x="87733" y="35444"/>
                </a:lnTo>
                <a:close/>
                <a:moveTo>
                  <a:pt x="95499" y="35444"/>
                </a:moveTo>
                <a:lnTo>
                  <a:pt x="95499" y="39203"/>
                </a:lnTo>
                <a:lnTo>
                  <a:pt x="91708" y="39203"/>
                </a:lnTo>
                <a:lnTo>
                  <a:pt x="91708" y="35444"/>
                </a:lnTo>
                <a:close/>
                <a:moveTo>
                  <a:pt x="99474" y="35444"/>
                </a:moveTo>
                <a:lnTo>
                  <a:pt x="99474" y="39203"/>
                </a:lnTo>
                <a:lnTo>
                  <a:pt x="95684" y="39203"/>
                </a:lnTo>
                <a:lnTo>
                  <a:pt x="95684" y="35444"/>
                </a:lnTo>
                <a:close/>
                <a:moveTo>
                  <a:pt x="103449" y="35444"/>
                </a:moveTo>
                <a:lnTo>
                  <a:pt x="103449" y="39203"/>
                </a:lnTo>
                <a:lnTo>
                  <a:pt x="99659" y="39203"/>
                </a:lnTo>
                <a:lnTo>
                  <a:pt x="99659" y="35444"/>
                </a:lnTo>
                <a:close/>
                <a:moveTo>
                  <a:pt x="107424" y="35444"/>
                </a:moveTo>
                <a:lnTo>
                  <a:pt x="107424" y="39203"/>
                </a:lnTo>
                <a:lnTo>
                  <a:pt x="103634" y="39203"/>
                </a:lnTo>
                <a:lnTo>
                  <a:pt x="103634" y="35444"/>
                </a:lnTo>
                <a:close/>
                <a:moveTo>
                  <a:pt x="111400" y="35444"/>
                </a:moveTo>
                <a:lnTo>
                  <a:pt x="111400" y="39203"/>
                </a:lnTo>
                <a:lnTo>
                  <a:pt x="107609" y="39203"/>
                </a:lnTo>
                <a:lnTo>
                  <a:pt x="107609" y="35444"/>
                </a:lnTo>
                <a:close/>
                <a:moveTo>
                  <a:pt x="115376" y="35444"/>
                </a:moveTo>
                <a:lnTo>
                  <a:pt x="115376" y="39203"/>
                </a:lnTo>
                <a:lnTo>
                  <a:pt x="111585" y="39203"/>
                </a:lnTo>
                <a:lnTo>
                  <a:pt x="111585" y="35444"/>
                </a:lnTo>
                <a:close/>
                <a:moveTo>
                  <a:pt x="119351" y="35444"/>
                </a:moveTo>
                <a:lnTo>
                  <a:pt x="119351" y="39203"/>
                </a:lnTo>
                <a:lnTo>
                  <a:pt x="115560" y="39203"/>
                </a:lnTo>
                <a:lnTo>
                  <a:pt x="115560" y="35444"/>
                </a:lnTo>
                <a:close/>
                <a:moveTo>
                  <a:pt x="123326" y="35444"/>
                </a:moveTo>
                <a:lnTo>
                  <a:pt x="123326" y="39203"/>
                </a:lnTo>
                <a:lnTo>
                  <a:pt x="119535" y="39203"/>
                </a:lnTo>
                <a:lnTo>
                  <a:pt x="119535" y="35444"/>
                </a:lnTo>
                <a:close/>
                <a:moveTo>
                  <a:pt x="127301" y="35444"/>
                </a:moveTo>
                <a:lnTo>
                  <a:pt x="127301" y="39203"/>
                </a:lnTo>
                <a:lnTo>
                  <a:pt x="123510" y="39203"/>
                </a:lnTo>
                <a:lnTo>
                  <a:pt x="123510" y="35444"/>
                </a:lnTo>
                <a:close/>
                <a:moveTo>
                  <a:pt x="131277" y="35444"/>
                </a:moveTo>
                <a:lnTo>
                  <a:pt x="131277" y="39203"/>
                </a:lnTo>
                <a:lnTo>
                  <a:pt x="127485" y="39203"/>
                </a:lnTo>
                <a:lnTo>
                  <a:pt x="127485" y="35444"/>
                </a:lnTo>
                <a:close/>
                <a:moveTo>
                  <a:pt x="135252" y="35444"/>
                </a:moveTo>
                <a:lnTo>
                  <a:pt x="135252" y="39203"/>
                </a:lnTo>
                <a:lnTo>
                  <a:pt x="131461" y="39203"/>
                </a:lnTo>
                <a:lnTo>
                  <a:pt x="131461" y="35444"/>
                </a:lnTo>
                <a:close/>
                <a:moveTo>
                  <a:pt x="139227" y="35444"/>
                </a:moveTo>
                <a:lnTo>
                  <a:pt x="139227" y="39203"/>
                </a:lnTo>
                <a:lnTo>
                  <a:pt x="135436" y="39203"/>
                </a:lnTo>
                <a:lnTo>
                  <a:pt x="135436" y="35444"/>
                </a:lnTo>
                <a:close/>
                <a:moveTo>
                  <a:pt x="143202" y="35444"/>
                </a:moveTo>
                <a:lnTo>
                  <a:pt x="143202" y="39203"/>
                </a:lnTo>
                <a:lnTo>
                  <a:pt x="139411" y="39203"/>
                </a:lnTo>
                <a:lnTo>
                  <a:pt x="139411" y="35444"/>
                </a:lnTo>
                <a:close/>
                <a:moveTo>
                  <a:pt x="147177" y="35444"/>
                </a:moveTo>
                <a:lnTo>
                  <a:pt x="147177" y="39203"/>
                </a:lnTo>
                <a:lnTo>
                  <a:pt x="143387" y="39203"/>
                </a:lnTo>
                <a:lnTo>
                  <a:pt x="143387" y="35444"/>
                </a:lnTo>
                <a:close/>
                <a:moveTo>
                  <a:pt x="151224" y="35444"/>
                </a:moveTo>
                <a:lnTo>
                  <a:pt x="151224" y="39203"/>
                </a:lnTo>
                <a:lnTo>
                  <a:pt x="147362" y="39203"/>
                </a:lnTo>
                <a:lnTo>
                  <a:pt x="147362" y="35444"/>
                </a:lnTo>
                <a:close/>
                <a:moveTo>
                  <a:pt x="4068" y="39386"/>
                </a:moveTo>
                <a:lnTo>
                  <a:pt x="4068" y="43147"/>
                </a:lnTo>
                <a:lnTo>
                  <a:pt x="184" y="43147"/>
                </a:lnTo>
                <a:lnTo>
                  <a:pt x="184" y="39386"/>
                </a:lnTo>
                <a:close/>
                <a:moveTo>
                  <a:pt x="8043" y="39386"/>
                </a:moveTo>
                <a:lnTo>
                  <a:pt x="8043" y="43147"/>
                </a:lnTo>
                <a:lnTo>
                  <a:pt x="4252" y="43147"/>
                </a:lnTo>
                <a:lnTo>
                  <a:pt x="4252" y="39386"/>
                </a:lnTo>
                <a:close/>
                <a:moveTo>
                  <a:pt x="12018" y="39386"/>
                </a:moveTo>
                <a:lnTo>
                  <a:pt x="12018" y="43147"/>
                </a:lnTo>
                <a:lnTo>
                  <a:pt x="8227" y="43147"/>
                </a:lnTo>
                <a:lnTo>
                  <a:pt x="8227" y="39386"/>
                </a:lnTo>
                <a:close/>
                <a:moveTo>
                  <a:pt x="15993" y="39386"/>
                </a:moveTo>
                <a:lnTo>
                  <a:pt x="15993" y="43147"/>
                </a:lnTo>
                <a:lnTo>
                  <a:pt x="12202" y="43147"/>
                </a:lnTo>
                <a:lnTo>
                  <a:pt x="12202" y="39386"/>
                </a:lnTo>
                <a:close/>
                <a:moveTo>
                  <a:pt x="19968" y="39386"/>
                </a:moveTo>
                <a:lnTo>
                  <a:pt x="19968" y="43147"/>
                </a:lnTo>
                <a:lnTo>
                  <a:pt x="16177" y="43147"/>
                </a:lnTo>
                <a:lnTo>
                  <a:pt x="16177" y="39386"/>
                </a:lnTo>
                <a:close/>
                <a:moveTo>
                  <a:pt x="23944" y="39386"/>
                </a:moveTo>
                <a:lnTo>
                  <a:pt x="23944" y="43147"/>
                </a:lnTo>
                <a:lnTo>
                  <a:pt x="20153" y="43147"/>
                </a:lnTo>
                <a:lnTo>
                  <a:pt x="20153" y="39386"/>
                </a:lnTo>
                <a:close/>
                <a:moveTo>
                  <a:pt x="27919" y="39386"/>
                </a:moveTo>
                <a:lnTo>
                  <a:pt x="27919" y="43147"/>
                </a:lnTo>
                <a:lnTo>
                  <a:pt x="24129" y="43147"/>
                </a:lnTo>
                <a:lnTo>
                  <a:pt x="24129" y="39386"/>
                </a:lnTo>
                <a:close/>
                <a:moveTo>
                  <a:pt x="31895" y="39386"/>
                </a:moveTo>
                <a:lnTo>
                  <a:pt x="31895" y="43147"/>
                </a:lnTo>
                <a:lnTo>
                  <a:pt x="28104" y="43147"/>
                </a:lnTo>
                <a:lnTo>
                  <a:pt x="28104" y="39386"/>
                </a:lnTo>
                <a:close/>
                <a:moveTo>
                  <a:pt x="35870" y="39386"/>
                </a:moveTo>
                <a:lnTo>
                  <a:pt x="35870" y="43147"/>
                </a:lnTo>
                <a:lnTo>
                  <a:pt x="32079" y="43147"/>
                </a:lnTo>
                <a:lnTo>
                  <a:pt x="32079" y="39386"/>
                </a:lnTo>
                <a:close/>
                <a:moveTo>
                  <a:pt x="39845" y="39386"/>
                </a:moveTo>
                <a:lnTo>
                  <a:pt x="39845" y="43147"/>
                </a:lnTo>
                <a:lnTo>
                  <a:pt x="36054" y="43147"/>
                </a:lnTo>
                <a:lnTo>
                  <a:pt x="36054" y="39386"/>
                </a:lnTo>
                <a:close/>
                <a:moveTo>
                  <a:pt x="43821" y="39386"/>
                </a:moveTo>
                <a:lnTo>
                  <a:pt x="43821" y="43147"/>
                </a:lnTo>
                <a:lnTo>
                  <a:pt x="40029" y="43147"/>
                </a:lnTo>
                <a:lnTo>
                  <a:pt x="40029" y="39386"/>
                </a:lnTo>
                <a:close/>
                <a:moveTo>
                  <a:pt x="47796" y="39386"/>
                </a:moveTo>
                <a:lnTo>
                  <a:pt x="47796" y="43147"/>
                </a:lnTo>
                <a:lnTo>
                  <a:pt x="44005" y="43147"/>
                </a:lnTo>
                <a:lnTo>
                  <a:pt x="44005" y="39386"/>
                </a:lnTo>
                <a:close/>
                <a:moveTo>
                  <a:pt x="51771" y="39386"/>
                </a:moveTo>
                <a:lnTo>
                  <a:pt x="51771" y="43147"/>
                </a:lnTo>
                <a:lnTo>
                  <a:pt x="47980" y="43147"/>
                </a:lnTo>
                <a:lnTo>
                  <a:pt x="47980" y="39386"/>
                </a:lnTo>
                <a:close/>
                <a:moveTo>
                  <a:pt x="55746" y="39386"/>
                </a:moveTo>
                <a:lnTo>
                  <a:pt x="55746" y="43147"/>
                </a:lnTo>
                <a:lnTo>
                  <a:pt x="51956" y="43147"/>
                </a:lnTo>
                <a:lnTo>
                  <a:pt x="51956" y="39386"/>
                </a:lnTo>
                <a:close/>
                <a:moveTo>
                  <a:pt x="59721" y="39386"/>
                </a:moveTo>
                <a:lnTo>
                  <a:pt x="59721" y="43147"/>
                </a:lnTo>
                <a:lnTo>
                  <a:pt x="55931" y="43147"/>
                </a:lnTo>
                <a:lnTo>
                  <a:pt x="55931" y="39386"/>
                </a:lnTo>
                <a:close/>
                <a:moveTo>
                  <a:pt x="63696" y="39386"/>
                </a:moveTo>
                <a:lnTo>
                  <a:pt x="63696" y="43147"/>
                </a:lnTo>
                <a:lnTo>
                  <a:pt x="59906" y="43147"/>
                </a:lnTo>
                <a:lnTo>
                  <a:pt x="59906" y="39386"/>
                </a:lnTo>
                <a:close/>
                <a:moveTo>
                  <a:pt x="67672" y="39386"/>
                </a:moveTo>
                <a:lnTo>
                  <a:pt x="67672" y="43147"/>
                </a:lnTo>
                <a:lnTo>
                  <a:pt x="63881" y="43147"/>
                </a:lnTo>
                <a:lnTo>
                  <a:pt x="63881" y="39386"/>
                </a:lnTo>
                <a:close/>
                <a:moveTo>
                  <a:pt x="71648" y="39386"/>
                </a:moveTo>
                <a:lnTo>
                  <a:pt x="71648" y="43147"/>
                </a:lnTo>
                <a:lnTo>
                  <a:pt x="67857" y="43147"/>
                </a:lnTo>
                <a:lnTo>
                  <a:pt x="67857" y="39386"/>
                </a:lnTo>
                <a:close/>
                <a:moveTo>
                  <a:pt x="75623" y="39386"/>
                </a:moveTo>
                <a:lnTo>
                  <a:pt x="75623" y="43147"/>
                </a:lnTo>
                <a:lnTo>
                  <a:pt x="71832" y="43147"/>
                </a:lnTo>
                <a:lnTo>
                  <a:pt x="71832" y="39386"/>
                </a:lnTo>
                <a:close/>
                <a:moveTo>
                  <a:pt x="79598" y="39386"/>
                </a:moveTo>
                <a:lnTo>
                  <a:pt x="79598" y="43147"/>
                </a:lnTo>
                <a:lnTo>
                  <a:pt x="75807" y="43147"/>
                </a:lnTo>
                <a:lnTo>
                  <a:pt x="75807" y="39386"/>
                </a:lnTo>
                <a:close/>
                <a:moveTo>
                  <a:pt x="83573" y="39386"/>
                </a:moveTo>
                <a:lnTo>
                  <a:pt x="83573" y="43147"/>
                </a:lnTo>
                <a:lnTo>
                  <a:pt x="79782" y="43147"/>
                </a:lnTo>
                <a:lnTo>
                  <a:pt x="79782" y="39386"/>
                </a:lnTo>
                <a:close/>
                <a:moveTo>
                  <a:pt x="87549" y="39386"/>
                </a:moveTo>
                <a:lnTo>
                  <a:pt x="87549" y="43147"/>
                </a:lnTo>
                <a:lnTo>
                  <a:pt x="83757" y="43147"/>
                </a:lnTo>
                <a:lnTo>
                  <a:pt x="83757" y="39386"/>
                </a:lnTo>
                <a:close/>
                <a:moveTo>
                  <a:pt x="91524" y="39386"/>
                </a:moveTo>
                <a:lnTo>
                  <a:pt x="91524" y="43147"/>
                </a:lnTo>
                <a:lnTo>
                  <a:pt x="87733" y="43147"/>
                </a:lnTo>
                <a:lnTo>
                  <a:pt x="87733" y="39386"/>
                </a:lnTo>
                <a:close/>
                <a:moveTo>
                  <a:pt x="95499" y="39386"/>
                </a:moveTo>
                <a:lnTo>
                  <a:pt x="95499" y="43147"/>
                </a:lnTo>
                <a:lnTo>
                  <a:pt x="91708" y="43147"/>
                </a:lnTo>
                <a:lnTo>
                  <a:pt x="91708" y="39386"/>
                </a:lnTo>
                <a:close/>
                <a:moveTo>
                  <a:pt x="99474" y="39386"/>
                </a:moveTo>
                <a:lnTo>
                  <a:pt x="99474" y="43147"/>
                </a:lnTo>
                <a:lnTo>
                  <a:pt x="95684" y="43147"/>
                </a:lnTo>
                <a:lnTo>
                  <a:pt x="95684" y="39386"/>
                </a:lnTo>
                <a:close/>
                <a:moveTo>
                  <a:pt x="103449" y="39386"/>
                </a:moveTo>
                <a:lnTo>
                  <a:pt x="103449" y="43147"/>
                </a:lnTo>
                <a:lnTo>
                  <a:pt x="99659" y="43147"/>
                </a:lnTo>
                <a:lnTo>
                  <a:pt x="99659" y="39386"/>
                </a:lnTo>
                <a:close/>
                <a:moveTo>
                  <a:pt x="107424" y="39386"/>
                </a:moveTo>
                <a:lnTo>
                  <a:pt x="107424" y="43147"/>
                </a:lnTo>
                <a:lnTo>
                  <a:pt x="103634" y="43147"/>
                </a:lnTo>
                <a:lnTo>
                  <a:pt x="103634" y="39386"/>
                </a:lnTo>
                <a:close/>
                <a:moveTo>
                  <a:pt x="111400" y="39386"/>
                </a:moveTo>
                <a:lnTo>
                  <a:pt x="111400" y="43147"/>
                </a:lnTo>
                <a:lnTo>
                  <a:pt x="107609" y="43147"/>
                </a:lnTo>
                <a:lnTo>
                  <a:pt x="107609" y="39386"/>
                </a:lnTo>
                <a:close/>
                <a:moveTo>
                  <a:pt x="115376" y="39386"/>
                </a:moveTo>
                <a:lnTo>
                  <a:pt x="115376" y="43147"/>
                </a:lnTo>
                <a:lnTo>
                  <a:pt x="111585" y="43147"/>
                </a:lnTo>
                <a:lnTo>
                  <a:pt x="111585" y="39386"/>
                </a:lnTo>
                <a:close/>
                <a:moveTo>
                  <a:pt x="119351" y="39386"/>
                </a:moveTo>
                <a:lnTo>
                  <a:pt x="119351" y="43147"/>
                </a:lnTo>
                <a:lnTo>
                  <a:pt x="115560" y="43147"/>
                </a:lnTo>
                <a:lnTo>
                  <a:pt x="115560" y="39386"/>
                </a:lnTo>
                <a:close/>
                <a:moveTo>
                  <a:pt x="123326" y="39386"/>
                </a:moveTo>
                <a:lnTo>
                  <a:pt x="123326" y="43147"/>
                </a:lnTo>
                <a:lnTo>
                  <a:pt x="119535" y="43147"/>
                </a:lnTo>
                <a:lnTo>
                  <a:pt x="119535" y="39386"/>
                </a:lnTo>
                <a:close/>
                <a:moveTo>
                  <a:pt x="127301" y="39386"/>
                </a:moveTo>
                <a:lnTo>
                  <a:pt x="127301" y="43147"/>
                </a:lnTo>
                <a:lnTo>
                  <a:pt x="123510" y="43147"/>
                </a:lnTo>
                <a:lnTo>
                  <a:pt x="123510" y="39386"/>
                </a:lnTo>
                <a:close/>
                <a:moveTo>
                  <a:pt x="131277" y="39386"/>
                </a:moveTo>
                <a:lnTo>
                  <a:pt x="131277" y="43147"/>
                </a:lnTo>
                <a:lnTo>
                  <a:pt x="127485" y="43147"/>
                </a:lnTo>
                <a:lnTo>
                  <a:pt x="127485" y="39386"/>
                </a:lnTo>
                <a:close/>
                <a:moveTo>
                  <a:pt x="135252" y="39386"/>
                </a:moveTo>
                <a:lnTo>
                  <a:pt x="135252" y="43147"/>
                </a:lnTo>
                <a:lnTo>
                  <a:pt x="131461" y="43147"/>
                </a:lnTo>
                <a:lnTo>
                  <a:pt x="131461" y="39386"/>
                </a:lnTo>
                <a:close/>
                <a:moveTo>
                  <a:pt x="139227" y="39386"/>
                </a:moveTo>
                <a:lnTo>
                  <a:pt x="139227" y="43147"/>
                </a:lnTo>
                <a:lnTo>
                  <a:pt x="135436" y="43147"/>
                </a:lnTo>
                <a:lnTo>
                  <a:pt x="135436" y="39386"/>
                </a:lnTo>
                <a:close/>
                <a:moveTo>
                  <a:pt x="143202" y="39386"/>
                </a:moveTo>
                <a:lnTo>
                  <a:pt x="143202" y="43147"/>
                </a:lnTo>
                <a:lnTo>
                  <a:pt x="139411" y="43147"/>
                </a:lnTo>
                <a:lnTo>
                  <a:pt x="139411" y="39386"/>
                </a:lnTo>
                <a:close/>
                <a:moveTo>
                  <a:pt x="147177" y="39386"/>
                </a:moveTo>
                <a:lnTo>
                  <a:pt x="147177" y="43147"/>
                </a:lnTo>
                <a:lnTo>
                  <a:pt x="143387" y="43147"/>
                </a:lnTo>
                <a:lnTo>
                  <a:pt x="143387" y="39386"/>
                </a:lnTo>
                <a:close/>
                <a:moveTo>
                  <a:pt x="151224" y="39386"/>
                </a:moveTo>
                <a:lnTo>
                  <a:pt x="151224" y="43147"/>
                </a:lnTo>
                <a:lnTo>
                  <a:pt x="147362" y="43147"/>
                </a:lnTo>
                <a:lnTo>
                  <a:pt x="147362" y="39386"/>
                </a:lnTo>
                <a:close/>
                <a:moveTo>
                  <a:pt x="4068" y="43330"/>
                </a:moveTo>
                <a:lnTo>
                  <a:pt x="4068" y="47089"/>
                </a:lnTo>
                <a:lnTo>
                  <a:pt x="184" y="47089"/>
                </a:lnTo>
                <a:lnTo>
                  <a:pt x="184" y="43330"/>
                </a:lnTo>
                <a:close/>
                <a:moveTo>
                  <a:pt x="8043" y="43330"/>
                </a:moveTo>
                <a:lnTo>
                  <a:pt x="8043" y="47089"/>
                </a:lnTo>
                <a:lnTo>
                  <a:pt x="4252" y="47089"/>
                </a:lnTo>
                <a:lnTo>
                  <a:pt x="4252" y="43330"/>
                </a:lnTo>
                <a:close/>
                <a:moveTo>
                  <a:pt x="12018" y="43330"/>
                </a:moveTo>
                <a:lnTo>
                  <a:pt x="12018" y="47089"/>
                </a:lnTo>
                <a:lnTo>
                  <a:pt x="8227" y="47089"/>
                </a:lnTo>
                <a:lnTo>
                  <a:pt x="8227" y="43330"/>
                </a:lnTo>
                <a:close/>
                <a:moveTo>
                  <a:pt x="15993" y="43330"/>
                </a:moveTo>
                <a:lnTo>
                  <a:pt x="15993" y="47089"/>
                </a:lnTo>
                <a:lnTo>
                  <a:pt x="12202" y="47089"/>
                </a:lnTo>
                <a:lnTo>
                  <a:pt x="12202" y="43330"/>
                </a:lnTo>
                <a:close/>
                <a:moveTo>
                  <a:pt x="19968" y="43330"/>
                </a:moveTo>
                <a:lnTo>
                  <a:pt x="19968" y="47089"/>
                </a:lnTo>
                <a:lnTo>
                  <a:pt x="16177" y="47089"/>
                </a:lnTo>
                <a:lnTo>
                  <a:pt x="16177" y="43330"/>
                </a:lnTo>
                <a:close/>
                <a:moveTo>
                  <a:pt x="23944" y="43330"/>
                </a:moveTo>
                <a:lnTo>
                  <a:pt x="23944" y="47089"/>
                </a:lnTo>
                <a:lnTo>
                  <a:pt x="20153" y="47089"/>
                </a:lnTo>
                <a:lnTo>
                  <a:pt x="20153" y="43330"/>
                </a:lnTo>
                <a:close/>
                <a:moveTo>
                  <a:pt x="27919" y="43330"/>
                </a:moveTo>
                <a:lnTo>
                  <a:pt x="27919" y="47089"/>
                </a:lnTo>
                <a:lnTo>
                  <a:pt x="24129" y="47089"/>
                </a:lnTo>
                <a:lnTo>
                  <a:pt x="24129" y="43330"/>
                </a:lnTo>
                <a:close/>
                <a:moveTo>
                  <a:pt x="31895" y="43330"/>
                </a:moveTo>
                <a:lnTo>
                  <a:pt x="31895" y="47089"/>
                </a:lnTo>
                <a:lnTo>
                  <a:pt x="28104" y="47089"/>
                </a:lnTo>
                <a:lnTo>
                  <a:pt x="28104" y="43330"/>
                </a:lnTo>
                <a:close/>
                <a:moveTo>
                  <a:pt x="35870" y="43330"/>
                </a:moveTo>
                <a:lnTo>
                  <a:pt x="35870" y="47089"/>
                </a:lnTo>
                <a:lnTo>
                  <a:pt x="32079" y="47089"/>
                </a:lnTo>
                <a:lnTo>
                  <a:pt x="32079" y="43330"/>
                </a:lnTo>
                <a:close/>
                <a:moveTo>
                  <a:pt x="39845" y="43330"/>
                </a:moveTo>
                <a:lnTo>
                  <a:pt x="39845" y="47089"/>
                </a:lnTo>
                <a:lnTo>
                  <a:pt x="36054" y="47089"/>
                </a:lnTo>
                <a:lnTo>
                  <a:pt x="36054" y="43330"/>
                </a:lnTo>
                <a:close/>
                <a:moveTo>
                  <a:pt x="43821" y="43330"/>
                </a:moveTo>
                <a:lnTo>
                  <a:pt x="43821" y="47089"/>
                </a:lnTo>
                <a:lnTo>
                  <a:pt x="40029" y="47089"/>
                </a:lnTo>
                <a:lnTo>
                  <a:pt x="40029" y="43330"/>
                </a:lnTo>
                <a:close/>
                <a:moveTo>
                  <a:pt x="47796" y="43330"/>
                </a:moveTo>
                <a:lnTo>
                  <a:pt x="47796" y="47089"/>
                </a:lnTo>
                <a:lnTo>
                  <a:pt x="44005" y="47089"/>
                </a:lnTo>
                <a:lnTo>
                  <a:pt x="44005" y="43330"/>
                </a:lnTo>
                <a:close/>
                <a:moveTo>
                  <a:pt x="51771" y="43330"/>
                </a:moveTo>
                <a:lnTo>
                  <a:pt x="51771" y="47089"/>
                </a:lnTo>
                <a:lnTo>
                  <a:pt x="47980" y="47089"/>
                </a:lnTo>
                <a:lnTo>
                  <a:pt x="47980" y="43330"/>
                </a:lnTo>
                <a:close/>
                <a:moveTo>
                  <a:pt x="55746" y="43330"/>
                </a:moveTo>
                <a:lnTo>
                  <a:pt x="55746" y="47089"/>
                </a:lnTo>
                <a:lnTo>
                  <a:pt x="51956" y="47089"/>
                </a:lnTo>
                <a:lnTo>
                  <a:pt x="51956" y="43330"/>
                </a:lnTo>
                <a:close/>
                <a:moveTo>
                  <a:pt x="59721" y="43330"/>
                </a:moveTo>
                <a:lnTo>
                  <a:pt x="59721" y="47089"/>
                </a:lnTo>
                <a:lnTo>
                  <a:pt x="55931" y="47089"/>
                </a:lnTo>
                <a:lnTo>
                  <a:pt x="55931" y="43330"/>
                </a:lnTo>
                <a:close/>
                <a:moveTo>
                  <a:pt x="63696" y="43330"/>
                </a:moveTo>
                <a:lnTo>
                  <a:pt x="63696" y="47089"/>
                </a:lnTo>
                <a:lnTo>
                  <a:pt x="59906" y="47089"/>
                </a:lnTo>
                <a:lnTo>
                  <a:pt x="59906" y="43330"/>
                </a:lnTo>
                <a:close/>
                <a:moveTo>
                  <a:pt x="67672" y="43330"/>
                </a:moveTo>
                <a:lnTo>
                  <a:pt x="67672" y="47089"/>
                </a:lnTo>
                <a:lnTo>
                  <a:pt x="63881" y="47089"/>
                </a:lnTo>
                <a:lnTo>
                  <a:pt x="63881" y="43330"/>
                </a:lnTo>
                <a:close/>
                <a:moveTo>
                  <a:pt x="71648" y="43330"/>
                </a:moveTo>
                <a:lnTo>
                  <a:pt x="71648" y="47089"/>
                </a:lnTo>
                <a:lnTo>
                  <a:pt x="67857" y="47089"/>
                </a:lnTo>
                <a:lnTo>
                  <a:pt x="67857" y="43330"/>
                </a:lnTo>
                <a:close/>
                <a:moveTo>
                  <a:pt x="75623" y="43330"/>
                </a:moveTo>
                <a:lnTo>
                  <a:pt x="75623" y="47089"/>
                </a:lnTo>
                <a:lnTo>
                  <a:pt x="71832" y="47089"/>
                </a:lnTo>
                <a:lnTo>
                  <a:pt x="71832" y="43330"/>
                </a:lnTo>
                <a:close/>
                <a:moveTo>
                  <a:pt x="79598" y="43330"/>
                </a:moveTo>
                <a:lnTo>
                  <a:pt x="79598" y="47089"/>
                </a:lnTo>
                <a:lnTo>
                  <a:pt x="75807" y="47089"/>
                </a:lnTo>
                <a:lnTo>
                  <a:pt x="75807" y="43330"/>
                </a:lnTo>
                <a:close/>
                <a:moveTo>
                  <a:pt x="83573" y="43330"/>
                </a:moveTo>
                <a:lnTo>
                  <a:pt x="83573" y="47089"/>
                </a:lnTo>
                <a:lnTo>
                  <a:pt x="79782" y="47089"/>
                </a:lnTo>
                <a:lnTo>
                  <a:pt x="79782" y="43330"/>
                </a:lnTo>
                <a:close/>
                <a:moveTo>
                  <a:pt x="87549" y="43330"/>
                </a:moveTo>
                <a:lnTo>
                  <a:pt x="87549" y="47089"/>
                </a:lnTo>
                <a:lnTo>
                  <a:pt x="83757" y="47089"/>
                </a:lnTo>
                <a:lnTo>
                  <a:pt x="83757" y="43330"/>
                </a:lnTo>
                <a:close/>
                <a:moveTo>
                  <a:pt x="91524" y="43330"/>
                </a:moveTo>
                <a:lnTo>
                  <a:pt x="91524" y="47089"/>
                </a:lnTo>
                <a:lnTo>
                  <a:pt x="87733" y="47089"/>
                </a:lnTo>
                <a:lnTo>
                  <a:pt x="87733" y="43330"/>
                </a:lnTo>
                <a:close/>
                <a:moveTo>
                  <a:pt x="95499" y="43330"/>
                </a:moveTo>
                <a:lnTo>
                  <a:pt x="95499" y="47089"/>
                </a:lnTo>
                <a:lnTo>
                  <a:pt x="91708" y="47089"/>
                </a:lnTo>
                <a:lnTo>
                  <a:pt x="91708" y="43330"/>
                </a:lnTo>
                <a:close/>
                <a:moveTo>
                  <a:pt x="99474" y="43330"/>
                </a:moveTo>
                <a:lnTo>
                  <a:pt x="99474" y="47089"/>
                </a:lnTo>
                <a:lnTo>
                  <a:pt x="95684" y="47089"/>
                </a:lnTo>
                <a:lnTo>
                  <a:pt x="95684" y="43330"/>
                </a:lnTo>
                <a:close/>
                <a:moveTo>
                  <a:pt x="103449" y="43330"/>
                </a:moveTo>
                <a:lnTo>
                  <a:pt x="103449" y="47089"/>
                </a:lnTo>
                <a:lnTo>
                  <a:pt x="99659" y="47089"/>
                </a:lnTo>
                <a:lnTo>
                  <a:pt x="99659" y="43330"/>
                </a:lnTo>
                <a:close/>
                <a:moveTo>
                  <a:pt x="107424" y="43330"/>
                </a:moveTo>
                <a:lnTo>
                  <a:pt x="107424" y="47089"/>
                </a:lnTo>
                <a:lnTo>
                  <a:pt x="103634" y="47089"/>
                </a:lnTo>
                <a:lnTo>
                  <a:pt x="103634" y="43330"/>
                </a:lnTo>
                <a:close/>
                <a:moveTo>
                  <a:pt x="111400" y="43330"/>
                </a:moveTo>
                <a:lnTo>
                  <a:pt x="111400" y="47089"/>
                </a:lnTo>
                <a:lnTo>
                  <a:pt x="107609" y="47089"/>
                </a:lnTo>
                <a:lnTo>
                  <a:pt x="107609" y="43330"/>
                </a:lnTo>
                <a:close/>
                <a:moveTo>
                  <a:pt x="115376" y="43330"/>
                </a:moveTo>
                <a:lnTo>
                  <a:pt x="115376" y="47089"/>
                </a:lnTo>
                <a:lnTo>
                  <a:pt x="111585" y="47089"/>
                </a:lnTo>
                <a:lnTo>
                  <a:pt x="111585" y="43330"/>
                </a:lnTo>
                <a:close/>
                <a:moveTo>
                  <a:pt x="119351" y="43330"/>
                </a:moveTo>
                <a:lnTo>
                  <a:pt x="119351" y="47089"/>
                </a:lnTo>
                <a:lnTo>
                  <a:pt x="115560" y="47089"/>
                </a:lnTo>
                <a:lnTo>
                  <a:pt x="115560" y="43330"/>
                </a:lnTo>
                <a:close/>
                <a:moveTo>
                  <a:pt x="123326" y="43330"/>
                </a:moveTo>
                <a:lnTo>
                  <a:pt x="123326" y="47089"/>
                </a:lnTo>
                <a:lnTo>
                  <a:pt x="119535" y="47089"/>
                </a:lnTo>
                <a:lnTo>
                  <a:pt x="119535" y="43330"/>
                </a:lnTo>
                <a:close/>
                <a:moveTo>
                  <a:pt x="127301" y="43330"/>
                </a:moveTo>
                <a:lnTo>
                  <a:pt x="127301" y="47089"/>
                </a:lnTo>
                <a:lnTo>
                  <a:pt x="123510" y="47089"/>
                </a:lnTo>
                <a:lnTo>
                  <a:pt x="123510" y="43330"/>
                </a:lnTo>
                <a:close/>
                <a:moveTo>
                  <a:pt x="131277" y="43330"/>
                </a:moveTo>
                <a:lnTo>
                  <a:pt x="131277" y="47089"/>
                </a:lnTo>
                <a:lnTo>
                  <a:pt x="127485" y="47089"/>
                </a:lnTo>
                <a:lnTo>
                  <a:pt x="127485" y="43330"/>
                </a:lnTo>
                <a:close/>
                <a:moveTo>
                  <a:pt x="135252" y="43330"/>
                </a:moveTo>
                <a:lnTo>
                  <a:pt x="135252" y="47089"/>
                </a:lnTo>
                <a:lnTo>
                  <a:pt x="131461" y="47089"/>
                </a:lnTo>
                <a:lnTo>
                  <a:pt x="131461" y="43330"/>
                </a:lnTo>
                <a:close/>
                <a:moveTo>
                  <a:pt x="139227" y="43330"/>
                </a:moveTo>
                <a:lnTo>
                  <a:pt x="139227" y="47089"/>
                </a:lnTo>
                <a:lnTo>
                  <a:pt x="135436" y="47089"/>
                </a:lnTo>
                <a:lnTo>
                  <a:pt x="135436" y="43330"/>
                </a:lnTo>
                <a:close/>
                <a:moveTo>
                  <a:pt x="143202" y="43330"/>
                </a:moveTo>
                <a:lnTo>
                  <a:pt x="143202" y="47089"/>
                </a:lnTo>
                <a:lnTo>
                  <a:pt x="139411" y="47089"/>
                </a:lnTo>
                <a:lnTo>
                  <a:pt x="139411" y="43330"/>
                </a:lnTo>
                <a:close/>
                <a:moveTo>
                  <a:pt x="147177" y="43330"/>
                </a:moveTo>
                <a:lnTo>
                  <a:pt x="147177" y="47089"/>
                </a:lnTo>
                <a:lnTo>
                  <a:pt x="143387" y="47089"/>
                </a:lnTo>
                <a:lnTo>
                  <a:pt x="143387" y="43330"/>
                </a:lnTo>
                <a:close/>
                <a:moveTo>
                  <a:pt x="151224" y="43330"/>
                </a:moveTo>
                <a:lnTo>
                  <a:pt x="151224" y="47089"/>
                </a:lnTo>
                <a:lnTo>
                  <a:pt x="147362" y="47089"/>
                </a:lnTo>
                <a:lnTo>
                  <a:pt x="147362" y="43330"/>
                </a:lnTo>
                <a:close/>
                <a:moveTo>
                  <a:pt x="4068" y="47272"/>
                </a:moveTo>
                <a:lnTo>
                  <a:pt x="4068" y="51032"/>
                </a:lnTo>
                <a:lnTo>
                  <a:pt x="184" y="51032"/>
                </a:lnTo>
                <a:lnTo>
                  <a:pt x="184" y="47272"/>
                </a:lnTo>
                <a:close/>
                <a:moveTo>
                  <a:pt x="8043" y="47272"/>
                </a:moveTo>
                <a:lnTo>
                  <a:pt x="8043" y="51032"/>
                </a:lnTo>
                <a:lnTo>
                  <a:pt x="4252" y="51032"/>
                </a:lnTo>
                <a:lnTo>
                  <a:pt x="4252" y="47272"/>
                </a:lnTo>
                <a:close/>
                <a:moveTo>
                  <a:pt x="12018" y="47272"/>
                </a:moveTo>
                <a:lnTo>
                  <a:pt x="12018" y="51032"/>
                </a:lnTo>
                <a:lnTo>
                  <a:pt x="8227" y="51032"/>
                </a:lnTo>
                <a:lnTo>
                  <a:pt x="8227" y="47272"/>
                </a:lnTo>
                <a:close/>
                <a:moveTo>
                  <a:pt x="15993" y="47272"/>
                </a:moveTo>
                <a:lnTo>
                  <a:pt x="15993" y="51032"/>
                </a:lnTo>
                <a:lnTo>
                  <a:pt x="12202" y="51032"/>
                </a:lnTo>
                <a:lnTo>
                  <a:pt x="12202" y="47272"/>
                </a:lnTo>
                <a:close/>
                <a:moveTo>
                  <a:pt x="19968" y="47272"/>
                </a:moveTo>
                <a:lnTo>
                  <a:pt x="19968" y="51032"/>
                </a:lnTo>
                <a:lnTo>
                  <a:pt x="16177" y="51032"/>
                </a:lnTo>
                <a:lnTo>
                  <a:pt x="16177" y="47272"/>
                </a:lnTo>
                <a:close/>
                <a:moveTo>
                  <a:pt x="23944" y="47272"/>
                </a:moveTo>
                <a:lnTo>
                  <a:pt x="23944" y="51032"/>
                </a:lnTo>
                <a:lnTo>
                  <a:pt x="20153" y="51032"/>
                </a:lnTo>
                <a:lnTo>
                  <a:pt x="20153" y="47272"/>
                </a:lnTo>
                <a:close/>
                <a:moveTo>
                  <a:pt x="27919" y="47272"/>
                </a:moveTo>
                <a:lnTo>
                  <a:pt x="27919" y="51032"/>
                </a:lnTo>
                <a:lnTo>
                  <a:pt x="24129" y="51032"/>
                </a:lnTo>
                <a:lnTo>
                  <a:pt x="24129" y="47272"/>
                </a:lnTo>
                <a:close/>
                <a:moveTo>
                  <a:pt x="31895" y="47272"/>
                </a:moveTo>
                <a:lnTo>
                  <a:pt x="31895" y="51032"/>
                </a:lnTo>
                <a:lnTo>
                  <a:pt x="28104" y="51032"/>
                </a:lnTo>
                <a:lnTo>
                  <a:pt x="28104" y="47272"/>
                </a:lnTo>
                <a:close/>
                <a:moveTo>
                  <a:pt x="35870" y="47272"/>
                </a:moveTo>
                <a:lnTo>
                  <a:pt x="35870" y="51032"/>
                </a:lnTo>
                <a:lnTo>
                  <a:pt x="32079" y="51032"/>
                </a:lnTo>
                <a:lnTo>
                  <a:pt x="32079" y="47272"/>
                </a:lnTo>
                <a:close/>
                <a:moveTo>
                  <a:pt x="39845" y="47272"/>
                </a:moveTo>
                <a:lnTo>
                  <a:pt x="39845" y="51032"/>
                </a:lnTo>
                <a:lnTo>
                  <a:pt x="36054" y="51032"/>
                </a:lnTo>
                <a:lnTo>
                  <a:pt x="36054" y="47272"/>
                </a:lnTo>
                <a:close/>
                <a:moveTo>
                  <a:pt x="43821" y="47272"/>
                </a:moveTo>
                <a:lnTo>
                  <a:pt x="43821" y="51032"/>
                </a:lnTo>
                <a:lnTo>
                  <a:pt x="40029" y="51032"/>
                </a:lnTo>
                <a:lnTo>
                  <a:pt x="40029" y="47272"/>
                </a:lnTo>
                <a:close/>
                <a:moveTo>
                  <a:pt x="47796" y="47272"/>
                </a:moveTo>
                <a:lnTo>
                  <a:pt x="47796" y="51032"/>
                </a:lnTo>
                <a:lnTo>
                  <a:pt x="44005" y="51032"/>
                </a:lnTo>
                <a:lnTo>
                  <a:pt x="44005" y="47272"/>
                </a:lnTo>
                <a:close/>
                <a:moveTo>
                  <a:pt x="51771" y="47272"/>
                </a:moveTo>
                <a:lnTo>
                  <a:pt x="51771" y="51032"/>
                </a:lnTo>
                <a:lnTo>
                  <a:pt x="47980" y="51032"/>
                </a:lnTo>
                <a:lnTo>
                  <a:pt x="47980" y="47272"/>
                </a:lnTo>
                <a:close/>
                <a:moveTo>
                  <a:pt x="55746" y="47272"/>
                </a:moveTo>
                <a:lnTo>
                  <a:pt x="55746" y="51032"/>
                </a:lnTo>
                <a:lnTo>
                  <a:pt x="51955" y="51032"/>
                </a:lnTo>
                <a:lnTo>
                  <a:pt x="51955" y="47272"/>
                </a:lnTo>
                <a:close/>
                <a:moveTo>
                  <a:pt x="59721" y="47272"/>
                </a:moveTo>
                <a:lnTo>
                  <a:pt x="59721" y="51032"/>
                </a:lnTo>
                <a:lnTo>
                  <a:pt x="55931" y="51032"/>
                </a:lnTo>
                <a:lnTo>
                  <a:pt x="55931" y="47272"/>
                </a:lnTo>
                <a:close/>
                <a:moveTo>
                  <a:pt x="63696" y="47272"/>
                </a:moveTo>
                <a:lnTo>
                  <a:pt x="63696" y="51032"/>
                </a:lnTo>
                <a:lnTo>
                  <a:pt x="59906" y="51032"/>
                </a:lnTo>
                <a:lnTo>
                  <a:pt x="59906" y="47272"/>
                </a:lnTo>
                <a:close/>
                <a:moveTo>
                  <a:pt x="67672" y="47272"/>
                </a:moveTo>
                <a:lnTo>
                  <a:pt x="67672" y="51032"/>
                </a:lnTo>
                <a:lnTo>
                  <a:pt x="63881" y="51032"/>
                </a:lnTo>
                <a:lnTo>
                  <a:pt x="63881" y="47272"/>
                </a:lnTo>
                <a:close/>
                <a:moveTo>
                  <a:pt x="71648" y="47272"/>
                </a:moveTo>
                <a:lnTo>
                  <a:pt x="71648" y="51032"/>
                </a:lnTo>
                <a:lnTo>
                  <a:pt x="67857" y="51032"/>
                </a:lnTo>
                <a:lnTo>
                  <a:pt x="67857" y="47272"/>
                </a:lnTo>
                <a:close/>
                <a:moveTo>
                  <a:pt x="75623" y="47272"/>
                </a:moveTo>
                <a:lnTo>
                  <a:pt x="75623" y="51032"/>
                </a:lnTo>
                <a:lnTo>
                  <a:pt x="71832" y="51032"/>
                </a:lnTo>
                <a:lnTo>
                  <a:pt x="71832" y="47272"/>
                </a:lnTo>
                <a:close/>
                <a:moveTo>
                  <a:pt x="79598" y="47272"/>
                </a:moveTo>
                <a:lnTo>
                  <a:pt x="79598" y="51032"/>
                </a:lnTo>
                <a:lnTo>
                  <a:pt x="75807" y="51032"/>
                </a:lnTo>
                <a:lnTo>
                  <a:pt x="75807" y="47272"/>
                </a:lnTo>
                <a:close/>
                <a:moveTo>
                  <a:pt x="83573" y="47272"/>
                </a:moveTo>
                <a:lnTo>
                  <a:pt x="83573" y="51032"/>
                </a:lnTo>
                <a:lnTo>
                  <a:pt x="79782" y="51032"/>
                </a:lnTo>
                <a:lnTo>
                  <a:pt x="79782" y="47272"/>
                </a:lnTo>
                <a:close/>
                <a:moveTo>
                  <a:pt x="87549" y="47272"/>
                </a:moveTo>
                <a:lnTo>
                  <a:pt x="87549" y="51032"/>
                </a:lnTo>
                <a:lnTo>
                  <a:pt x="83757" y="51032"/>
                </a:lnTo>
                <a:lnTo>
                  <a:pt x="83757" y="47272"/>
                </a:lnTo>
                <a:close/>
                <a:moveTo>
                  <a:pt x="91524" y="47272"/>
                </a:moveTo>
                <a:lnTo>
                  <a:pt x="91524" y="51032"/>
                </a:lnTo>
                <a:lnTo>
                  <a:pt x="87733" y="51032"/>
                </a:lnTo>
                <a:lnTo>
                  <a:pt x="87733" y="47272"/>
                </a:lnTo>
                <a:close/>
                <a:moveTo>
                  <a:pt x="95499" y="47272"/>
                </a:moveTo>
                <a:lnTo>
                  <a:pt x="95499" y="51032"/>
                </a:lnTo>
                <a:lnTo>
                  <a:pt x="91708" y="51032"/>
                </a:lnTo>
                <a:lnTo>
                  <a:pt x="91708" y="47272"/>
                </a:lnTo>
                <a:close/>
                <a:moveTo>
                  <a:pt x="99474" y="47272"/>
                </a:moveTo>
                <a:lnTo>
                  <a:pt x="99474" y="51032"/>
                </a:lnTo>
                <a:lnTo>
                  <a:pt x="95684" y="51032"/>
                </a:lnTo>
                <a:lnTo>
                  <a:pt x="95684" y="47272"/>
                </a:lnTo>
                <a:close/>
                <a:moveTo>
                  <a:pt x="103449" y="47272"/>
                </a:moveTo>
                <a:lnTo>
                  <a:pt x="103449" y="51032"/>
                </a:lnTo>
                <a:lnTo>
                  <a:pt x="99659" y="51032"/>
                </a:lnTo>
                <a:lnTo>
                  <a:pt x="99659" y="47272"/>
                </a:lnTo>
                <a:close/>
                <a:moveTo>
                  <a:pt x="107424" y="47272"/>
                </a:moveTo>
                <a:lnTo>
                  <a:pt x="107424" y="51032"/>
                </a:lnTo>
                <a:lnTo>
                  <a:pt x="103634" y="51032"/>
                </a:lnTo>
                <a:lnTo>
                  <a:pt x="103634" y="47272"/>
                </a:lnTo>
                <a:close/>
                <a:moveTo>
                  <a:pt x="111400" y="47272"/>
                </a:moveTo>
                <a:lnTo>
                  <a:pt x="111400" y="51032"/>
                </a:lnTo>
                <a:lnTo>
                  <a:pt x="107609" y="51032"/>
                </a:lnTo>
                <a:lnTo>
                  <a:pt x="107609" y="47272"/>
                </a:lnTo>
                <a:close/>
                <a:moveTo>
                  <a:pt x="115376" y="47272"/>
                </a:moveTo>
                <a:lnTo>
                  <a:pt x="115376" y="51032"/>
                </a:lnTo>
                <a:lnTo>
                  <a:pt x="111585" y="51032"/>
                </a:lnTo>
                <a:lnTo>
                  <a:pt x="111585" y="47272"/>
                </a:lnTo>
                <a:close/>
                <a:moveTo>
                  <a:pt x="119351" y="47272"/>
                </a:moveTo>
                <a:lnTo>
                  <a:pt x="119351" y="51032"/>
                </a:lnTo>
                <a:lnTo>
                  <a:pt x="115560" y="51032"/>
                </a:lnTo>
                <a:lnTo>
                  <a:pt x="115560" y="47272"/>
                </a:lnTo>
                <a:close/>
                <a:moveTo>
                  <a:pt x="123326" y="47272"/>
                </a:moveTo>
                <a:lnTo>
                  <a:pt x="123326" y="51032"/>
                </a:lnTo>
                <a:lnTo>
                  <a:pt x="119535" y="51032"/>
                </a:lnTo>
                <a:lnTo>
                  <a:pt x="119535" y="47272"/>
                </a:lnTo>
                <a:close/>
                <a:moveTo>
                  <a:pt x="127301" y="47272"/>
                </a:moveTo>
                <a:lnTo>
                  <a:pt x="127301" y="51032"/>
                </a:lnTo>
                <a:lnTo>
                  <a:pt x="123510" y="51032"/>
                </a:lnTo>
                <a:lnTo>
                  <a:pt x="123510" y="47272"/>
                </a:lnTo>
                <a:close/>
                <a:moveTo>
                  <a:pt x="131277" y="47272"/>
                </a:moveTo>
                <a:lnTo>
                  <a:pt x="131277" y="51032"/>
                </a:lnTo>
                <a:lnTo>
                  <a:pt x="127485" y="51032"/>
                </a:lnTo>
                <a:lnTo>
                  <a:pt x="127485" y="47272"/>
                </a:lnTo>
                <a:close/>
                <a:moveTo>
                  <a:pt x="135252" y="47272"/>
                </a:moveTo>
                <a:lnTo>
                  <a:pt x="135252" y="51032"/>
                </a:lnTo>
                <a:lnTo>
                  <a:pt x="131461" y="51032"/>
                </a:lnTo>
                <a:lnTo>
                  <a:pt x="131461" y="47272"/>
                </a:lnTo>
                <a:close/>
                <a:moveTo>
                  <a:pt x="139227" y="47272"/>
                </a:moveTo>
                <a:lnTo>
                  <a:pt x="139227" y="51032"/>
                </a:lnTo>
                <a:lnTo>
                  <a:pt x="135436" y="51032"/>
                </a:lnTo>
                <a:lnTo>
                  <a:pt x="135436" y="47272"/>
                </a:lnTo>
                <a:close/>
                <a:moveTo>
                  <a:pt x="143202" y="47272"/>
                </a:moveTo>
                <a:lnTo>
                  <a:pt x="143202" y="51032"/>
                </a:lnTo>
                <a:lnTo>
                  <a:pt x="139411" y="51032"/>
                </a:lnTo>
                <a:lnTo>
                  <a:pt x="139411" y="47272"/>
                </a:lnTo>
                <a:close/>
                <a:moveTo>
                  <a:pt x="147177" y="47272"/>
                </a:moveTo>
                <a:lnTo>
                  <a:pt x="147177" y="51032"/>
                </a:lnTo>
                <a:lnTo>
                  <a:pt x="143387" y="51032"/>
                </a:lnTo>
                <a:lnTo>
                  <a:pt x="143387" y="47272"/>
                </a:lnTo>
                <a:close/>
                <a:moveTo>
                  <a:pt x="151224" y="47272"/>
                </a:moveTo>
                <a:lnTo>
                  <a:pt x="151224" y="51032"/>
                </a:lnTo>
                <a:lnTo>
                  <a:pt x="147362" y="51032"/>
                </a:lnTo>
                <a:lnTo>
                  <a:pt x="147362" y="47272"/>
                </a:lnTo>
                <a:close/>
                <a:moveTo>
                  <a:pt x="4068" y="51215"/>
                </a:moveTo>
                <a:lnTo>
                  <a:pt x="4068" y="54974"/>
                </a:lnTo>
                <a:lnTo>
                  <a:pt x="184" y="54974"/>
                </a:lnTo>
                <a:lnTo>
                  <a:pt x="184" y="51215"/>
                </a:lnTo>
                <a:close/>
                <a:moveTo>
                  <a:pt x="8043" y="51215"/>
                </a:moveTo>
                <a:lnTo>
                  <a:pt x="8043" y="54974"/>
                </a:lnTo>
                <a:lnTo>
                  <a:pt x="4252" y="54974"/>
                </a:lnTo>
                <a:lnTo>
                  <a:pt x="4252" y="51215"/>
                </a:lnTo>
                <a:close/>
                <a:moveTo>
                  <a:pt x="12018" y="51215"/>
                </a:moveTo>
                <a:lnTo>
                  <a:pt x="12018" y="54974"/>
                </a:lnTo>
                <a:lnTo>
                  <a:pt x="8227" y="54974"/>
                </a:lnTo>
                <a:lnTo>
                  <a:pt x="8227" y="51215"/>
                </a:lnTo>
                <a:close/>
                <a:moveTo>
                  <a:pt x="15993" y="51215"/>
                </a:moveTo>
                <a:lnTo>
                  <a:pt x="15993" y="54974"/>
                </a:lnTo>
                <a:lnTo>
                  <a:pt x="12202" y="54974"/>
                </a:lnTo>
                <a:lnTo>
                  <a:pt x="12202" y="51215"/>
                </a:lnTo>
                <a:close/>
                <a:moveTo>
                  <a:pt x="19968" y="51215"/>
                </a:moveTo>
                <a:lnTo>
                  <a:pt x="19968" y="54974"/>
                </a:lnTo>
                <a:lnTo>
                  <a:pt x="16177" y="54974"/>
                </a:lnTo>
                <a:lnTo>
                  <a:pt x="16177" y="51215"/>
                </a:lnTo>
                <a:close/>
                <a:moveTo>
                  <a:pt x="23944" y="51215"/>
                </a:moveTo>
                <a:lnTo>
                  <a:pt x="23944" y="54974"/>
                </a:lnTo>
                <a:lnTo>
                  <a:pt x="20153" y="54974"/>
                </a:lnTo>
                <a:lnTo>
                  <a:pt x="20153" y="51215"/>
                </a:lnTo>
                <a:close/>
                <a:moveTo>
                  <a:pt x="27919" y="51215"/>
                </a:moveTo>
                <a:lnTo>
                  <a:pt x="27919" y="54974"/>
                </a:lnTo>
                <a:lnTo>
                  <a:pt x="24129" y="54974"/>
                </a:lnTo>
                <a:lnTo>
                  <a:pt x="24129" y="51215"/>
                </a:lnTo>
                <a:close/>
                <a:moveTo>
                  <a:pt x="31895" y="51215"/>
                </a:moveTo>
                <a:lnTo>
                  <a:pt x="31895" y="54974"/>
                </a:lnTo>
                <a:lnTo>
                  <a:pt x="28104" y="54974"/>
                </a:lnTo>
                <a:lnTo>
                  <a:pt x="28104" y="51215"/>
                </a:lnTo>
                <a:close/>
                <a:moveTo>
                  <a:pt x="35870" y="51215"/>
                </a:moveTo>
                <a:lnTo>
                  <a:pt x="35870" y="54974"/>
                </a:lnTo>
                <a:lnTo>
                  <a:pt x="32079" y="54974"/>
                </a:lnTo>
                <a:lnTo>
                  <a:pt x="32079" y="51215"/>
                </a:lnTo>
                <a:close/>
                <a:moveTo>
                  <a:pt x="39845" y="51215"/>
                </a:moveTo>
                <a:lnTo>
                  <a:pt x="39845" y="54974"/>
                </a:lnTo>
                <a:lnTo>
                  <a:pt x="36054" y="54974"/>
                </a:lnTo>
                <a:lnTo>
                  <a:pt x="36054" y="51215"/>
                </a:lnTo>
                <a:close/>
                <a:moveTo>
                  <a:pt x="43821" y="51215"/>
                </a:moveTo>
                <a:lnTo>
                  <a:pt x="43821" y="54974"/>
                </a:lnTo>
                <a:lnTo>
                  <a:pt x="40029" y="54974"/>
                </a:lnTo>
                <a:lnTo>
                  <a:pt x="40029" y="51215"/>
                </a:lnTo>
                <a:close/>
                <a:moveTo>
                  <a:pt x="47796" y="51215"/>
                </a:moveTo>
                <a:lnTo>
                  <a:pt x="47796" y="54974"/>
                </a:lnTo>
                <a:lnTo>
                  <a:pt x="44005" y="54974"/>
                </a:lnTo>
                <a:lnTo>
                  <a:pt x="44005" y="51215"/>
                </a:lnTo>
                <a:close/>
                <a:moveTo>
                  <a:pt x="51771" y="51215"/>
                </a:moveTo>
                <a:lnTo>
                  <a:pt x="51771" y="54974"/>
                </a:lnTo>
                <a:lnTo>
                  <a:pt x="47980" y="54974"/>
                </a:lnTo>
                <a:lnTo>
                  <a:pt x="47980" y="51215"/>
                </a:lnTo>
                <a:close/>
                <a:moveTo>
                  <a:pt x="55746" y="51215"/>
                </a:moveTo>
                <a:lnTo>
                  <a:pt x="55746" y="54974"/>
                </a:lnTo>
                <a:lnTo>
                  <a:pt x="51955" y="54974"/>
                </a:lnTo>
                <a:lnTo>
                  <a:pt x="51955" y="51215"/>
                </a:lnTo>
                <a:close/>
                <a:moveTo>
                  <a:pt x="59721" y="51215"/>
                </a:moveTo>
                <a:lnTo>
                  <a:pt x="59721" y="54974"/>
                </a:lnTo>
                <a:lnTo>
                  <a:pt x="55931" y="54974"/>
                </a:lnTo>
                <a:lnTo>
                  <a:pt x="55931" y="51215"/>
                </a:lnTo>
                <a:close/>
                <a:moveTo>
                  <a:pt x="63696" y="51215"/>
                </a:moveTo>
                <a:lnTo>
                  <a:pt x="63696" y="54974"/>
                </a:lnTo>
                <a:lnTo>
                  <a:pt x="59906" y="54974"/>
                </a:lnTo>
                <a:lnTo>
                  <a:pt x="59906" y="51215"/>
                </a:lnTo>
                <a:close/>
                <a:moveTo>
                  <a:pt x="67672" y="51215"/>
                </a:moveTo>
                <a:lnTo>
                  <a:pt x="67672" y="54974"/>
                </a:lnTo>
                <a:lnTo>
                  <a:pt x="63881" y="54974"/>
                </a:lnTo>
                <a:lnTo>
                  <a:pt x="63881" y="51215"/>
                </a:lnTo>
                <a:close/>
                <a:moveTo>
                  <a:pt x="71648" y="51215"/>
                </a:moveTo>
                <a:lnTo>
                  <a:pt x="71648" y="54974"/>
                </a:lnTo>
                <a:lnTo>
                  <a:pt x="67857" y="54974"/>
                </a:lnTo>
                <a:lnTo>
                  <a:pt x="67857" y="51215"/>
                </a:lnTo>
                <a:close/>
                <a:moveTo>
                  <a:pt x="75623" y="51215"/>
                </a:moveTo>
                <a:lnTo>
                  <a:pt x="75623" y="54974"/>
                </a:lnTo>
                <a:lnTo>
                  <a:pt x="71832" y="54974"/>
                </a:lnTo>
                <a:lnTo>
                  <a:pt x="71832" y="51215"/>
                </a:lnTo>
                <a:close/>
                <a:moveTo>
                  <a:pt x="79598" y="51215"/>
                </a:moveTo>
                <a:lnTo>
                  <a:pt x="79598" y="54974"/>
                </a:lnTo>
                <a:lnTo>
                  <a:pt x="75807" y="54974"/>
                </a:lnTo>
                <a:lnTo>
                  <a:pt x="75807" y="51215"/>
                </a:lnTo>
                <a:close/>
                <a:moveTo>
                  <a:pt x="83573" y="51215"/>
                </a:moveTo>
                <a:lnTo>
                  <a:pt x="83573" y="54974"/>
                </a:lnTo>
                <a:lnTo>
                  <a:pt x="79782" y="54974"/>
                </a:lnTo>
                <a:lnTo>
                  <a:pt x="79782" y="51215"/>
                </a:lnTo>
                <a:close/>
                <a:moveTo>
                  <a:pt x="87549" y="51215"/>
                </a:moveTo>
                <a:lnTo>
                  <a:pt x="87549" y="54974"/>
                </a:lnTo>
                <a:lnTo>
                  <a:pt x="83757" y="54974"/>
                </a:lnTo>
                <a:lnTo>
                  <a:pt x="83757" y="51215"/>
                </a:lnTo>
                <a:close/>
                <a:moveTo>
                  <a:pt x="91524" y="51215"/>
                </a:moveTo>
                <a:lnTo>
                  <a:pt x="91524" y="54974"/>
                </a:lnTo>
                <a:lnTo>
                  <a:pt x="87733" y="54974"/>
                </a:lnTo>
                <a:lnTo>
                  <a:pt x="87733" y="51215"/>
                </a:lnTo>
                <a:close/>
                <a:moveTo>
                  <a:pt x="95499" y="51215"/>
                </a:moveTo>
                <a:lnTo>
                  <a:pt x="95499" y="54974"/>
                </a:lnTo>
                <a:lnTo>
                  <a:pt x="91708" y="54974"/>
                </a:lnTo>
                <a:lnTo>
                  <a:pt x="91708" y="51215"/>
                </a:lnTo>
                <a:close/>
                <a:moveTo>
                  <a:pt x="99474" y="51215"/>
                </a:moveTo>
                <a:lnTo>
                  <a:pt x="99474" y="54974"/>
                </a:lnTo>
                <a:lnTo>
                  <a:pt x="95684" y="54974"/>
                </a:lnTo>
                <a:lnTo>
                  <a:pt x="95684" y="51215"/>
                </a:lnTo>
                <a:close/>
                <a:moveTo>
                  <a:pt x="103449" y="51215"/>
                </a:moveTo>
                <a:lnTo>
                  <a:pt x="103449" y="54974"/>
                </a:lnTo>
                <a:lnTo>
                  <a:pt x="99659" y="54974"/>
                </a:lnTo>
                <a:lnTo>
                  <a:pt x="99659" y="51215"/>
                </a:lnTo>
                <a:close/>
                <a:moveTo>
                  <a:pt x="107424" y="51215"/>
                </a:moveTo>
                <a:lnTo>
                  <a:pt x="107424" y="54974"/>
                </a:lnTo>
                <a:lnTo>
                  <a:pt x="103634" y="54974"/>
                </a:lnTo>
                <a:lnTo>
                  <a:pt x="103634" y="51215"/>
                </a:lnTo>
                <a:close/>
                <a:moveTo>
                  <a:pt x="111400" y="51215"/>
                </a:moveTo>
                <a:lnTo>
                  <a:pt x="111400" y="54974"/>
                </a:lnTo>
                <a:lnTo>
                  <a:pt x="107609" y="54974"/>
                </a:lnTo>
                <a:lnTo>
                  <a:pt x="107609" y="51215"/>
                </a:lnTo>
                <a:close/>
                <a:moveTo>
                  <a:pt x="115376" y="51215"/>
                </a:moveTo>
                <a:lnTo>
                  <a:pt x="115376" y="54974"/>
                </a:lnTo>
                <a:lnTo>
                  <a:pt x="111585" y="54974"/>
                </a:lnTo>
                <a:lnTo>
                  <a:pt x="111585" y="51215"/>
                </a:lnTo>
                <a:close/>
                <a:moveTo>
                  <a:pt x="119351" y="51215"/>
                </a:moveTo>
                <a:lnTo>
                  <a:pt x="119351" y="54974"/>
                </a:lnTo>
                <a:lnTo>
                  <a:pt x="115560" y="54974"/>
                </a:lnTo>
                <a:lnTo>
                  <a:pt x="115560" y="51215"/>
                </a:lnTo>
                <a:close/>
                <a:moveTo>
                  <a:pt x="123326" y="51215"/>
                </a:moveTo>
                <a:lnTo>
                  <a:pt x="123326" y="54974"/>
                </a:lnTo>
                <a:lnTo>
                  <a:pt x="119535" y="54974"/>
                </a:lnTo>
                <a:lnTo>
                  <a:pt x="119535" y="51215"/>
                </a:lnTo>
                <a:close/>
                <a:moveTo>
                  <a:pt x="127301" y="51215"/>
                </a:moveTo>
                <a:lnTo>
                  <a:pt x="127301" y="54974"/>
                </a:lnTo>
                <a:lnTo>
                  <a:pt x="123510" y="54974"/>
                </a:lnTo>
                <a:lnTo>
                  <a:pt x="123510" y="51215"/>
                </a:lnTo>
                <a:close/>
                <a:moveTo>
                  <a:pt x="131277" y="51215"/>
                </a:moveTo>
                <a:lnTo>
                  <a:pt x="131277" y="54974"/>
                </a:lnTo>
                <a:lnTo>
                  <a:pt x="127485" y="54974"/>
                </a:lnTo>
                <a:lnTo>
                  <a:pt x="127485" y="51215"/>
                </a:lnTo>
                <a:close/>
                <a:moveTo>
                  <a:pt x="135252" y="51215"/>
                </a:moveTo>
                <a:lnTo>
                  <a:pt x="135252" y="54974"/>
                </a:lnTo>
                <a:lnTo>
                  <a:pt x="131461" y="54974"/>
                </a:lnTo>
                <a:lnTo>
                  <a:pt x="131461" y="51215"/>
                </a:lnTo>
                <a:close/>
                <a:moveTo>
                  <a:pt x="139227" y="51215"/>
                </a:moveTo>
                <a:lnTo>
                  <a:pt x="139227" y="54974"/>
                </a:lnTo>
                <a:lnTo>
                  <a:pt x="135436" y="54974"/>
                </a:lnTo>
                <a:lnTo>
                  <a:pt x="135436" y="51215"/>
                </a:lnTo>
                <a:close/>
                <a:moveTo>
                  <a:pt x="143202" y="51215"/>
                </a:moveTo>
                <a:lnTo>
                  <a:pt x="143202" y="54974"/>
                </a:lnTo>
                <a:lnTo>
                  <a:pt x="139411" y="54974"/>
                </a:lnTo>
                <a:lnTo>
                  <a:pt x="139411" y="51215"/>
                </a:lnTo>
                <a:close/>
                <a:moveTo>
                  <a:pt x="147177" y="51215"/>
                </a:moveTo>
                <a:lnTo>
                  <a:pt x="147177" y="54974"/>
                </a:lnTo>
                <a:lnTo>
                  <a:pt x="143387" y="54974"/>
                </a:lnTo>
                <a:lnTo>
                  <a:pt x="143387" y="51215"/>
                </a:lnTo>
                <a:close/>
                <a:moveTo>
                  <a:pt x="151224" y="51215"/>
                </a:moveTo>
                <a:lnTo>
                  <a:pt x="151224" y="54974"/>
                </a:lnTo>
                <a:lnTo>
                  <a:pt x="147362" y="54974"/>
                </a:lnTo>
                <a:lnTo>
                  <a:pt x="147362" y="51215"/>
                </a:lnTo>
                <a:close/>
                <a:moveTo>
                  <a:pt x="4068" y="55157"/>
                </a:moveTo>
                <a:lnTo>
                  <a:pt x="4068" y="58918"/>
                </a:lnTo>
                <a:lnTo>
                  <a:pt x="184" y="58918"/>
                </a:lnTo>
                <a:lnTo>
                  <a:pt x="184" y="55157"/>
                </a:lnTo>
                <a:close/>
                <a:moveTo>
                  <a:pt x="8043" y="55157"/>
                </a:moveTo>
                <a:lnTo>
                  <a:pt x="8043" y="58918"/>
                </a:lnTo>
                <a:lnTo>
                  <a:pt x="4252" y="58918"/>
                </a:lnTo>
                <a:lnTo>
                  <a:pt x="4252" y="55157"/>
                </a:lnTo>
                <a:close/>
                <a:moveTo>
                  <a:pt x="12018" y="55157"/>
                </a:moveTo>
                <a:lnTo>
                  <a:pt x="12018" y="58918"/>
                </a:lnTo>
                <a:lnTo>
                  <a:pt x="8227" y="58918"/>
                </a:lnTo>
                <a:lnTo>
                  <a:pt x="8227" y="55157"/>
                </a:lnTo>
                <a:close/>
                <a:moveTo>
                  <a:pt x="15993" y="55157"/>
                </a:moveTo>
                <a:lnTo>
                  <a:pt x="15993" y="58918"/>
                </a:lnTo>
                <a:lnTo>
                  <a:pt x="12202" y="58918"/>
                </a:lnTo>
                <a:lnTo>
                  <a:pt x="12202" y="55157"/>
                </a:lnTo>
                <a:close/>
                <a:moveTo>
                  <a:pt x="19968" y="55157"/>
                </a:moveTo>
                <a:lnTo>
                  <a:pt x="19968" y="58918"/>
                </a:lnTo>
                <a:lnTo>
                  <a:pt x="16177" y="58918"/>
                </a:lnTo>
                <a:lnTo>
                  <a:pt x="16177" y="55157"/>
                </a:lnTo>
                <a:close/>
                <a:moveTo>
                  <a:pt x="23944" y="55157"/>
                </a:moveTo>
                <a:lnTo>
                  <a:pt x="23944" y="58918"/>
                </a:lnTo>
                <a:lnTo>
                  <a:pt x="20153" y="58918"/>
                </a:lnTo>
                <a:lnTo>
                  <a:pt x="20153" y="55157"/>
                </a:lnTo>
                <a:close/>
                <a:moveTo>
                  <a:pt x="27919" y="55157"/>
                </a:moveTo>
                <a:lnTo>
                  <a:pt x="27919" y="58918"/>
                </a:lnTo>
                <a:lnTo>
                  <a:pt x="24129" y="58918"/>
                </a:lnTo>
                <a:lnTo>
                  <a:pt x="24129" y="55157"/>
                </a:lnTo>
                <a:close/>
                <a:moveTo>
                  <a:pt x="31895" y="55157"/>
                </a:moveTo>
                <a:lnTo>
                  <a:pt x="31895" y="58918"/>
                </a:lnTo>
                <a:lnTo>
                  <a:pt x="28104" y="58918"/>
                </a:lnTo>
                <a:lnTo>
                  <a:pt x="28104" y="55157"/>
                </a:lnTo>
                <a:close/>
                <a:moveTo>
                  <a:pt x="35870" y="55157"/>
                </a:moveTo>
                <a:lnTo>
                  <a:pt x="35870" y="58918"/>
                </a:lnTo>
                <a:lnTo>
                  <a:pt x="32079" y="58918"/>
                </a:lnTo>
                <a:lnTo>
                  <a:pt x="32079" y="55157"/>
                </a:lnTo>
                <a:close/>
                <a:moveTo>
                  <a:pt x="39845" y="55157"/>
                </a:moveTo>
                <a:lnTo>
                  <a:pt x="39845" y="58918"/>
                </a:lnTo>
                <a:lnTo>
                  <a:pt x="36054" y="58918"/>
                </a:lnTo>
                <a:lnTo>
                  <a:pt x="36054" y="55157"/>
                </a:lnTo>
                <a:close/>
                <a:moveTo>
                  <a:pt x="43821" y="55157"/>
                </a:moveTo>
                <a:lnTo>
                  <a:pt x="43821" y="58918"/>
                </a:lnTo>
                <a:lnTo>
                  <a:pt x="40029" y="58918"/>
                </a:lnTo>
                <a:lnTo>
                  <a:pt x="40029" y="55157"/>
                </a:lnTo>
                <a:close/>
                <a:moveTo>
                  <a:pt x="47796" y="55157"/>
                </a:moveTo>
                <a:lnTo>
                  <a:pt x="47796" y="58918"/>
                </a:lnTo>
                <a:lnTo>
                  <a:pt x="44005" y="58918"/>
                </a:lnTo>
                <a:lnTo>
                  <a:pt x="44005" y="55157"/>
                </a:lnTo>
                <a:close/>
                <a:moveTo>
                  <a:pt x="51771" y="55157"/>
                </a:moveTo>
                <a:lnTo>
                  <a:pt x="51771" y="58918"/>
                </a:lnTo>
                <a:lnTo>
                  <a:pt x="47980" y="58918"/>
                </a:lnTo>
                <a:lnTo>
                  <a:pt x="47980" y="55157"/>
                </a:lnTo>
                <a:close/>
                <a:moveTo>
                  <a:pt x="55746" y="55157"/>
                </a:moveTo>
                <a:lnTo>
                  <a:pt x="55746" y="58918"/>
                </a:lnTo>
                <a:lnTo>
                  <a:pt x="51955" y="58918"/>
                </a:lnTo>
                <a:lnTo>
                  <a:pt x="51955" y="55157"/>
                </a:lnTo>
                <a:close/>
                <a:moveTo>
                  <a:pt x="59721" y="55157"/>
                </a:moveTo>
                <a:lnTo>
                  <a:pt x="59721" y="58918"/>
                </a:lnTo>
                <a:lnTo>
                  <a:pt x="55931" y="58918"/>
                </a:lnTo>
                <a:lnTo>
                  <a:pt x="55931" y="55157"/>
                </a:lnTo>
                <a:close/>
                <a:moveTo>
                  <a:pt x="63696" y="55157"/>
                </a:moveTo>
                <a:lnTo>
                  <a:pt x="63696" y="58918"/>
                </a:lnTo>
                <a:lnTo>
                  <a:pt x="59906" y="58918"/>
                </a:lnTo>
                <a:lnTo>
                  <a:pt x="59906" y="55157"/>
                </a:lnTo>
                <a:close/>
                <a:moveTo>
                  <a:pt x="67672" y="55157"/>
                </a:moveTo>
                <a:lnTo>
                  <a:pt x="67672" y="58918"/>
                </a:lnTo>
                <a:lnTo>
                  <a:pt x="63881" y="58918"/>
                </a:lnTo>
                <a:lnTo>
                  <a:pt x="63881" y="55157"/>
                </a:lnTo>
                <a:close/>
                <a:moveTo>
                  <a:pt x="71648" y="55157"/>
                </a:moveTo>
                <a:lnTo>
                  <a:pt x="71648" y="58918"/>
                </a:lnTo>
                <a:lnTo>
                  <a:pt x="67857" y="58918"/>
                </a:lnTo>
                <a:lnTo>
                  <a:pt x="67857" y="55157"/>
                </a:lnTo>
                <a:close/>
                <a:moveTo>
                  <a:pt x="75623" y="55157"/>
                </a:moveTo>
                <a:lnTo>
                  <a:pt x="75623" y="58918"/>
                </a:lnTo>
                <a:lnTo>
                  <a:pt x="71832" y="58918"/>
                </a:lnTo>
                <a:lnTo>
                  <a:pt x="71832" y="55157"/>
                </a:lnTo>
                <a:close/>
                <a:moveTo>
                  <a:pt x="79598" y="55157"/>
                </a:moveTo>
                <a:lnTo>
                  <a:pt x="79598" y="58918"/>
                </a:lnTo>
                <a:lnTo>
                  <a:pt x="75807" y="58918"/>
                </a:lnTo>
                <a:lnTo>
                  <a:pt x="75807" y="55157"/>
                </a:lnTo>
                <a:close/>
                <a:moveTo>
                  <a:pt x="83573" y="55157"/>
                </a:moveTo>
                <a:lnTo>
                  <a:pt x="83573" y="58918"/>
                </a:lnTo>
                <a:lnTo>
                  <a:pt x="79782" y="58918"/>
                </a:lnTo>
                <a:lnTo>
                  <a:pt x="79782" y="55157"/>
                </a:lnTo>
                <a:close/>
                <a:moveTo>
                  <a:pt x="87549" y="55157"/>
                </a:moveTo>
                <a:lnTo>
                  <a:pt x="87549" y="58918"/>
                </a:lnTo>
                <a:lnTo>
                  <a:pt x="83757" y="58918"/>
                </a:lnTo>
                <a:lnTo>
                  <a:pt x="83757" y="55157"/>
                </a:lnTo>
                <a:close/>
                <a:moveTo>
                  <a:pt x="91524" y="55157"/>
                </a:moveTo>
                <a:lnTo>
                  <a:pt x="91524" y="58918"/>
                </a:lnTo>
                <a:lnTo>
                  <a:pt x="87733" y="58918"/>
                </a:lnTo>
                <a:lnTo>
                  <a:pt x="87733" y="55157"/>
                </a:lnTo>
                <a:close/>
                <a:moveTo>
                  <a:pt x="95499" y="55157"/>
                </a:moveTo>
                <a:lnTo>
                  <a:pt x="95499" y="58918"/>
                </a:lnTo>
                <a:lnTo>
                  <a:pt x="91708" y="58918"/>
                </a:lnTo>
                <a:lnTo>
                  <a:pt x="91708" y="55157"/>
                </a:lnTo>
                <a:close/>
                <a:moveTo>
                  <a:pt x="99474" y="55157"/>
                </a:moveTo>
                <a:lnTo>
                  <a:pt x="99474" y="58918"/>
                </a:lnTo>
                <a:lnTo>
                  <a:pt x="95684" y="58918"/>
                </a:lnTo>
                <a:lnTo>
                  <a:pt x="95684" y="55157"/>
                </a:lnTo>
                <a:close/>
                <a:moveTo>
                  <a:pt x="103449" y="55157"/>
                </a:moveTo>
                <a:lnTo>
                  <a:pt x="103449" y="58918"/>
                </a:lnTo>
                <a:lnTo>
                  <a:pt x="99659" y="58918"/>
                </a:lnTo>
                <a:lnTo>
                  <a:pt x="99659" y="55157"/>
                </a:lnTo>
                <a:close/>
                <a:moveTo>
                  <a:pt x="107424" y="55157"/>
                </a:moveTo>
                <a:lnTo>
                  <a:pt x="107424" y="58918"/>
                </a:lnTo>
                <a:lnTo>
                  <a:pt x="103634" y="58918"/>
                </a:lnTo>
                <a:lnTo>
                  <a:pt x="103634" y="55157"/>
                </a:lnTo>
                <a:close/>
                <a:moveTo>
                  <a:pt x="111400" y="55157"/>
                </a:moveTo>
                <a:lnTo>
                  <a:pt x="111400" y="58918"/>
                </a:lnTo>
                <a:lnTo>
                  <a:pt x="107609" y="58918"/>
                </a:lnTo>
                <a:lnTo>
                  <a:pt x="107609" y="55157"/>
                </a:lnTo>
                <a:close/>
                <a:moveTo>
                  <a:pt x="115376" y="55157"/>
                </a:moveTo>
                <a:lnTo>
                  <a:pt x="115376" y="58918"/>
                </a:lnTo>
                <a:lnTo>
                  <a:pt x="111585" y="58918"/>
                </a:lnTo>
                <a:lnTo>
                  <a:pt x="111585" y="55157"/>
                </a:lnTo>
                <a:close/>
                <a:moveTo>
                  <a:pt x="119351" y="55157"/>
                </a:moveTo>
                <a:lnTo>
                  <a:pt x="119351" y="58918"/>
                </a:lnTo>
                <a:lnTo>
                  <a:pt x="115560" y="58918"/>
                </a:lnTo>
                <a:lnTo>
                  <a:pt x="115560" y="55157"/>
                </a:lnTo>
                <a:close/>
                <a:moveTo>
                  <a:pt x="123326" y="55157"/>
                </a:moveTo>
                <a:lnTo>
                  <a:pt x="123326" y="58918"/>
                </a:lnTo>
                <a:lnTo>
                  <a:pt x="119535" y="58918"/>
                </a:lnTo>
                <a:lnTo>
                  <a:pt x="119535" y="55157"/>
                </a:lnTo>
                <a:close/>
                <a:moveTo>
                  <a:pt x="127301" y="55157"/>
                </a:moveTo>
                <a:lnTo>
                  <a:pt x="127301" y="58918"/>
                </a:lnTo>
                <a:lnTo>
                  <a:pt x="123510" y="58918"/>
                </a:lnTo>
                <a:lnTo>
                  <a:pt x="123510" y="55157"/>
                </a:lnTo>
                <a:close/>
                <a:moveTo>
                  <a:pt x="131277" y="55157"/>
                </a:moveTo>
                <a:lnTo>
                  <a:pt x="131277" y="58918"/>
                </a:lnTo>
                <a:lnTo>
                  <a:pt x="127485" y="58918"/>
                </a:lnTo>
                <a:lnTo>
                  <a:pt x="127485" y="55157"/>
                </a:lnTo>
                <a:close/>
                <a:moveTo>
                  <a:pt x="135252" y="55157"/>
                </a:moveTo>
                <a:lnTo>
                  <a:pt x="135252" y="58918"/>
                </a:lnTo>
                <a:lnTo>
                  <a:pt x="131461" y="58918"/>
                </a:lnTo>
                <a:lnTo>
                  <a:pt x="131461" y="55157"/>
                </a:lnTo>
                <a:close/>
                <a:moveTo>
                  <a:pt x="139227" y="55157"/>
                </a:moveTo>
                <a:lnTo>
                  <a:pt x="139227" y="58918"/>
                </a:lnTo>
                <a:lnTo>
                  <a:pt x="135436" y="58918"/>
                </a:lnTo>
                <a:lnTo>
                  <a:pt x="135436" y="55157"/>
                </a:lnTo>
                <a:close/>
                <a:moveTo>
                  <a:pt x="143202" y="55157"/>
                </a:moveTo>
                <a:lnTo>
                  <a:pt x="143202" y="58918"/>
                </a:lnTo>
                <a:lnTo>
                  <a:pt x="139411" y="58918"/>
                </a:lnTo>
                <a:lnTo>
                  <a:pt x="139411" y="55157"/>
                </a:lnTo>
                <a:close/>
                <a:moveTo>
                  <a:pt x="147177" y="55157"/>
                </a:moveTo>
                <a:lnTo>
                  <a:pt x="147177" y="58918"/>
                </a:lnTo>
                <a:lnTo>
                  <a:pt x="143387" y="58918"/>
                </a:lnTo>
                <a:lnTo>
                  <a:pt x="143387" y="55157"/>
                </a:lnTo>
                <a:close/>
                <a:moveTo>
                  <a:pt x="151224" y="55157"/>
                </a:moveTo>
                <a:lnTo>
                  <a:pt x="151224" y="58918"/>
                </a:lnTo>
                <a:lnTo>
                  <a:pt x="147362" y="58918"/>
                </a:lnTo>
                <a:lnTo>
                  <a:pt x="147362" y="55157"/>
                </a:lnTo>
                <a:close/>
                <a:moveTo>
                  <a:pt x="4068" y="59101"/>
                </a:moveTo>
                <a:lnTo>
                  <a:pt x="4068" y="62861"/>
                </a:lnTo>
                <a:lnTo>
                  <a:pt x="184" y="62861"/>
                </a:lnTo>
                <a:lnTo>
                  <a:pt x="184" y="59101"/>
                </a:lnTo>
                <a:close/>
                <a:moveTo>
                  <a:pt x="8043" y="59101"/>
                </a:moveTo>
                <a:lnTo>
                  <a:pt x="8043" y="62861"/>
                </a:lnTo>
                <a:lnTo>
                  <a:pt x="4252" y="62861"/>
                </a:lnTo>
                <a:lnTo>
                  <a:pt x="4252" y="59101"/>
                </a:lnTo>
                <a:close/>
                <a:moveTo>
                  <a:pt x="12018" y="59101"/>
                </a:moveTo>
                <a:lnTo>
                  <a:pt x="12018" y="62861"/>
                </a:lnTo>
                <a:lnTo>
                  <a:pt x="8227" y="62861"/>
                </a:lnTo>
                <a:lnTo>
                  <a:pt x="8227" y="59101"/>
                </a:lnTo>
                <a:close/>
                <a:moveTo>
                  <a:pt x="15993" y="59101"/>
                </a:moveTo>
                <a:lnTo>
                  <a:pt x="15993" y="62861"/>
                </a:lnTo>
                <a:lnTo>
                  <a:pt x="12202" y="62861"/>
                </a:lnTo>
                <a:lnTo>
                  <a:pt x="12202" y="59101"/>
                </a:lnTo>
                <a:close/>
                <a:moveTo>
                  <a:pt x="19968" y="59101"/>
                </a:moveTo>
                <a:lnTo>
                  <a:pt x="19968" y="62861"/>
                </a:lnTo>
                <a:lnTo>
                  <a:pt x="16177" y="62861"/>
                </a:lnTo>
                <a:lnTo>
                  <a:pt x="16177" y="59101"/>
                </a:lnTo>
                <a:close/>
                <a:moveTo>
                  <a:pt x="23944" y="59101"/>
                </a:moveTo>
                <a:lnTo>
                  <a:pt x="23944" y="62861"/>
                </a:lnTo>
                <a:lnTo>
                  <a:pt x="20153" y="62861"/>
                </a:lnTo>
                <a:lnTo>
                  <a:pt x="20153" y="59101"/>
                </a:lnTo>
                <a:close/>
                <a:moveTo>
                  <a:pt x="27919" y="59101"/>
                </a:moveTo>
                <a:lnTo>
                  <a:pt x="27919" y="62861"/>
                </a:lnTo>
                <a:lnTo>
                  <a:pt x="24129" y="62861"/>
                </a:lnTo>
                <a:lnTo>
                  <a:pt x="24129" y="59101"/>
                </a:lnTo>
                <a:close/>
                <a:moveTo>
                  <a:pt x="31895" y="59101"/>
                </a:moveTo>
                <a:lnTo>
                  <a:pt x="31895" y="62861"/>
                </a:lnTo>
                <a:lnTo>
                  <a:pt x="28104" y="62861"/>
                </a:lnTo>
                <a:lnTo>
                  <a:pt x="28104" y="59101"/>
                </a:lnTo>
                <a:close/>
                <a:moveTo>
                  <a:pt x="35870" y="59101"/>
                </a:moveTo>
                <a:lnTo>
                  <a:pt x="35870" y="62861"/>
                </a:lnTo>
                <a:lnTo>
                  <a:pt x="32079" y="62861"/>
                </a:lnTo>
                <a:lnTo>
                  <a:pt x="32079" y="59101"/>
                </a:lnTo>
                <a:close/>
                <a:moveTo>
                  <a:pt x="39845" y="59101"/>
                </a:moveTo>
                <a:lnTo>
                  <a:pt x="39845" y="62861"/>
                </a:lnTo>
                <a:lnTo>
                  <a:pt x="36054" y="62861"/>
                </a:lnTo>
                <a:lnTo>
                  <a:pt x="36054" y="59101"/>
                </a:lnTo>
                <a:close/>
                <a:moveTo>
                  <a:pt x="43821" y="59101"/>
                </a:moveTo>
                <a:lnTo>
                  <a:pt x="43821" y="62861"/>
                </a:lnTo>
                <a:lnTo>
                  <a:pt x="40029" y="62861"/>
                </a:lnTo>
                <a:lnTo>
                  <a:pt x="40029" y="59101"/>
                </a:lnTo>
                <a:close/>
                <a:moveTo>
                  <a:pt x="47796" y="59101"/>
                </a:moveTo>
                <a:lnTo>
                  <a:pt x="47796" y="62861"/>
                </a:lnTo>
                <a:lnTo>
                  <a:pt x="44005" y="62861"/>
                </a:lnTo>
                <a:lnTo>
                  <a:pt x="44005" y="59101"/>
                </a:lnTo>
                <a:close/>
                <a:moveTo>
                  <a:pt x="51771" y="59101"/>
                </a:moveTo>
                <a:lnTo>
                  <a:pt x="51771" y="62861"/>
                </a:lnTo>
                <a:lnTo>
                  <a:pt x="47980" y="62861"/>
                </a:lnTo>
                <a:lnTo>
                  <a:pt x="47980" y="59101"/>
                </a:lnTo>
                <a:close/>
                <a:moveTo>
                  <a:pt x="55746" y="59101"/>
                </a:moveTo>
                <a:lnTo>
                  <a:pt x="55746" y="62861"/>
                </a:lnTo>
                <a:lnTo>
                  <a:pt x="51955" y="62861"/>
                </a:lnTo>
                <a:lnTo>
                  <a:pt x="51955" y="59101"/>
                </a:lnTo>
                <a:close/>
                <a:moveTo>
                  <a:pt x="59721" y="59101"/>
                </a:moveTo>
                <a:lnTo>
                  <a:pt x="59721" y="62861"/>
                </a:lnTo>
                <a:lnTo>
                  <a:pt x="55931" y="62861"/>
                </a:lnTo>
                <a:lnTo>
                  <a:pt x="55931" y="59101"/>
                </a:lnTo>
                <a:close/>
                <a:moveTo>
                  <a:pt x="63696" y="59101"/>
                </a:moveTo>
                <a:lnTo>
                  <a:pt x="63696" y="62861"/>
                </a:lnTo>
                <a:lnTo>
                  <a:pt x="59906" y="62861"/>
                </a:lnTo>
                <a:lnTo>
                  <a:pt x="59906" y="59101"/>
                </a:lnTo>
                <a:close/>
                <a:moveTo>
                  <a:pt x="67672" y="59101"/>
                </a:moveTo>
                <a:lnTo>
                  <a:pt x="67672" y="62861"/>
                </a:lnTo>
                <a:lnTo>
                  <a:pt x="63881" y="62861"/>
                </a:lnTo>
                <a:lnTo>
                  <a:pt x="63881" y="59101"/>
                </a:lnTo>
                <a:close/>
                <a:moveTo>
                  <a:pt x="71648" y="59101"/>
                </a:moveTo>
                <a:lnTo>
                  <a:pt x="71648" y="62861"/>
                </a:lnTo>
                <a:lnTo>
                  <a:pt x="67857" y="62861"/>
                </a:lnTo>
                <a:lnTo>
                  <a:pt x="67857" y="59101"/>
                </a:lnTo>
                <a:close/>
                <a:moveTo>
                  <a:pt x="75623" y="59101"/>
                </a:moveTo>
                <a:lnTo>
                  <a:pt x="75623" y="62861"/>
                </a:lnTo>
                <a:lnTo>
                  <a:pt x="71832" y="62861"/>
                </a:lnTo>
                <a:lnTo>
                  <a:pt x="71832" y="59101"/>
                </a:lnTo>
                <a:close/>
                <a:moveTo>
                  <a:pt x="79598" y="59101"/>
                </a:moveTo>
                <a:lnTo>
                  <a:pt x="79598" y="62861"/>
                </a:lnTo>
                <a:lnTo>
                  <a:pt x="75807" y="62861"/>
                </a:lnTo>
                <a:lnTo>
                  <a:pt x="75807" y="59101"/>
                </a:lnTo>
                <a:close/>
                <a:moveTo>
                  <a:pt x="83573" y="59101"/>
                </a:moveTo>
                <a:lnTo>
                  <a:pt x="83573" y="62861"/>
                </a:lnTo>
                <a:lnTo>
                  <a:pt x="79782" y="62861"/>
                </a:lnTo>
                <a:lnTo>
                  <a:pt x="79782" y="59101"/>
                </a:lnTo>
                <a:close/>
                <a:moveTo>
                  <a:pt x="87549" y="59101"/>
                </a:moveTo>
                <a:lnTo>
                  <a:pt x="87549" y="62861"/>
                </a:lnTo>
                <a:lnTo>
                  <a:pt x="83757" y="62861"/>
                </a:lnTo>
                <a:lnTo>
                  <a:pt x="83757" y="59101"/>
                </a:lnTo>
                <a:close/>
                <a:moveTo>
                  <a:pt x="91524" y="59101"/>
                </a:moveTo>
                <a:lnTo>
                  <a:pt x="91524" y="62861"/>
                </a:lnTo>
                <a:lnTo>
                  <a:pt x="87733" y="62861"/>
                </a:lnTo>
                <a:lnTo>
                  <a:pt x="87733" y="59101"/>
                </a:lnTo>
                <a:close/>
                <a:moveTo>
                  <a:pt x="95499" y="59101"/>
                </a:moveTo>
                <a:lnTo>
                  <a:pt x="95499" y="62861"/>
                </a:lnTo>
                <a:lnTo>
                  <a:pt x="91708" y="62861"/>
                </a:lnTo>
                <a:lnTo>
                  <a:pt x="91708" y="59101"/>
                </a:lnTo>
                <a:close/>
                <a:moveTo>
                  <a:pt x="99474" y="59101"/>
                </a:moveTo>
                <a:lnTo>
                  <a:pt x="99474" y="62861"/>
                </a:lnTo>
                <a:lnTo>
                  <a:pt x="95684" y="62861"/>
                </a:lnTo>
                <a:lnTo>
                  <a:pt x="95684" y="59101"/>
                </a:lnTo>
                <a:close/>
                <a:moveTo>
                  <a:pt x="103449" y="59101"/>
                </a:moveTo>
                <a:lnTo>
                  <a:pt x="103449" y="62861"/>
                </a:lnTo>
                <a:lnTo>
                  <a:pt x="99659" y="62861"/>
                </a:lnTo>
                <a:lnTo>
                  <a:pt x="99659" y="59101"/>
                </a:lnTo>
                <a:close/>
                <a:moveTo>
                  <a:pt x="107424" y="59101"/>
                </a:moveTo>
                <a:lnTo>
                  <a:pt x="107424" y="62861"/>
                </a:lnTo>
                <a:lnTo>
                  <a:pt x="103634" y="62861"/>
                </a:lnTo>
                <a:lnTo>
                  <a:pt x="103634" y="59101"/>
                </a:lnTo>
                <a:close/>
                <a:moveTo>
                  <a:pt x="111400" y="59101"/>
                </a:moveTo>
                <a:lnTo>
                  <a:pt x="111400" y="62861"/>
                </a:lnTo>
                <a:lnTo>
                  <a:pt x="107609" y="62861"/>
                </a:lnTo>
                <a:lnTo>
                  <a:pt x="107609" y="59101"/>
                </a:lnTo>
                <a:close/>
                <a:moveTo>
                  <a:pt x="115376" y="59101"/>
                </a:moveTo>
                <a:lnTo>
                  <a:pt x="115376" y="62861"/>
                </a:lnTo>
                <a:lnTo>
                  <a:pt x="111585" y="62861"/>
                </a:lnTo>
                <a:lnTo>
                  <a:pt x="111585" y="59101"/>
                </a:lnTo>
                <a:close/>
                <a:moveTo>
                  <a:pt x="119351" y="59101"/>
                </a:moveTo>
                <a:lnTo>
                  <a:pt x="119351" y="62861"/>
                </a:lnTo>
                <a:lnTo>
                  <a:pt x="115560" y="62861"/>
                </a:lnTo>
                <a:lnTo>
                  <a:pt x="115560" y="59101"/>
                </a:lnTo>
                <a:close/>
                <a:moveTo>
                  <a:pt x="123326" y="59101"/>
                </a:moveTo>
                <a:lnTo>
                  <a:pt x="123326" y="62861"/>
                </a:lnTo>
                <a:lnTo>
                  <a:pt x="119535" y="62861"/>
                </a:lnTo>
                <a:lnTo>
                  <a:pt x="119535" y="59101"/>
                </a:lnTo>
                <a:close/>
                <a:moveTo>
                  <a:pt x="127301" y="59101"/>
                </a:moveTo>
                <a:lnTo>
                  <a:pt x="127301" y="62861"/>
                </a:lnTo>
                <a:lnTo>
                  <a:pt x="123510" y="62861"/>
                </a:lnTo>
                <a:lnTo>
                  <a:pt x="123510" y="59101"/>
                </a:lnTo>
                <a:close/>
                <a:moveTo>
                  <a:pt x="131277" y="59101"/>
                </a:moveTo>
                <a:lnTo>
                  <a:pt x="131277" y="62861"/>
                </a:lnTo>
                <a:lnTo>
                  <a:pt x="127485" y="62861"/>
                </a:lnTo>
                <a:lnTo>
                  <a:pt x="127485" y="59101"/>
                </a:lnTo>
                <a:close/>
                <a:moveTo>
                  <a:pt x="135252" y="59101"/>
                </a:moveTo>
                <a:lnTo>
                  <a:pt x="135252" y="62861"/>
                </a:lnTo>
                <a:lnTo>
                  <a:pt x="131461" y="62861"/>
                </a:lnTo>
                <a:lnTo>
                  <a:pt x="131461" y="59101"/>
                </a:lnTo>
                <a:close/>
                <a:moveTo>
                  <a:pt x="139227" y="59101"/>
                </a:moveTo>
                <a:lnTo>
                  <a:pt x="139227" y="62861"/>
                </a:lnTo>
                <a:lnTo>
                  <a:pt x="135436" y="62861"/>
                </a:lnTo>
                <a:lnTo>
                  <a:pt x="135436" y="59101"/>
                </a:lnTo>
                <a:close/>
                <a:moveTo>
                  <a:pt x="143202" y="59101"/>
                </a:moveTo>
                <a:lnTo>
                  <a:pt x="143202" y="62861"/>
                </a:lnTo>
                <a:lnTo>
                  <a:pt x="139411" y="62861"/>
                </a:lnTo>
                <a:lnTo>
                  <a:pt x="139411" y="59101"/>
                </a:lnTo>
                <a:close/>
                <a:moveTo>
                  <a:pt x="147177" y="59101"/>
                </a:moveTo>
                <a:lnTo>
                  <a:pt x="147177" y="62861"/>
                </a:lnTo>
                <a:lnTo>
                  <a:pt x="143387" y="62861"/>
                </a:lnTo>
                <a:lnTo>
                  <a:pt x="143387" y="59101"/>
                </a:lnTo>
                <a:close/>
                <a:moveTo>
                  <a:pt x="151224" y="59101"/>
                </a:moveTo>
                <a:lnTo>
                  <a:pt x="151224" y="62861"/>
                </a:lnTo>
                <a:lnTo>
                  <a:pt x="147362" y="62861"/>
                </a:lnTo>
                <a:lnTo>
                  <a:pt x="147362" y="59101"/>
                </a:lnTo>
                <a:close/>
                <a:moveTo>
                  <a:pt x="4068" y="63043"/>
                </a:moveTo>
                <a:lnTo>
                  <a:pt x="4068" y="66803"/>
                </a:lnTo>
                <a:lnTo>
                  <a:pt x="184" y="66803"/>
                </a:lnTo>
                <a:lnTo>
                  <a:pt x="184" y="63043"/>
                </a:lnTo>
                <a:close/>
                <a:moveTo>
                  <a:pt x="8043" y="63043"/>
                </a:moveTo>
                <a:lnTo>
                  <a:pt x="8043" y="66803"/>
                </a:lnTo>
                <a:lnTo>
                  <a:pt x="4252" y="66803"/>
                </a:lnTo>
                <a:lnTo>
                  <a:pt x="4252" y="63043"/>
                </a:lnTo>
                <a:close/>
                <a:moveTo>
                  <a:pt x="12018" y="63043"/>
                </a:moveTo>
                <a:lnTo>
                  <a:pt x="12018" y="66803"/>
                </a:lnTo>
                <a:lnTo>
                  <a:pt x="8227" y="66803"/>
                </a:lnTo>
                <a:lnTo>
                  <a:pt x="8227" y="63043"/>
                </a:lnTo>
                <a:close/>
                <a:moveTo>
                  <a:pt x="15993" y="63043"/>
                </a:moveTo>
                <a:lnTo>
                  <a:pt x="15993" y="66803"/>
                </a:lnTo>
                <a:lnTo>
                  <a:pt x="12202" y="66803"/>
                </a:lnTo>
                <a:lnTo>
                  <a:pt x="12202" y="63043"/>
                </a:lnTo>
                <a:close/>
                <a:moveTo>
                  <a:pt x="19968" y="63043"/>
                </a:moveTo>
                <a:lnTo>
                  <a:pt x="19968" y="66803"/>
                </a:lnTo>
                <a:lnTo>
                  <a:pt x="16177" y="66803"/>
                </a:lnTo>
                <a:lnTo>
                  <a:pt x="16177" y="63043"/>
                </a:lnTo>
                <a:close/>
                <a:moveTo>
                  <a:pt x="23944" y="63043"/>
                </a:moveTo>
                <a:lnTo>
                  <a:pt x="23944" y="66803"/>
                </a:lnTo>
                <a:lnTo>
                  <a:pt x="20153" y="66803"/>
                </a:lnTo>
                <a:lnTo>
                  <a:pt x="20153" y="63043"/>
                </a:lnTo>
                <a:close/>
                <a:moveTo>
                  <a:pt x="27919" y="63043"/>
                </a:moveTo>
                <a:lnTo>
                  <a:pt x="27919" y="66803"/>
                </a:lnTo>
                <a:lnTo>
                  <a:pt x="24129" y="66803"/>
                </a:lnTo>
                <a:lnTo>
                  <a:pt x="24129" y="63043"/>
                </a:lnTo>
                <a:close/>
                <a:moveTo>
                  <a:pt x="31895" y="63043"/>
                </a:moveTo>
                <a:lnTo>
                  <a:pt x="31895" y="66803"/>
                </a:lnTo>
                <a:lnTo>
                  <a:pt x="28104" y="66803"/>
                </a:lnTo>
                <a:lnTo>
                  <a:pt x="28104" y="63043"/>
                </a:lnTo>
                <a:close/>
                <a:moveTo>
                  <a:pt x="35870" y="63043"/>
                </a:moveTo>
                <a:lnTo>
                  <a:pt x="35870" y="66803"/>
                </a:lnTo>
                <a:lnTo>
                  <a:pt x="32079" y="66803"/>
                </a:lnTo>
                <a:lnTo>
                  <a:pt x="32079" y="63043"/>
                </a:lnTo>
                <a:close/>
                <a:moveTo>
                  <a:pt x="39845" y="63043"/>
                </a:moveTo>
                <a:lnTo>
                  <a:pt x="39845" y="66803"/>
                </a:lnTo>
                <a:lnTo>
                  <a:pt x="36054" y="66803"/>
                </a:lnTo>
                <a:lnTo>
                  <a:pt x="36054" y="63043"/>
                </a:lnTo>
                <a:close/>
                <a:moveTo>
                  <a:pt x="43821" y="63043"/>
                </a:moveTo>
                <a:lnTo>
                  <a:pt x="43821" y="66803"/>
                </a:lnTo>
                <a:lnTo>
                  <a:pt x="40029" y="66803"/>
                </a:lnTo>
                <a:lnTo>
                  <a:pt x="40029" y="63043"/>
                </a:lnTo>
                <a:close/>
                <a:moveTo>
                  <a:pt x="47796" y="63043"/>
                </a:moveTo>
                <a:lnTo>
                  <a:pt x="47796" y="66803"/>
                </a:lnTo>
                <a:lnTo>
                  <a:pt x="44005" y="66803"/>
                </a:lnTo>
                <a:lnTo>
                  <a:pt x="44005" y="63043"/>
                </a:lnTo>
                <a:close/>
                <a:moveTo>
                  <a:pt x="51771" y="63043"/>
                </a:moveTo>
                <a:lnTo>
                  <a:pt x="51771" y="66803"/>
                </a:lnTo>
                <a:lnTo>
                  <a:pt x="47980" y="66803"/>
                </a:lnTo>
                <a:lnTo>
                  <a:pt x="47980" y="63043"/>
                </a:lnTo>
                <a:close/>
                <a:moveTo>
                  <a:pt x="55746" y="63043"/>
                </a:moveTo>
                <a:lnTo>
                  <a:pt x="55746" y="66803"/>
                </a:lnTo>
                <a:lnTo>
                  <a:pt x="51955" y="66803"/>
                </a:lnTo>
                <a:lnTo>
                  <a:pt x="51955" y="63043"/>
                </a:lnTo>
                <a:close/>
                <a:moveTo>
                  <a:pt x="59721" y="63043"/>
                </a:moveTo>
                <a:lnTo>
                  <a:pt x="59721" y="66803"/>
                </a:lnTo>
                <a:lnTo>
                  <a:pt x="55931" y="66803"/>
                </a:lnTo>
                <a:lnTo>
                  <a:pt x="55931" y="63043"/>
                </a:lnTo>
                <a:close/>
                <a:moveTo>
                  <a:pt x="63696" y="63043"/>
                </a:moveTo>
                <a:lnTo>
                  <a:pt x="63696" y="66803"/>
                </a:lnTo>
                <a:lnTo>
                  <a:pt x="59906" y="66803"/>
                </a:lnTo>
                <a:lnTo>
                  <a:pt x="59906" y="63043"/>
                </a:lnTo>
                <a:close/>
                <a:moveTo>
                  <a:pt x="67672" y="63043"/>
                </a:moveTo>
                <a:lnTo>
                  <a:pt x="67672" y="66803"/>
                </a:lnTo>
                <a:lnTo>
                  <a:pt x="63881" y="66803"/>
                </a:lnTo>
                <a:lnTo>
                  <a:pt x="63881" y="63043"/>
                </a:lnTo>
                <a:close/>
                <a:moveTo>
                  <a:pt x="71648" y="63043"/>
                </a:moveTo>
                <a:lnTo>
                  <a:pt x="71648" y="66803"/>
                </a:lnTo>
                <a:lnTo>
                  <a:pt x="67857" y="66803"/>
                </a:lnTo>
                <a:lnTo>
                  <a:pt x="67857" y="63043"/>
                </a:lnTo>
                <a:close/>
                <a:moveTo>
                  <a:pt x="75623" y="63043"/>
                </a:moveTo>
                <a:lnTo>
                  <a:pt x="75623" y="66803"/>
                </a:lnTo>
                <a:lnTo>
                  <a:pt x="71832" y="66803"/>
                </a:lnTo>
                <a:lnTo>
                  <a:pt x="71832" y="63043"/>
                </a:lnTo>
                <a:close/>
                <a:moveTo>
                  <a:pt x="79598" y="63043"/>
                </a:moveTo>
                <a:lnTo>
                  <a:pt x="79598" y="66803"/>
                </a:lnTo>
                <a:lnTo>
                  <a:pt x="75807" y="66803"/>
                </a:lnTo>
                <a:lnTo>
                  <a:pt x="75807" y="63043"/>
                </a:lnTo>
                <a:close/>
                <a:moveTo>
                  <a:pt x="83573" y="63043"/>
                </a:moveTo>
                <a:lnTo>
                  <a:pt x="83573" y="66803"/>
                </a:lnTo>
                <a:lnTo>
                  <a:pt x="79782" y="66803"/>
                </a:lnTo>
                <a:lnTo>
                  <a:pt x="79782" y="63043"/>
                </a:lnTo>
                <a:close/>
                <a:moveTo>
                  <a:pt x="87549" y="63043"/>
                </a:moveTo>
                <a:lnTo>
                  <a:pt x="87549" y="66803"/>
                </a:lnTo>
                <a:lnTo>
                  <a:pt x="83757" y="66803"/>
                </a:lnTo>
                <a:lnTo>
                  <a:pt x="83757" y="63043"/>
                </a:lnTo>
                <a:close/>
                <a:moveTo>
                  <a:pt x="91524" y="63043"/>
                </a:moveTo>
                <a:lnTo>
                  <a:pt x="91524" y="66803"/>
                </a:lnTo>
                <a:lnTo>
                  <a:pt x="87733" y="66803"/>
                </a:lnTo>
                <a:lnTo>
                  <a:pt x="87733" y="63043"/>
                </a:lnTo>
                <a:close/>
                <a:moveTo>
                  <a:pt x="95499" y="63043"/>
                </a:moveTo>
                <a:lnTo>
                  <a:pt x="95499" y="66803"/>
                </a:lnTo>
                <a:lnTo>
                  <a:pt x="91708" y="66803"/>
                </a:lnTo>
                <a:lnTo>
                  <a:pt x="91708" y="63043"/>
                </a:lnTo>
                <a:close/>
                <a:moveTo>
                  <a:pt x="99474" y="63043"/>
                </a:moveTo>
                <a:lnTo>
                  <a:pt x="99474" y="66803"/>
                </a:lnTo>
                <a:lnTo>
                  <a:pt x="95684" y="66803"/>
                </a:lnTo>
                <a:lnTo>
                  <a:pt x="95684" y="63043"/>
                </a:lnTo>
                <a:close/>
                <a:moveTo>
                  <a:pt x="103449" y="63043"/>
                </a:moveTo>
                <a:lnTo>
                  <a:pt x="103449" y="66803"/>
                </a:lnTo>
                <a:lnTo>
                  <a:pt x="99659" y="66803"/>
                </a:lnTo>
                <a:lnTo>
                  <a:pt x="99659" y="63043"/>
                </a:lnTo>
                <a:close/>
                <a:moveTo>
                  <a:pt x="107424" y="63043"/>
                </a:moveTo>
                <a:lnTo>
                  <a:pt x="107424" y="66803"/>
                </a:lnTo>
                <a:lnTo>
                  <a:pt x="103634" y="66803"/>
                </a:lnTo>
                <a:lnTo>
                  <a:pt x="103634" y="63043"/>
                </a:lnTo>
                <a:close/>
                <a:moveTo>
                  <a:pt x="111400" y="63043"/>
                </a:moveTo>
                <a:lnTo>
                  <a:pt x="111400" y="66803"/>
                </a:lnTo>
                <a:lnTo>
                  <a:pt x="107609" y="66803"/>
                </a:lnTo>
                <a:lnTo>
                  <a:pt x="107609" y="63043"/>
                </a:lnTo>
                <a:close/>
                <a:moveTo>
                  <a:pt x="115376" y="63043"/>
                </a:moveTo>
                <a:lnTo>
                  <a:pt x="115376" y="66803"/>
                </a:lnTo>
                <a:lnTo>
                  <a:pt x="111585" y="66803"/>
                </a:lnTo>
                <a:lnTo>
                  <a:pt x="111585" y="63043"/>
                </a:lnTo>
                <a:close/>
                <a:moveTo>
                  <a:pt x="119351" y="63044"/>
                </a:moveTo>
                <a:lnTo>
                  <a:pt x="119351" y="66803"/>
                </a:lnTo>
                <a:lnTo>
                  <a:pt x="115560" y="66803"/>
                </a:lnTo>
                <a:lnTo>
                  <a:pt x="115560" y="63044"/>
                </a:lnTo>
                <a:close/>
                <a:moveTo>
                  <a:pt x="123326" y="63044"/>
                </a:moveTo>
                <a:lnTo>
                  <a:pt x="123326" y="66803"/>
                </a:lnTo>
                <a:lnTo>
                  <a:pt x="119535" y="66803"/>
                </a:lnTo>
                <a:lnTo>
                  <a:pt x="119535" y="63044"/>
                </a:lnTo>
                <a:close/>
                <a:moveTo>
                  <a:pt x="127301" y="63044"/>
                </a:moveTo>
                <a:lnTo>
                  <a:pt x="127301" y="66803"/>
                </a:lnTo>
                <a:lnTo>
                  <a:pt x="123510" y="66803"/>
                </a:lnTo>
                <a:lnTo>
                  <a:pt x="123510" y="63044"/>
                </a:lnTo>
                <a:close/>
                <a:moveTo>
                  <a:pt x="131277" y="63044"/>
                </a:moveTo>
                <a:lnTo>
                  <a:pt x="131277" y="66803"/>
                </a:lnTo>
                <a:lnTo>
                  <a:pt x="127485" y="66803"/>
                </a:lnTo>
                <a:lnTo>
                  <a:pt x="127485" y="63044"/>
                </a:lnTo>
                <a:close/>
                <a:moveTo>
                  <a:pt x="135252" y="63044"/>
                </a:moveTo>
                <a:lnTo>
                  <a:pt x="135252" y="66803"/>
                </a:lnTo>
                <a:lnTo>
                  <a:pt x="131461" y="66803"/>
                </a:lnTo>
                <a:lnTo>
                  <a:pt x="131461" y="63044"/>
                </a:lnTo>
                <a:close/>
                <a:moveTo>
                  <a:pt x="139227" y="63044"/>
                </a:moveTo>
                <a:lnTo>
                  <a:pt x="139227" y="66803"/>
                </a:lnTo>
                <a:lnTo>
                  <a:pt x="135436" y="66803"/>
                </a:lnTo>
                <a:lnTo>
                  <a:pt x="135436" y="63044"/>
                </a:lnTo>
                <a:close/>
                <a:moveTo>
                  <a:pt x="143202" y="63044"/>
                </a:moveTo>
                <a:lnTo>
                  <a:pt x="143202" y="66803"/>
                </a:lnTo>
                <a:lnTo>
                  <a:pt x="139411" y="66803"/>
                </a:lnTo>
                <a:lnTo>
                  <a:pt x="139411" y="63044"/>
                </a:lnTo>
                <a:close/>
                <a:moveTo>
                  <a:pt x="147177" y="63044"/>
                </a:moveTo>
                <a:lnTo>
                  <a:pt x="147177" y="66803"/>
                </a:lnTo>
                <a:lnTo>
                  <a:pt x="143387" y="66803"/>
                </a:lnTo>
                <a:lnTo>
                  <a:pt x="143387" y="63044"/>
                </a:lnTo>
                <a:close/>
                <a:moveTo>
                  <a:pt x="151224" y="63044"/>
                </a:moveTo>
                <a:lnTo>
                  <a:pt x="151224" y="66803"/>
                </a:lnTo>
                <a:lnTo>
                  <a:pt x="147362" y="66803"/>
                </a:lnTo>
                <a:lnTo>
                  <a:pt x="147362" y="63044"/>
                </a:lnTo>
                <a:close/>
                <a:moveTo>
                  <a:pt x="4068" y="66986"/>
                </a:moveTo>
                <a:lnTo>
                  <a:pt x="4068" y="70746"/>
                </a:lnTo>
                <a:lnTo>
                  <a:pt x="184" y="70746"/>
                </a:lnTo>
                <a:lnTo>
                  <a:pt x="184" y="66986"/>
                </a:lnTo>
                <a:close/>
                <a:moveTo>
                  <a:pt x="8043" y="66986"/>
                </a:moveTo>
                <a:lnTo>
                  <a:pt x="8043" y="70746"/>
                </a:lnTo>
                <a:lnTo>
                  <a:pt x="4252" y="70746"/>
                </a:lnTo>
                <a:lnTo>
                  <a:pt x="4252" y="66986"/>
                </a:lnTo>
                <a:close/>
                <a:moveTo>
                  <a:pt x="12018" y="66986"/>
                </a:moveTo>
                <a:lnTo>
                  <a:pt x="12018" y="70746"/>
                </a:lnTo>
                <a:lnTo>
                  <a:pt x="8227" y="70746"/>
                </a:lnTo>
                <a:lnTo>
                  <a:pt x="8227" y="66986"/>
                </a:lnTo>
                <a:close/>
                <a:moveTo>
                  <a:pt x="15993" y="66986"/>
                </a:moveTo>
                <a:lnTo>
                  <a:pt x="15993" y="70746"/>
                </a:lnTo>
                <a:lnTo>
                  <a:pt x="12202" y="70746"/>
                </a:lnTo>
                <a:lnTo>
                  <a:pt x="12202" y="66986"/>
                </a:lnTo>
                <a:close/>
                <a:moveTo>
                  <a:pt x="19968" y="66986"/>
                </a:moveTo>
                <a:lnTo>
                  <a:pt x="19968" y="70746"/>
                </a:lnTo>
                <a:lnTo>
                  <a:pt x="16177" y="70746"/>
                </a:lnTo>
                <a:lnTo>
                  <a:pt x="16177" y="66986"/>
                </a:lnTo>
                <a:close/>
                <a:moveTo>
                  <a:pt x="23944" y="66986"/>
                </a:moveTo>
                <a:lnTo>
                  <a:pt x="23944" y="70746"/>
                </a:lnTo>
                <a:lnTo>
                  <a:pt x="20153" y="70746"/>
                </a:lnTo>
                <a:lnTo>
                  <a:pt x="20153" y="66986"/>
                </a:lnTo>
                <a:close/>
                <a:moveTo>
                  <a:pt x="27919" y="66986"/>
                </a:moveTo>
                <a:lnTo>
                  <a:pt x="27919" y="70746"/>
                </a:lnTo>
                <a:lnTo>
                  <a:pt x="24129" y="70746"/>
                </a:lnTo>
                <a:lnTo>
                  <a:pt x="24129" y="66986"/>
                </a:lnTo>
                <a:close/>
                <a:moveTo>
                  <a:pt x="31895" y="66986"/>
                </a:moveTo>
                <a:lnTo>
                  <a:pt x="31895" y="70746"/>
                </a:lnTo>
                <a:lnTo>
                  <a:pt x="28104" y="70746"/>
                </a:lnTo>
                <a:lnTo>
                  <a:pt x="28104" y="66986"/>
                </a:lnTo>
                <a:close/>
                <a:moveTo>
                  <a:pt x="35870" y="66986"/>
                </a:moveTo>
                <a:lnTo>
                  <a:pt x="35870" y="70746"/>
                </a:lnTo>
                <a:lnTo>
                  <a:pt x="32079" y="70746"/>
                </a:lnTo>
                <a:lnTo>
                  <a:pt x="32079" y="66986"/>
                </a:lnTo>
                <a:close/>
                <a:moveTo>
                  <a:pt x="39845" y="66986"/>
                </a:moveTo>
                <a:lnTo>
                  <a:pt x="39845" y="70746"/>
                </a:lnTo>
                <a:lnTo>
                  <a:pt x="36054" y="70746"/>
                </a:lnTo>
                <a:lnTo>
                  <a:pt x="36054" y="66986"/>
                </a:lnTo>
                <a:close/>
                <a:moveTo>
                  <a:pt x="43821" y="66986"/>
                </a:moveTo>
                <a:lnTo>
                  <a:pt x="43821" y="70746"/>
                </a:lnTo>
                <a:lnTo>
                  <a:pt x="40029" y="70746"/>
                </a:lnTo>
                <a:lnTo>
                  <a:pt x="40029" y="66986"/>
                </a:lnTo>
                <a:close/>
                <a:moveTo>
                  <a:pt x="47796" y="66986"/>
                </a:moveTo>
                <a:lnTo>
                  <a:pt x="47796" y="70746"/>
                </a:lnTo>
                <a:lnTo>
                  <a:pt x="44005" y="70746"/>
                </a:lnTo>
                <a:lnTo>
                  <a:pt x="44005" y="66986"/>
                </a:lnTo>
                <a:close/>
                <a:moveTo>
                  <a:pt x="51771" y="66986"/>
                </a:moveTo>
                <a:lnTo>
                  <a:pt x="51771" y="70746"/>
                </a:lnTo>
                <a:lnTo>
                  <a:pt x="47980" y="70746"/>
                </a:lnTo>
                <a:lnTo>
                  <a:pt x="47980" y="66986"/>
                </a:lnTo>
                <a:close/>
                <a:moveTo>
                  <a:pt x="55746" y="66986"/>
                </a:moveTo>
                <a:lnTo>
                  <a:pt x="55746" y="70746"/>
                </a:lnTo>
                <a:lnTo>
                  <a:pt x="51955" y="70746"/>
                </a:lnTo>
                <a:lnTo>
                  <a:pt x="51955" y="66986"/>
                </a:lnTo>
                <a:close/>
                <a:moveTo>
                  <a:pt x="59721" y="66986"/>
                </a:moveTo>
                <a:lnTo>
                  <a:pt x="59721" y="70746"/>
                </a:lnTo>
                <a:lnTo>
                  <a:pt x="55931" y="70746"/>
                </a:lnTo>
                <a:lnTo>
                  <a:pt x="55931" y="66986"/>
                </a:lnTo>
                <a:close/>
                <a:moveTo>
                  <a:pt x="63696" y="66986"/>
                </a:moveTo>
                <a:lnTo>
                  <a:pt x="63696" y="70746"/>
                </a:lnTo>
                <a:lnTo>
                  <a:pt x="59906" y="70746"/>
                </a:lnTo>
                <a:lnTo>
                  <a:pt x="59906" y="66986"/>
                </a:lnTo>
                <a:close/>
                <a:moveTo>
                  <a:pt x="67672" y="66986"/>
                </a:moveTo>
                <a:lnTo>
                  <a:pt x="67672" y="70746"/>
                </a:lnTo>
                <a:lnTo>
                  <a:pt x="63881" y="70746"/>
                </a:lnTo>
                <a:lnTo>
                  <a:pt x="63881" y="66986"/>
                </a:lnTo>
                <a:close/>
                <a:moveTo>
                  <a:pt x="71648" y="66986"/>
                </a:moveTo>
                <a:lnTo>
                  <a:pt x="71648" y="70746"/>
                </a:lnTo>
                <a:lnTo>
                  <a:pt x="67857" y="70746"/>
                </a:lnTo>
                <a:lnTo>
                  <a:pt x="67857" y="66986"/>
                </a:lnTo>
                <a:close/>
                <a:moveTo>
                  <a:pt x="75623" y="66986"/>
                </a:moveTo>
                <a:lnTo>
                  <a:pt x="75623" y="70746"/>
                </a:lnTo>
                <a:lnTo>
                  <a:pt x="71832" y="70746"/>
                </a:lnTo>
                <a:lnTo>
                  <a:pt x="71832" y="66986"/>
                </a:lnTo>
                <a:close/>
                <a:moveTo>
                  <a:pt x="79598" y="66986"/>
                </a:moveTo>
                <a:lnTo>
                  <a:pt x="79598" y="70746"/>
                </a:lnTo>
                <a:lnTo>
                  <a:pt x="75807" y="70746"/>
                </a:lnTo>
                <a:lnTo>
                  <a:pt x="75807" y="66986"/>
                </a:lnTo>
                <a:close/>
                <a:moveTo>
                  <a:pt x="83573" y="66986"/>
                </a:moveTo>
                <a:lnTo>
                  <a:pt x="83573" y="70746"/>
                </a:lnTo>
                <a:lnTo>
                  <a:pt x="79782" y="70746"/>
                </a:lnTo>
                <a:lnTo>
                  <a:pt x="79782" y="66986"/>
                </a:lnTo>
                <a:close/>
                <a:moveTo>
                  <a:pt x="87549" y="66986"/>
                </a:moveTo>
                <a:lnTo>
                  <a:pt x="87549" y="70746"/>
                </a:lnTo>
                <a:lnTo>
                  <a:pt x="83757" y="70746"/>
                </a:lnTo>
                <a:lnTo>
                  <a:pt x="83757" y="66986"/>
                </a:lnTo>
                <a:close/>
                <a:moveTo>
                  <a:pt x="91524" y="66986"/>
                </a:moveTo>
                <a:lnTo>
                  <a:pt x="91524" y="70746"/>
                </a:lnTo>
                <a:lnTo>
                  <a:pt x="87733" y="70746"/>
                </a:lnTo>
                <a:lnTo>
                  <a:pt x="87733" y="66986"/>
                </a:lnTo>
                <a:close/>
                <a:moveTo>
                  <a:pt x="95499" y="66986"/>
                </a:moveTo>
                <a:lnTo>
                  <a:pt x="95499" y="70746"/>
                </a:lnTo>
                <a:lnTo>
                  <a:pt x="91708" y="70746"/>
                </a:lnTo>
                <a:lnTo>
                  <a:pt x="91708" y="66986"/>
                </a:lnTo>
                <a:close/>
                <a:moveTo>
                  <a:pt x="99474" y="66986"/>
                </a:moveTo>
                <a:lnTo>
                  <a:pt x="99474" y="70746"/>
                </a:lnTo>
                <a:lnTo>
                  <a:pt x="95684" y="70746"/>
                </a:lnTo>
                <a:lnTo>
                  <a:pt x="95684" y="66986"/>
                </a:lnTo>
                <a:close/>
                <a:moveTo>
                  <a:pt x="103449" y="66986"/>
                </a:moveTo>
                <a:lnTo>
                  <a:pt x="103449" y="70746"/>
                </a:lnTo>
                <a:lnTo>
                  <a:pt x="99659" y="70746"/>
                </a:lnTo>
                <a:lnTo>
                  <a:pt x="99659" y="66986"/>
                </a:lnTo>
                <a:close/>
                <a:moveTo>
                  <a:pt x="107424" y="66986"/>
                </a:moveTo>
                <a:lnTo>
                  <a:pt x="107424" y="70746"/>
                </a:lnTo>
                <a:lnTo>
                  <a:pt x="103634" y="70746"/>
                </a:lnTo>
                <a:lnTo>
                  <a:pt x="103634" y="66986"/>
                </a:lnTo>
                <a:close/>
                <a:moveTo>
                  <a:pt x="111400" y="66986"/>
                </a:moveTo>
                <a:lnTo>
                  <a:pt x="111400" y="70746"/>
                </a:lnTo>
                <a:lnTo>
                  <a:pt x="107609" y="70746"/>
                </a:lnTo>
                <a:lnTo>
                  <a:pt x="107609" y="66986"/>
                </a:lnTo>
                <a:close/>
                <a:moveTo>
                  <a:pt x="115376" y="66986"/>
                </a:moveTo>
                <a:lnTo>
                  <a:pt x="115376" y="70746"/>
                </a:lnTo>
                <a:lnTo>
                  <a:pt x="111585" y="70746"/>
                </a:lnTo>
                <a:lnTo>
                  <a:pt x="111585" y="66986"/>
                </a:lnTo>
                <a:close/>
                <a:moveTo>
                  <a:pt x="119351" y="66986"/>
                </a:moveTo>
                <a:lnTo>
                  <a:pt x="119351" y="70746"/>
                </a:lnTo>
                <a:lnTo>
                  <a:pt x="115560" y="70746"/>
                </a:lnTo>
                <a:lnTo>
                  <a:pt x="115560" y="66986"/>
                </a:lnTo>
                <a:close/>
                <a:moveTo>
                  <a:pt x="123326" y="66986"/>
                </a:moveTo>
                <a:lnTo>
                  <a:pt x="123326" y="70746"/>
                </a:lnTo>
                <a:lnTo>
                  <a:pt x="119535" y="70746"/>
                </a:lnTo>
                <a:lnTo>
                  <a:pt x="119535" y="66986"/>
                </a:lnTo>
                <a:close/>
                <a:moveTo>
                  <a:pt x="127301" y="66986"/>
                </a:moveTo>
                <a:lnTo>
                  <a:pt x="127301" y="70746"/>
                </a:lnTo>
                <a:lnTo>
                  <a:pt x="123510" y="70746"/>
                </a:lnTo>
                <a:lnTo>
                  <a:pt x="123510" y="66986"/>
                </a:lnTo>
                <a:close/>
                <a:moveTo>
                  <a:pt x="131277" y="66986"/>
                </a:moveTo>
                <a:lnTo>
                  <a:pt x="131277" y="70746"/>
                </a:lnTo>
                <a:lnTo>
                  <a:pt x="127485" y="70746"/>
                </a:lnTo>
                <a:lnTo>
                  <a:pt x="127485" y="66986"/>
                </a:lnTo>
                <a:close/>
                <a:moveTo>
                  <a:pt x="135252" y="66986"/>
                </a:moveTo>
                <a:lnTo>
                  <a:pt x="135252" y="70746"/>
                </a:lnTo>
                <a:lnTo>
                  <a:pt x="131461" y="70746"/>
                </a:lnTo>
                <a:lnTo>
                  <a:pt x="131461" y="66986"/>
                </a:lnTo>
                <a:close/>
                <a:moveTo>
                  <a:pt x="139227" y="66986"/>
                </a:moveTo>
                <a:lnTo>
                  <a:pt x="139227" y="70746"/>
                </a:lnTo>
                <a:lnTo>
                  <a:pt x="135436" y="70746"/>
                </a:lnTo>
                <a:lnTo>
                  <a:pt x="135436" y="66986"/>
                </a:lnTo>
                <a:close/>
                <a:moveTo>
                  <a:pt x="143202" y="66986"/>
                </a:moveTo>
                <a:lnTo>
                  <a:pt x="143202" y="70746"/>
                </a:lnTo>
                <a:lnTo>
                  <a:pt x="139411" y="70746"/>
                </a:lnTo>
                <a:lnTo>
                  <a:pt x="139411" y="66986"/>
                </a:lnTo>
                <a:close/>
                <a:moveTo>
                  <a:pt x="147177" y="66986"/>
                </a:moveTo>
                <a:lnTo>
                  <a:pt x="147177" y="70746"/>
                </a:lnTo>
                <a:lnTo>
                  <a:pt x="143387" y="70746"/>
                </a:lnTo>
                <a:lnTo>
                  <a:pt x="143387" y="66986"/>
                </a:lnTo>
                <a:close/>
                <a:moveTo>
                  <a:pt x="151224" y="66986"/>
                </a:moveTo>
                <a:lnTo>
                  <a:pt x="151224" y="70746"/>
                </a:lnTo>
                <a:lnTo>
                  <a:pt x="147362" y="70746"/>
                </a:lnTo>
                <a:lnTo>
                  <a:pt x="147362" y="66986"/>
                </a:lnTo>
                <a:close/>
                <a:moveTo>
                  <a:pt x="4068" y="70929"/>
                </a:moveTo>
                <a:lnTo>
                  <a:pt x="4068" y="74689"/>
                </a:lnTo>
                <a:lnTo>
                  <a:pt x="184" y="74689"/>
                </a:lnTo>
                <a:lnTo>
                  <a:pt x="184" y="70929"/>
                </a:lnTo>
                <a:close/>
                <a:moveTo>
                  <a:pt x="8043" y="70929"/>
                </a:moveTo>
                <a:lnTo>
                  <a:pt x="8043" y="74689"/>
                </a:lnTo>
                <a:lnTo>
                  <a:pt x="4252" y="74689"/>
                </a:lnTo>
                <a:lnTo>
                  <a:pt x="4252" y="70929"/>
                </a:lnTo>
                <a:close/>
                <a:moveTo>
                  <a:pt x="12018" y="70929"/>
                </a:moveTo>
                <a:lnTo>
                  <a:pt x="12018" y="74689"/>
                </a:lnTo>
                <a:lnTo>
                  <a:pt x="8227" y="74689"/>
                </a:lnTo>
                <a:lnTo>
                  <a:pt x="8227" y="70929"/>
                </a:lnTo>
                <a:close/>
                <a:moveTo>
                  <a:pt x="15993" y="70929"/>
                </a:moveTo>
                <a:lnTo>
                  <a:pt x="15993" y="74689"/>
                </a:lnTo>
                <a:lnTo>
                  <a:pt x="12202" y="74689"/>
                </a:lnTo>
                <a:lnTo>
                  <a:pt x="12202" y="70929"/>
                </a:lnTo>
                <a:close/>
                <a:moveTo>
                  <a:pt x="19968" y="70929"/>
                </a:moveTo>
                <a:lnTo>
                  <a:pt x="19968" y="74689"/>
                </a:lnTo>
                <a:lnTo>
                  <a:pt x="16177" y="74689"/>
                </a:lnTo>
                <a:lnTo>
                  <a:pt x="16177" y="70929"/>
                </a:lnTo>
                <a:close/>
                <a:moveTo>
                  <a:pt x="23944" y="70929"/>
                </a:moveTo>
                <a:lnTo>
                  <a:pt x="23944" y="74689"/>
                </a:lnTo>
                <a:lnTo>
                  <a:pt x="20153" y="74689"/>
                </a:lnTo>
                <a:lnTo>
                  <a:pt x="20153" y="70929"/>
                </a:lnTo>
                <a:close/>
                <a:moveTo>
                  <a:pt x="27919" y="70929"/>
                </a:moveTo>
                <a:lnTo>
                  <a:pt x="27919" y="74689"/>
                </a:lnTo>
                <a:lnTo>
                  <a:pt x="24129" y="74689"/>
                </a:lnTo>
                <a:lnTo>
                  <a:pt x="24129" y="70929"/>
                </a:lnTo>
                <a:close/>
                <a:moveTo>
                  <a:pt x="31895" y="70929"/>
                </a:moveTo>
                <a:lnTo>
                  <a:pt x="31895" y="74689"/>
                </a:lnTo>
                <a:lnTo>
                  <a:pt x="28104" y="74689"/>
                </a:lnTo>
                <a:lnTo>
                  <a:pt x="28104" y="70929"/>
                </a:lnTo>
                <a:close/>
                <a:moveTo>
                  <a:pt x="35870" y="70929"/>
                </a:moveTo>
                <a:lnTo>
                  <a:pt x="35870" y="74689"/>
                </a:lnTo>
                <a:lnTo>
                  <a:pt x="32079" y="74689"/>
                </a:lnTo>
                <a:lnTo>
                  <a:pt x="32079" y="70929"/>
                </a:lnTo>
                <a:close/>
                <a:moveTo>
                  <a:pt x="39845" y="70929"/>
                </a:moveTo>
                <a:lnTo>
                  <a:pt x="39845" y="74689"/>
                </a:lnTo>
                <a:lnTo>
                  <a:pt x="36054" y="74689"/>
                </a:lnTo>
                <a:lnTo>
                  <a:pt x="36054" y="70929"/>
                </a:lnTo>
                <a:close/>
                <a:moveTo>
                  <a:pt x="43821" y="70929"/>
                </a:moveTo>
                <a:lnTo>
                  <a:pt x="43821" y="74689"/>
                </a:lnTo>
                <a:lnTo>
                  <a:pt x="40029" y="74689"/>
                </a:lnTo>
                <a:lnTo>
                  <a:pt x="40029" y="70929"/>
                </a:lnTo>
                <a:close/>
                <a:moveTo>
                  <a:pt x="47796" y="70929"/>
                </a:moveTo>
                <a:lnTo>
                  <a:pt x="47796" y="74689"/>
                </a:lnTo>
                <a:lnTo>
                  <a:pt x="44005" y="74689"/>
                </a:lnTo>
                <a:lnTo>
                  <a:pt x="44005" y="70929"/>
                </a:lnTo>
                <a:close/>
                <a:moveTo>
                  <a:pt x="51771" y="70929"/>
                </a:moveTo>
                <a:lnTo>
                  <a:pt x="51771" y="74689"/>
                </a:lnTo>
                <a:lnTo>
                  <a:pt x="47980" y="74689"/>
                </a:lnTo>
                <a:lnTo>
                  <a:pt x="47980" y="70929"/>
                </a:lnTo>
                <a:close/>
                <a:moveTo>
                  <a:pt x="55746" y="70929"/>
                </a:moveTo>
                <a:lnTo>
                  <a:pt x="55746" y="74689"/>
                </a:lnTo>
                <a:lnTo>
                  <a:pt x="51955" y="74689"/>
                </a:lnTo>
                <a:lnTo>
                  <a:pt x="51955" y="70929"/>
                </a:lnTo>
                <a:close/>
                <a:moveTo>
                  <a:pt x="59721" y="70929"/>
                </a:moveTo>
                <a:lnTo>
                  <a:pt x="59721" y="74689"/>
                </a:lnTo>
                <a:lnTo>
                  <a:pt x="55931" y="74689"/>
                </a:lnTo>
                <a:lnTo>
                  <a:pt x="55931" y="70929"/>
                </a:lnTo>
                <a:close/>
                <a:moveTo>
                  <a:pt x="63696" y="70929"/>
                </a:moveTo>
                <a:lnTo>
                  <a:pt x="63696" y="74689"/>
                </a:lnTo>
                <a:lnTo>
                  <a:pt x="59906" y="74689"/>
                </a:lnTo>
                <a:lnTo>
                  <a:pt x="59906" y="70929"/>
                </a:lnTo>
                <a:close/>
                <a:moveTo>
                  <a:pt x="67672" y="70929"/>
                </a:moveTo>
                <a:lnTo>
                  <a:pt x="67672" y="74689"/>
                </a:lnTo>
                <a:lnTo>
                  <a:pt x="63881" y="74689"/>
                </a:lnTo>
                <a:lnTo>
                  <a:pt x="63881" y="70929"/>
                </a:lnTo>
                <a:close/>
                <a:moveTo>
                  <a:pt x="71648" y="70929"/>
                </a:moveTo>
                <a:lnTo>
                  <a:pt x="71648" y="74689"/>
                </a:lnTo>
                <a:lnTo>
                  <a:pt x="67857" y="74689"/>
                </a:lnTo>
                <a:lnTo>
                  <a:pt x="67857" y="70929"/>
                </a:lnTo>
                <a:close/>
                <a:moveTo>
                  <a:pt x="75623" y="70929"/>
                </a:moveTo>
                <a:lnTo>
                  <a:pt x="75623" y="74689"/>
                </a:lnTo>
                <a:lnTo>
                  <a:pt x="71832" y="74689"/>
                </a:lnTo>
                <a:lnTo>
                  <a:pt x="71832" y="70929"/>
                </a:lnTo>
                <a:close/>
                <a:moveTo>
                  <a:pt x="79598" y="70929"/>
                </a:moveTo>
                <a:lnTo>
                  <a:pt x="79598" y="74689"/>
                </a:lnTo>
                <a:lnTo>
                  <a:pt x="75807" y="74689"/>
                </a:lnTo>
                <a:lnTo>
                  <a:pt x="75807" y="70929"/>
                </a:lnTo>
                <a:close/>
                <a:moveTo>
                  <a:pt x="83573" y="70929"/>
                </a:moveTo>
                <a:lnTo>
                  <a:pt x="83573" y="74689"/>
                </a:lnTo>
                <a:lnTo>
                  <a:pt x="79782" y="74689"/>
                </a:lnTo>
                <a:lnTo>
                  <a:pt x="79782" y="70929"/>
                </a:lnTo>
                <a:close/>
                <a:moveTo>
                  <a:pt x="87549" y="70929"/>
                </a:moveTo>
                <a:lnTo>
                  <a:pt x="87549" y="74689"/>
                </a:lnTo>
                <a:lnTo>
                  <a:pt x="83757" y="74689"/>
                </a:lnTo>
                <a:lnTo>
                  <a:pt x="83757" y="70929"/>
                </a:lnTo>
                <a:close/>
                <a:moveTo>
                  <a:pt x="91524" y="70929"/>
                </a:moveTo>
                <a:lnTo>
                  <a:pt x="91524" y="74689"/>
                </a:lnTo>
                <a:lnTo>
                  <a:pt x="87733" y="74689"/>
                </a:lnTo>
                <a:lnTo>
                  <a:pt x="87733" y="70929"/>
                </a:lnTo>
                <a:close/>
                <a:moveTo>
                  <a:pt x="95499" y="70929"/>
                </a:moveTo>
                <a:lnTo>
                  <a:pt x="95499" y="74689"/>
                </a:lnTo>
                <a:lnTo>
                  <a:pt x="91708" y="74689"/>
                </a:lnTo>
                <a:lnTo>
                  <a:pt x="91708" y="70929"/>
                </a:lnTo>
                <a:close/>
                <a:moveTo>
                  <a:pt x="99474" y="70929"/>
                </a:moveTo>
                <a:lnTo>
                  <a:pt x="99474" y="74689"/>
                </a:lnTo>
                <a:lnTo>
                  <a:pt x="95684" y="74689"/>
                </a:lnTo>
                <a:lnTo>
                  <a:pt x="95684" y="70929"/>
                </a:lnTo>
                <a:close/>
                <a:moveTo>
                  <a:pt x="103449" y="70929"/>
                </a:moveTo>
                <a:lnTo>
                  <a:pt x="103449" y="74689"/>
                </a:lnTo>
                <a:lnTo>
                  <a:pt x="99659" y="74689"/>
                </a:lnTo>
                <a:lnTo>
                  <a:pt x="99659" y="70929"/>
                </a:lnTo>
                <a:close/>
                <a:moveTo>
                  <a:pt x="107424" y="70929"/>
                </a:moveTo>
                <a:lnTo>
                  <a:pt x="107424" y="74689"/>
                </a:lnTo>
                <a:lnTo>
                  <a:pt x="103634" y="74689"/>
                </a:lnTo>
                <a:lnTo>
                  <a:pt x="103634" y="70929"/>
                </a:lnTo>
                <a:close/>
                <a:moveTo>
                  <a:pt x="111400" y="70929"/>
                </a:moveTo>
                <a:lnTo>
                  <a:pt x="111400" y="74689"/>
                </a:lnTo>
                <a:lnTo>
                  <a:pt x="107609" y="74689"/>
                </a:lnTo>
                <a:lnTo>
                  <a:pt x="107609" y="70929"/>
                </a:lnTo>
                <a:close/>
                <a:moveTo>
                  <a:pt x="115376" y="70929"/>
                </a:moveTo>
                <a:lnTo>
                  <a:pt x="115376" y="74689"/>
                </a:lnTo>
                <a:lnTo>
                  <a:pt x="111585" y="74689"/>
                </a:lnTo>
                <a:lnTo>
                  <a:pt x="111585" y="70929"/>
                </a:lnTo>
                <a:close/>
                <a:moveTo>
                  <a:pt x="119351" y="70929"/>
                </a:moveTo>
                <a:lnTo>
                  <a:pt x="119351" y="74689"/>
                </a:lnTo>
                <a:lnTo>
                  <a:pt x="115560" y="74689"/>
                </a:lnTo>
                <a:lnTo>
                  <a:pt x="115560" y="70929"/>
                </a:lnTo>
                <a:close/>
                <a:moveTo>
                  <a:pt x="123326" y="70929"/>
                </a:moveTo>
                <a:lnTo>
                  <a:pt x="123326" y="74689"/>
                </a:lnTo>
                <a:lnTo>
                  <a:pt x="119535" y="74689"/>
                </a:lnTo>
                <a:lnTo>
                  <a:pt x="119535" y="70929"/>
                </a:lnTo>
                <a:close/>
                <a:moveTo>
                  <a:pt x="127301" y="70929"/>
                </a:moveTo>
                <a:lnTo>
                  <a:pt x="127301" y="74689"/>
                </a:lnTo>
                <a:lnTo>
                  <a:pt x="123510" y="74689"/>
                </a:lnTo>
                <a:lnTo>
                  <a:pt x="123510" y="70929"/>
                </a:lnTo>
                <a:close/>
                <a:moveTo>
                  <a:pt x="131277" y="70929"/>
                </a:moveTo>
                <a:lnTo>
                  <a:pt x="131277" y="74689"/>
                </a:lnTo>
                <a:lnTo>
                  <a:pt x="127485" y="74689"/>
                </a:lnTo>
                <a:lnTo>
                  <a:pt x="127485" y="70929"/>
                </a:lnTo>
                <a:close/>
                <a:moveTo>
                  <a:pt x="135252" y="70929"/>
                </a:moveTo>
                <a:lnTo>
                  <a:pt x="135252" y="74689"/>
                </a:lnTo>
                <a:lnTo>
                  <a:pt x="131461" y="74689"/>
                </a:lnTo>
                <a:lnTo>
                  <a:pt x="131461" y="70929"/>
                </a:lnTo>
                <a:close/>
                <a:moveTo>
                  <a:pt x="139227" y="70929"/>
                </a:moveTo>
                <a:lnTo>
                  <a:pt x="139227" y="74689"/>
                </a:lnTo>
                <a:lnTo>
                  <a:pt x="135436" y="74689"/>
                </a:lnTo>
                <a:lnTo>
                  <a:pt x="135436" y="70929"/>
                </a:lnTo>
                <a:close/>
                <a:moveTo>
                  <a:pt x="143202" y="70929"/>
                </a:moveTo>
                <a:lnTo>
                  <a:pt x="143202" y="74689"/>
                </a:lnTo>
                <a:lnTo>
                  <a:pt x="139411" y="74689"/>
                </a:lnTo>
                <a:lnTo>
                  <a:pt x="139411" y="70929"/>
                </a:lnTo>
                <a:close/>
                <a:moveTo>
                  <a:pt x="147177" y="70929"/>
                </a:moveTo>
                <a:lnTo>
                  <a:pt x="147177" y="74689"/>
                </a:lnTo>
                <a:lnTo>
                  <a:pt x="143387" y="74689"/>
                </a:lnTo>
                <a:lnTo>
                  <a:pt x="143387" y="70929"/>
                </a:lnTo>
                <a:close/>
                <a:moveTo>
                  <a:pt x="151224" y="70929"/>
                </a:moveTo>
                <a:lnTo>
                  <a:pt x="151224" y="74689"/>
                </a:lnTo>
                <a:lnTo>
                  <a:pt x="147362" y="74689"/>
                </a:lnTo>
                <a:lnTo>
                  <a:pt x="147362" y="70929"/>
                </a:lnTo>
                <a:close/>
                <a:moveTo>
                  <a:pt x="4068" y="74872"/>
                </a:moveTo>
                <a:lnTo>
                  <a:pt x="4068" y="78632"/>
                </a:lnTo>
                <a:lnTo>
                  <a:pt x="184" y="78632"/>
                </a:lnTo>
                <a:lnTo>
                  <a:pt x="184" y="74872"/>
                </a:lnTo>
                <a:close/>
                <a:moveTo>
                  <a:pt x="8043" y="74872"/>
                </a:moveTo>
                <a:lnTo>
                  <a:pt x="8043" y="78632"/>
                </a:lnTo>
                <a:lnTo>
                  <a:pt x="4252" y="78632"/>
                </a:lnTo>
                <a:lnTo>
                  <a:pt x="4252" y="74872"/>
                </a:lnTo>
                <a:close/>
                <a:moveTo>
                  <a:pt x="12018" y="74872"/>
                </a:moveTo>
                <a:lnTo>
                  <a:pt x="12018" y="78632"/>
                </a:lnTo>
                <a:lnTo>
                  <a:pt x="8227" y="78632"/>
                </a:lnTo>
                <a:lnTo>
                  <a:pt x="8227" y="74872"/>
                </a:lnTo>
                <a:close/>
                <a:moveTo>
                  <a:pt x="15993" y="74872"/>
                </a:moveTo>
                <a:lnTo>
                  <a:pt x="15993" y="78632"/>
                </a:lnTo>
                <a:lnTo>
                  <a:pt x="12202" y="78632"/>
                </a:lnTo>
                <a:lnTo>
                  <a:pt x="12202" y="74872"/>
                </a:lnTo>
                <a:close/>
                <a:moveTo>
                  <a:pt x="19968" y="74872"/>
                </a:moveTo>
                <a:lnTo>
                  <a:pt x="19968" y="78632"/>
                </a:lnTo>
                <a:lnTo>
                  <a:pt x="16177" y="78632"/>
                </a:lnTo>
                <a:lnTo>
                  <a:pt x="16177" y="74872"/>
                </a:lnTo>
                <a:close/>
                <a:moveTo>
                  <a:pt x="23944" y="74872"/>
                </a:moveTo>
                <a:lnTo>
                  <a:pt x="23944" y="78632"/>
                </a:lnTo>
                <a:lnTo>
                  <a:pt x="20153" y="78632"/>
                </a:lnTo>
                <a:lnTo>
                  <a:pt x="20153" y="74872"/>
                </a:lnTo>
                <a:close/>
                <a:moveTo>
                  <a:pt x="27919" y="74872"/>
                </a:moveTo>
                <a:lnTo>
                  <a:pt x="27919" y="78632"/>
                </a:lnTo>
                <a:lnTo>
                  <a:pt x="24129" y="78632"/>
                </a:lnTo>
                <a:lnTo>
                  <a:pt x="24129" y="74872"/>
                </a:lnTo>
                <a:close/>
                <a:moveTo>
                  <a:pt x="31895" y="74872"/>
                </a:moveTo>
                <a:lnTo>
                  <a:pt x="31895" y="78632"/>
                </a:lnTo>
                <a:lnTo>
                  <a:pt x="28104" y="78632"/>
                </a:lnTo>
                <a:lnTo>
                  <a:pt x="28104" y="74872"/>
                </a:lnTo>
                <a:close/>
                <a:moveTo>
                  <a:pt x="35870" y="74872"/>
                </a:moveTo>
                <a:lnTo>
                  <a:pt x="35870" y="78632"/>
                </a:lnTo>
                <a:lnTo>
                  <a:pt x="32079" y="78632"/>
                </a:lnTo>
                <a:lnTo>
                  <a:pt x="32079" y="74872"/>
                </a:lnTo>
                <a:close/>
                <a:moveTo>
                  <a:pt x="39845" y="74872"/>
                </a:moveTo>
                <a:lnTo>
                  <a:pt x="39845" y="78632"/>
                </a:lnTo>
                <a:lnTo>
                  <a:pt x="36054" y="78632"/>
                </a:lnTo>
                <a:lnTo>
                  <a:pt x="36054" y="74872"/>
                </a:lnTo>
                <a:close/>
                <a:moveTo>
                  <a:pt x="43821" y="74872"/>
                </a:moveTo>
                <a:lnTo>
                  <a:pt x="43821" y="78632"/>
                </a:lnTo>
                <a:lnTo>
                  <a:pt x="40029" y="78632"/>
                </a:lnTo>
                <a:lnTo>
                  <a:pt x="40029" y="74872"/>
                </a:lnTo>
                <a:close/>
                <a:moveTo>
                  <a:pt x="47796" y="74872"/>
                </a:moveTo>
                <a:lnTo>
                  <a:pt x="47796" y="78632"/>
                </a:lnTo>
                <a:lnTo>
                  <a:pt x="44005" y="78632"/>
                </a:lnTo>
                <a:lnTo>
                  <a:pt x="44005" y="74872"/>
                </a:lnTo>
                <a:close/>
                <a:moveTo>
                  <a:pt x="51771" y="74872"/>
                </a:moveTo>
                <a:lnTo>
                  <a:pt x="51771" y="78632"/>
                </a:lnTo>
                <a:lnTo>
                  <a:pt x="47980" y="78632"/>
                </a:lnTo>
                <a:lnTo>
                  <a:pt x="47980" y="74872"/>
                </a:lnTo>
                <a:close/>
                <a:moveTo>
                  <a:pt x="55746" y="74872"/>
                </a:moveTo>
                <a:lnTo>
                  <a:pt x="55746" y="78632"/>
                </a:lnTo>
                <a:lnTo>
                  <a:pt x="51955" y="78632"/>
                </a:lnTo>
                <a:lnTo>
                  <a:pt x="51955" y="74872"/>
                </a:lnTo>
                <a:close/>
                <a:moveTo>
                  <a:pt x="59721" y="74872"/>
                </a:moveTo>
                <a:lnTo>
                  <a:pt x="59721" y="78632"/>
                </a:lnTo>
                <a:lnTo>
                  <a:pt x="55931" y="78632"/>
                </a:lnTo>
                <a:lnTo>
                  <a:pt x="55931" y="74872"/>
                </a:lnTo>
                <a:close/>
                <a:moveTo>
                  <a:pt x="63696" y="74872"/>
                </a:moveTo>
                <a:lnTo>
                  <a:pt x="63696" y="78632"/>
                </a:lnTo>
                <a:lnTo>
                  <a:pt x="59906" y="78632"/>
                </a:lnTo>
                <a:lnTo>
                  <a:pt x="59906" y="74872"/>
                </a:lnTo>
                <a:close/>
                <a:moveTo>
                  <a:pt x="67672" y="74872"/>
                </a:moveTo>
                <a:lnTo>
                  <a:pt x="67672" y="78632"/>
                </a:lnTo>
                <a:lnTo>
                  <a:pt x="63881" y="78632"/>
                </a:lnTo>
                <a:lnTo>
                  <a:pt x="63881" y="74872"/>
                </a:lnTo>
                <a:close/>
                <a:moveTo>
                  <a:pt x="71648" y="74872"/>
                </a:moveTo>
                <a:lnTo>
                  <a:pt x="71648" y="78632"/>
                </a:lnTo>
                <a:lnTo>
                  <a:pt x="67857" y="78632"/>
                </a:lnTo>
                <a:lnTo>
                  <a:pt x="67857" y="74872"/>
                </a:lnTo>
                <a:close/>
                <a:moveTo>
                  <a:pt x="75623" y="74872"/>
                </a:moveTo>
                <a:lnTo>
                  <a:pt x="75623" y="78632"/>
                </a:lnTo>
                <a:lnTo>
                  <a:pt x="71832" y="78632"/>
                </a:lnTo>
                <a:lnTo>
                  <a:pt x="71832" y="74872"/>
                </a:lnTo>
                <a:close/>
                <a:moveTo>
                  <a:pt x="79598" y="74872"/>
                </a:moveTo>
                <a:lnTo>
                  <a:pt x="79598" y="78632"/>
                </a:lnTo>
                <a:lnTo>
                  <a:pt x="75807" y="78632"/>
                </a:lnTo>
                <a:lnTo>
                  <a:pt x="75807" y="74872"/>
                </a:lnTo>
                <a:close/>
                <a:moveTo>
                  <a:pt x="83573" y="74872"/>
                </a:moveTo>
                <a:lnTo>
                  <a:pt x="83573" y="78632"/>
                </a:lnTo>
                <a:lnTo>
                  <a:pt x="79782" y="78632"/>
                </a:lnTo>
                <a:lnTo>
                  <a:pt x="79782" y="74872"/>
                </a:lnTo>
                <a:close/>
                <a:moveTo>
                  <a:pt x="87549" y="74872"/>
                </a:moveTo>
                <a:lnTo>
                  <a:pt x="87549" y="78632"/>
                </a:lnTo>
                <a:lnTo>
                  <a:pt x="83757" y="78632"/>
                </a:lnTo>
                <a:lnTo>
                  <a:pt x="83757" y="74872"/>
                </a:lnTo>
                <a:close/>
                <a:moveTo>
                  <a:pt x="91524" y="74872"/>
                </a:moveTo>
                <a:lnTo>
                  <a:pt x="91524" y="78632"/>
                </a:lnTo>
                <a:lnTo>
                  <a:pt x="87733" y="78632"/>
                </a:lnTo>
                <a:lnTo>
                  <a:pt x="87733" y="74872"/>
                </a:lnTo>
                <a:close/>
                <a:moveTo>
                  <a:pt x="95499" y="74872"/>
                </a:moveTo>
                <a:lnTo>
                  <a:pt x="95499" y="78632"/>
                </a:lnTo>
                <a:lnTo>
                  <a:pt x="91708" y="78632"/>
                </a:lnTo>
                <a:lnTo>
                  <a:pt x="91708" y="74872"/>
                </a:lnTo>
                <a:close/>
                <a:moveTo>
                  <a:pt x="99474" y="74872"/>
                </a:moveTo>
                <a:lnTo>
                  <a:pt x="99474" y="78632"/>
                </a:lnTo>
                <a:lnTo>
                  <a:pt x="95684" y="78632"/>
                </a:lnTo>
                <a:lnTo>
                  <a:pt x="95684" y="74872"/>
                </a:lnTo>
                <a:close/>
                <a:moveTo>
                  <a:pt x="103449" y="74872"/>
                </a:moveTo>
                <a:lnTo>
                  <a:pt x="103449" y="78632"/>
                </a:lnTo>
                <a:lnTo>
                  <a:pt x="99659" y="78632"/>
                </a:lnTo>
                <a:lnTo>
                  <a:pt x="99659" y="74872"/>
                </a:lnTo>
                <a:close/>
                <a:moveTo>
                  <a:pt x="107424" y="74872"/>
                </a:moveTo>
                <a:lnTo>
                  <a:pt x="107424" y="78632"/>
                </a:lnTo>
                <a:lnTo>
                  <a:pt x="103634" y="78632"/>
                </a:lnTo>
                <a:lnTo>
                  <a:pt x="103634" y="74872"/>
                </a:lnTo>
                <a:close/>
                <a:moveTo>
                  <a:pt x="111400" y="74872"/>
                </a:moveTo>
                <a:lnTo>
                  <a:pt x="111400" y="78632"/>
                </a:lnTo>
                <a:lnTo>
                  <a:pt x="107609" y="78632"/>
                </a:lnTo>
                <a:lnTo>
                  <a:pt x="107609" y="74872"/>
                </a:lnTo>
                <a:close/>
                <a:moveTo>
                  <a:pt x="115376" y="74872"/>
                </a:moveTo>
                <a:lnTo>
                  <a:pt x="115376" y="78632"/>
                </a:lnTo>
                <a:lnTo>
                  <a:pt x="111585" y="78632"/>
                </a:lnTo>
                <a:lnTo>
                  <a:pt x="111585" y="74872"/>
                </a:lnTo>
                <a:close/>
                <a:moveTo>
                  <a:pt x="119351" y="74872"/>
                </a:moveTo>
                <a:lnTo>
                  <a:pt x="119351" y="78632"/>
                </a:lnTo>
                <a:lnTo>
                  <a:pt x="115560" y="78632"/>
                </a:lnTo>
                <a:lnTo>
                  <a:pt x="115560" y="74872"/>
                </a:lnTo>
                <a:close/>
                <a:moveTo>
                  <a:pt x="123326" y="74872"/>
                </a:moveTo>
                <a:lnTo>
                  <a:pt x="123326" y="78632"/>
                </a:lnTo>
                <a:lnTo>
                  <a:pt x="119535" y="78632"/>
                </a:lnTo>
                <a:lnTo>
                  <a:pt x="119535" y="74872"/>
                </a:lnTo>
                <a:close/>
                <a:moveTo>
                  <a:pt x="127301" y="74872"/>
                </a:moveTo>
                <a:lnTo>
                  <a:pt x="127301" y="78632"/>
                </a:lnTo>
                <a:lnTo>
                  <a:pt x="123510" y="78632"/>
                </a:lnTo>
                <a:lnTo>
                  <a:pt x="123510" y="74872"/>
                </a:lnTo>
                <a:close/>
                <a:moveTo>
                  <a:pt x="131277" y="74872"/>
                </a:moveTo>
                <a:lnTo>
                  <a:pt x="131277" y="78632"/>
                </a:lnTo>
                <a:lnTo>
                  <a:pt x="127485" y="78632"/>
                </a:lnTo>
                <a:lnTo>
                  <a:pt x="127485" y="74872"/>
                </a:lnTo>
                <a:close/>
                <a:moveTo>
                  <a:pt x="135252" y="74872"/>
                </a:moveTo>
                <a:lnTo>
                  <a:pt x="135252" y="78632"/>
                </a:lnTo>
                <a:lnTo>
                  <a:pt x="131461" y="78632"/>
                </a:lnTo>
                <a:lnTo>
                  <a:pt x="131461" y="74872"/>
                </a:lnTo>
                <a:close/>
                <a:moveTo>
                  <a:pt x="139227" y="74872"/>
                </a:moveTo>
                <a:lnTo>
                  <a:pt x="139227" y="78632"/>
                </a:lnTo>
                <a:lnTo>
                  <a:pt x="135436" y="78632"/>
                </a:lnTo>
                <a:lnTo>
                  <a:pt x="135436" y="74872"/>
                </a:lnTo>
                <a:close/>
                <a:moveTo>
                  <a:pt x="143202" y="74872"/>
                </a:moveTo>
                <a:lnTo>
                  <a:pt x="143202" y="78632"/>
                </a:lnTo>
                <a:lnTo>
                  <a:pt x="139411" y="78632"/>
                </a:lnTo>
                <a:lnTo>
                  <a:pt x="139411" y="74872"/>
                </a:lnTo>
                <a:close/>
                <a:moveTo>
                  <a:pt x="147177" y="74872"/>
                </a:moveTo>
                <a:lnTo>
                  <a:pt x="147177" y="78632"/>
                </a:lnTo>
                <a:lnTo>
                  <a:pt x="143387" y="78632"/>
                </a:lnTo>
                <a:lnTo>
                  <a:pt x="143387" y="74872"/>
                </a:lnTo>
                <a:close/>
                <a:moveTo>
                  <a:pt x="151224" y="74872"/>
                </a:moveTo>
                <a:lnTo>
                  <a:pt x="151224" y="78632"/>
                </a:lnTo>
                <a:lnTo>
                  <a:pt x="147362" y="78632"/>
                </a:lnTo>
                <a:lnTo>
                  <a:pt x="147362" y="74872"/>
                </a:lnTo>
                <a:close/>
                <a:moveTo>
                  <a:pt x="4068" y="78815"/>
                </a:moveTo>
                <a:lnTo>
                  <a:pt x="4068" y="82574"/>
                </a:lnTo>
                <a:lnTo>
                  <a:pt x="184" y="82574"/>
                </a:lnTo>
                <a:lnTo>
                  <a:pt x="184" y="78815"/>
                </a:lnTo>
                <a:close/>
                <a:moveTo>
                  <a:pt x="8043" y="78815"/>
                </a:moveTo>
                <a:lnTo>
                  <a:pt x="8043" y="82574"/>
                </a:lnTo>
                <a:lnTo>
                  <a:pt x="4252" y="82574"/>
                </a:lnTo>
                <a:lnTo>
                  <a:pt x="4252" y="78815"/>
                </a:lnTo>
                <a:close/>
                <a:moveTo>
                  <a:pt x="12018" y="78815"/>
                </a:moveTo>
                <a:lnTo>
                  <a:pt x="12018" y="82574"/>
                </a:lnTo>
                <a:lnTo>
                  <a:pt x="8227" y="82574"/>
                </a:lnTo>
                <a:lnTo>
                  <a:pt x="8227" y="78815"/>
                </a:lnTo>
                <a:close/>
                <a:moveTo>
                  <a:pt x="15993" y="78815"/>
                </a:moveTo>
                <a:lnTo>
                  <a:pt x="15993" y="82574"/>
                </a:lnTo>
                <a:lnTo>
                  <a:pt x="12202" y="82574"/>
                </a:lnTo>
                <a:lnTo>
                  <a:pt x="12202" y="78815"/>
                </a:lnTo>
                <a:close/>
                <a:moveTo>
                  <a:pt x="19968" y="78815"/>
                </a:moveTo>
                <a:lnTo>
                  <a:pt x="19968" y="82574"/>
                </a:lnTo>
                <a:lnTo>
                  <a:pt x="16177" y="82574"/>
                </a:lnTo>
                <a:lnTo>
                  <a:pt x="16177" y="78815"/>
                </a:lnTo>
                <a:close/>
                <a:moveTo>
                  <a:pt x="23944" y="78815"/>
                </a:moveTo>
                <a:lnTo>
                  <a:pt x="23944" y="82574"/>
                </a:lnTo>
                <a:lnTo>
                  <a:pt x="20152" y="82574"/>
                </a:lnTo>
                <a:lnTo>
                  <a:pt x="20152" y="78815"/>
                </a:lnTo>
                <a:close/>
                <a:moveTo>
                  <a:pt x="27919" y="78815"/>
                </a:moveTo>
                <a:lnTo>
                  <a:pt x="27919" y="82574"/>
                </a:lnTo>
                <a:lnTo>
                  <a:pt x="24129" y="82574"/>
                </a:lnTo>
                <a:lnTo>
                  <a:pt x="24129" y="78815"/>
                </a:lnTo>
                <a:close/>
                <a:moveTo>
                  <a:pt x="31895" y="78815"/>
                </a:moveTo>
                <a:lnTo>
                  <a:pt x="31895" y="82574"/>
                </a:lnTo>
                <a:lnTo>
                  <a:pt x="28104" y="82574"/>
                </a:lnTo>
                <a:lnTo>
                  <a:pt x="28104" y="78815"/>
                </a:lnTo>
                <a:close/>
                <a:moveTo>
                  <a:pt x="35870" y="78815"/>
                </a:moveTo>
                <a:lnTo>
                  <a:pt x="35870" y="82574"/>
                </a:lnTo>
                <a:lnTo>
                  <a:pt x="32079" y="82574"/>
                </a:lnTo>
                <a:lnTo>
                  <a:pt x="32079" y="78815"/>
                </a:lnTo>
                <a:close/>
                <a:moveTo>
                  <a:pt x="39845" y="78815"/>
                </a:moveTo>
                <a:lnTo>
                  <a:pt x="39845" y="82574"/>
                </a:lnTo>
                <a:lnTo>
                  <a:pt x="36054" y="82574"/>
                </a:lnTo>
                <a:lnTo>
                  <a:pt x="36054" y="78815"/>
                </a:lnTo>
                <a:close/>
                <a:moveTo>
                  <a:pt x="43821" y="78815"/>
                </a:moveTo>
                <a:lnTo>
                  <a:pt x="43821" y="82574"/>
                </a:lnTo>
                <a:lnTo>
                  <a:pt x="40029" y="82574"/>
                </a:lnTo>
                <a:lnTo>
                  <a:pt x="40029" y="78815"/>
                </a:lnTo>
                <a:close/>
                <a:moveTo>
                  <a:pt x="47796" y="78815"/>
                </a:moveTo>
                <a:lnTo>
                  <a:pt x="47796" y="82574"/>
                </a:lnTo>
                <a:lnTo>
                  <a:pt x="44005" y="82574"/>
                </a:lnTo>
                <a:lnTo>
                  <a:pt x="44005" y="78815"/>
                </a:lnTo>
                <a:close/>
                <a:moveTo>
                  <a:pt x="51771" y="78815"/>
                </a:moveTo>
                <a:lnTo>
                  <a:pt x="51771" y="82574"/>
                </a:lnTo>
                <a:lnTo>
                  <a:pt x="47980" y="82574"/>
                </a:lnTo>
                <a:lnTo>
                  <a:pt x="47980" y="78815"/>
                </a:lnTo>
                <a:close/>
                <a:moveTo>
                  <a:pt x="55746" y="78815"/>
                </a:moveTo>
                <a:lnTo>
                  <a:pt x="55746" y="82574"/>
                </a:lnTo>
                <a:lnTo>
                  <a:pt x="51955" y="82574"/>
                </a:lnTo>
                <a:lnTo>
                  <a:pt x="51955" y="78815"/>
                </a:lnTo>
                <a:close/>
                <a:moveTo>
                  <a:pt x="59721" y="78815"/>
                </a:moveTo>
                <a:lnTo>
                  <a:pt x="59721" y="82574"/>
                </a:lnTo>
                <a:lnTo>
                  <a:pt x="55931" y="82574"/>
                </a:lnTo>
                <a:lnTo>
                  <a:pt x="55931" y="78815"/>
                </a:lnTo>
                <a:close/>
                <a:moveTo>
                  <a:pt x="63696" y="78815"/>
                </a:moveTo>
                <a:lnTo>
                  <a:pt x="63696" y="82574"/>
                </a:lnTo>
                <a:lnTo>
                  <a:pt x="59906" y="82574"/>
                </a:lnTo>
                <a:lnTo>
                  <a:pt x="59906" y="78815"/>
                </a:lnTo>
                <a:close/>
                <a:moveTo>
                  <a:pt x="67672" y="78815"/>
                </a:moveTo>
                <a:lnTo>
                  <a:pt x="67672" y="82574"/>
                </a:lnTo>
                <a:lnTo>
                  <a:pt x="63881" y="82574"/>
                </a:lnTo>
                <a:lnTo>
                  <a:pt x="63881" y="78815"/>
                </a:lnTo>
                <a:close/>
                <a:moveTo>
                  <a:pt x="71648" y="78815"/>
                </a:moveTo>
                <a:lnTo>
                  <a:pt x="71648" y="82574"/>
                </a:lnTo>
                <a:lnTo>
                  <a:pt x="67857" y="82574"/>
                </a:lnTo>
                <a:lnTo>
                  <a:pt x="67857" y="78815"/>
                </a:lnTo>
                <a:close/>
                <a:moveTo>
                  <a:pt x="75623" y="78815"/>
                </a:moveTo>
                <a:lnTo>
                  <a:pt x="75623" y="82574"/>
                </a:lnTo>
                <a:lnTo>
                  <a:pt x="71832" y="82574"/>
                </a:lnTo>
                <a:lnTo>
                  <a:pt x="71832" y="78815"/>
                </a:lnTo>
                <a:close/>
                <a:moveTo>
                  <a:pt x="79598" y="78815"/>
                </a:moveTo>
                <a:lnTo>
                  <a:pt x="79598" y="82574"/>
                </a:lnTo>
                <a:lnTo>
                  <a:pt x="75807" y="82574"/>
                </a:lnTo>
                <a:lnTo>
                  <a:pt x="75807" y="78815"/>
                </a:lnTo>
                <a:close/>
                <a:moveTo>
                  <a:pt x="83573" y="78815"/>
                </a:moveTo>
                <a:lnTo>
                  <a:pt x="83573" y="82574"/>
                </a:lnTo>
                <a:lnTo>
                  <a:pt x="79782" y="82574"/>
                </a:lnTo>
                <a:lnTo>
                  <a:pt x="79782" y="78815"/>
                </a:lnTo>
                <a:close/>
                <a:moveTo>
                  <a:pt x="87549" y="78815"/>
                </a:moveTo>
                <a:lnTo>
                  <a:pt x="87549" y="82574"/>
                </a:lnTo>
                <a:lnTo>
                  <a:pt x="83757" y="82574"/>
                </a:lnTo>
                <a:lnTo>
                  <a:pt x="83757" y="78815"/>
                </a:lnTo>
                <a:close/>
                <a:moveTo>
                  <a:pt x="91524" y="78815"/>
                </a:moveTo>
                <a:lnTo>
                  <a:pt x="91524" y="82574"/>
                </a:lnTo>
                <a:lnTo>
                  <a:pt x="87733" y="82574"/>
                </a:lnTo>
                <a:lnTo>
                  <a:pt x="87733" y="78815"/>
                </a:lnTo>
                <a:close/>
                <a:moveTo>
                  <a:pt x="95499" y="78815"/>
                </a:moveTo>
                <a:lnTo>
                  <a:pt x="95499" y="82574"/>
                </a:lnTo>
                <a:lnTo>
                  <a:pt x="91708" y="82574"/>
                </a:lnTo>
                <a:lnTo>
                  <a:pt x="91708" y="78815"/>
                </a:lnTo>
                <a:close/>
                <a:moveTo>
                  <a:pt x="99474" y="78815"/>
                </a:moveTo>
                <a:lnTo>
                  <a:pt x="99474" y="82574"/>
                </a:lnTo>
                <a:lnTo>
                  <a:pt x="95684" y="82574"/>
                </a:lnTo>
                <a:lnTo>
                  <a:pt x="95684" y="78815"/>
                </a:lnTo>
                <a:close/>
                <a:moveTo>
                  <a:pt x="103449" y="78815"/>
                </a:moveTo>
                <a:lnTo>
                  <a:pt x="103449" y="82574"/>
                </a:lnTo>
                <a:lnTo>
                  <a:pt x="99659" y="82574"/>
                </a:lnTo>
                <a:lnTo>
                  <a:pt x="99659" y="78815"/>
                </a:lnTo>
                <a:close/>
                <a:moveTo>
                  <a:pt x="107424" y="78815"/>
                </a:moveTo>
                <a:lnTo>
                  <a:pt x="107424" y="82574"/>
                </a:lnTo>
                <a:lnTo>
                  <a:pt x="103634" y="82574"/>
                </a:lnTo>
                <a:lnTo>
                  <a:pt x="103634" y="78815"/>
                </a:lnTo>
                <a:close/>
                <a:moveTo>
                  <a:pt x="111400" y="78815"/>
                </a:moveTo>
                <a:lnTo>
                  <a:pt x="111400" y="82574"/>
                </a:lnTo>
                <a:lnTo>
                  <a:pt x="107609" y="82574"/>
                </a:lnTo>
                <a:lnTo>
                  <a:pt x="107609" y="78815"/>
                </a:lnTo>
                <a:close/>
                <a:moveTo>
                  <a:pt x="115376" y="78815"/>
                </a:moveTo>
                <a:lnTo>
                  <a:pt x="115376" y="82574"/>
                </a:lnTo>
                <a:lnTo>
                  <a:pt x="111585" y="82574"/>
                </a:lnTo>
                <a:lnTo>
                  <a:pt x="111585" y="78815"/>
                </a:lnTo>
                <a:close/>
                <a:moveTo>
                  <a:pt x="119351" y="78815"/>
                </a:moveTo>
                <a:lnTo>
                  <a:pt x="119351" y="82574"/>
                </a:lnTo>
                <a:lnTo>
                  <a:pt x="115560" y="82574"/>
                </a:lnTo>
                <a:lnTo>
                  <a:pt x="115560" y="78815"/>
                </a:lnTo>
                <a:close/>
                <a:moveTo>
                  <a:pt x="123326" y="78815"/>
                </a:moveTo>
                <a:lnTo>
                  <a:pt x="123326" y="82574"/>
                </a:lnTo>
                <a:lnTo>
                  <a:pt x="119535" y="82574"/>
                </a:lnTo>
                <a:lnTo>
                  <a:pt x="119535" y="78815"/>
                </a:lnTo>
                <a:close/>
                <a:moveTo>
                  <a:pt x="127301" y="78815"/>
                </a:moveTo>
                <a:lnTo>
                  <a:pt x="127301" y="82574"/>
                </a:lnTo>
                <a:lnTo>
                  <a:pt x="123510" y="82574"/>
                </a:lnTo>
                <a:lnTo>
                  <a:pt x="123510" y="78815"/>
                </a:lnTo>
                <a:close/>
                <a:moveTo>
                  <a:pt x="131277" y="78815"/>
                </a:moveTo>
                <a:lnTo>
                  <a:pt x="131277" y="82574"/>
                </a:lnTo>
                <a:lnTo>
                  <a:pt x="127485" y="82574"/>
                </a:lnTo>
                <a:lnTo>
                  <a:pt x="127485" y="78815"/>
                </a:lnTo>
                <a:close/>
                <a:moveTo>
                  <a:pt x="135252" y="78815"/>
                </a:moveTo>
                <a:lnTo>
                  <a:pt x="135252" y="82574"/>
                </a:lnTo>
                <a:lnTo>
                  <a:pt x="131461" y="82574"/>
                </a:lnTo>
                <a:lnTo>
                  <a:pt x="131461" y="78815"/>
                </a:lnTo>
                <a:close/>
                <a:moveTo>
                  <a:pt x="139227" y="78815"/>
                </a:moveTo>
                <a:lnTo>
                  <a:pt x="139227" y="82574"/>
                </a:lnTo>
                <a:lnTo>
                  <a:pt x="135436" y="82574"/>
                </a:lnTo>
                <a:lnTo>
                  <a:pt x="135436" y="78815"/>
                </a:lnTo>
                <a:close/>
                <a:moveTo>
                  <a:pt x="143202" y="78815"/>
                </a:moveTo>
                <a:lnTo>
                  <a:pt x="143202" y="82574"/>
                </a:lnTo>
                <a:lnTo>
                  <a:pt x="139411" y="82574"/>
                </a:lnTo>
                <a:lnTo>
                  <a:pt x="139411" y="78815"/>
                </a:lnTo>
                <a:close/>
                <a:moveTo>
                  <a:pt x="147177" y="78815"/>
                </a:moveTo>
                <a:lnTo>
                  <a:pt x="147177" y="82574"/>
                </a:lnTo>
                <a:lnTo>
                  <a:pt x="143387" y="82574"/>
                </a:lnTo>
                <a:lnTo>
                  <a:pt x="143387" y="78815"/>
                </a:lnTo>
                <a:close/>
                <a:moveTo>
                  <a:pt x="151224" y="78815"/>
                </a:moveTo>
                <a:lnTo>
                  <a:pt x="151224" y="82574"/>
                </a:lnTo>
                <a:lnTo>
                  <a:pt x="147362" y="82574"/>
                </a:lnTo>
                <a:lnTo>
                  <a:pt x="147362" y="78815"/>
                </a:lnTo>
                <a:close/>
                <a:moveTo>
                  <a:pt x="4068" y="82757"/>
                </a:moveTo>
                <a:lnTo>
                  <a:pt x="4068" y="86517"/>
                </a:lnTo>
                <a:lnTo>
                  <a:pt x="184" y="86517"/>
                </a:lnTo>
                <a:lnTo>
                  <a:pt x="184" y="82757"/>
                </a:lnTo>
                <a:close/>
                <a:moveTo>
                  <a:pt x="8043" y="82757"/>
                </a:moveTo>
                <a:lnTo>
                  <a:pt x="8043" y="86517"/>
                </a:lnTo>
                <a:lnTo>
                  <a:pt x="4252" y="86517"/>
                </a:lnTo>
                <a:lnTo>
                  <a:pt x="4252" y="82757"/>
                </a:lnTo>
                <a:close/>
                <a:moveTo>
                  <a:pt x="12018" y="82757"/>
                </a:moveTo>
                <a:lnTo>
                  <a:pt x="12018" y="86517"/>
                </a:lnTo>
                <a:lnTo>
                  <a:pt x="8227" y="86517"/>
                </a:lnTo>
                <a:lnTo>
                  <a:pt x="8227" y="82757"/>
                </a:lnTo>
                <a:close/>
                <a:moveTo>
                  <a:pt x="15993" y="82757"/>
                </a:moveTo>
                <a:lnTo>
                  <a:pt x="15993" y="86517"/>
                </a:lnTo>
                <a:lnTo>
                  <a:pt x="12202" y="86517"/>
                </a:lnTo>
                <a:lnTo>
                  <a:pt x="12202" y="82757"/>
                </a:lnTo>
                <a:close/>
                <a:moveTo>
                  <a:pt x="19968" y="82757"/>
                </a:moveTo>
                <a:lnTo>
                  <a:pt x="19968" y="86517"/>
                </a:lnTo>
                <a:lnTo>
                  <a:pt x="16177" y="86517"/>
                </a:lnTo>
                <a:lnTo>
                  <a:pt x="16177" y="82757"/>
                </a:lnTo>
                <a:close/>
                <a:moveTo>
                  <a:pt x="23944" y="82757"/>
                </a:moveTo>
                <a:lnTo>
                  <a:pt x="23944" y="86517"/>
                </a:lnTo>
                <a:lnTo>
                  <a:pt x="20152" y="86517"/>
                </a:lnTo>
                <a:lnTo>
                  <a:pt x="20152" y="82757"/>
                </a:lnTo>
                <a:close/>
                <a:moveTo>
                  <a:pt x="27919" y="82757"/>
                </a:moveTo>
                <a:lnTo>
                  <a:pt x="27919" y="86517"/>
                </a:lnTo>
                <a:lnTo>
                  <a:pt x="24129" y="86517"/>
                </a:lnTo>
                <a:lnTo>
                  <a:pt x="24129" y="82757"/>
                </a:lnTo>
                <a:close/>
                <a:moveTo>
                  <a:pt x="31895" y="82757"/>
                </a:moveTo>
                <a:lnTo>
                  <a:pt x="31895" y="86517"/>
                </a:lnTo>
                <a:lnTo>
                  <a:pt x="28104" y="86517"/>
                </a:lnTo>
                <a:lnTo>
                  <a:pt x="28104" y="82757"/>
                </a:lnTo>
                <a:close/>
                <a:moveTo>
                  <a:pt x="35870" y="82757"/>
                </a:moveTo>
                <a:lnTo>
                  <a:pt x="35870" y="86517"/>
                </a:lnTo>
                <a:lnTo>
                  <a:pt x="32079" y="86517"/>
                </a:lnTo>
                <a:lnTo>
                  <a:pt x="32079" y="82757"/>
                </a:lnTo>
                <a:close/>
                <a:moveTo>
                  <a:pt x="39845" y="82757"/>
                </a:moveTo>
                <a:lnTo>
                  <a:pt x="39845" y="86517"/>
                </a:lnTo>
                <a:lnTo>
                  <a:pt x="36054" y="86517"/>
                </a:lnTo>
                <a:lnTo>
                  <a:pt x="36054" y="82757"/>
                </a:lnTo>
                <a:close/>
                <a:moveTo>
                  <a:pt x="43821" y="82757"/>
                </a:moveTo>
                <a:lnTo>
                  <a:pt x="43821" y="86517"/>
                </a:lnTo>
                <a:lnTo>
                  <a:pt x="40029" y="86517"/>
                </a:lnTo>
                <a:lnTo>
                  <a:pt x="40029" y="82757"/>
                </a:lnTo>
                <a:close/>
                <a:moveTo>
                  <a:pt x="47796" y="82757"/>
                </a:moveTo>
                <a:lnTo>
                  <a:pt x="47796" y="86517"/>
                </a:lnTo>
                <a:lnTo>
                  <a:pt x="44005" y="86517"/>
                </a:lnTo>
                <a:lnTo>
                  <a:pt x="44005" y="82757"/>
                </a:lnTo>
                <a:close/>
                <a:moveTo>
                  <a:pt x="51771" y="82757"/>
                </a:moveTo>
                <a:lnTo>
                  <a:pt x="51771" y="86517"/>
                </a:lnTo>
                <a:lnTo>
                  <a:pt x="47980" y="86517"/>
                </a:lnTo>
                <a:lnTo>
                  <a:pt x="47980" y="82757"/>
                </a:lnTo>
                <a:close/>
                <a:moveTo>
                  <a:pt x="55746" y="82757"/>
                </a:moveTo>
                <a:lnTo>
                  <a:pt x="55746" y="86517"/>
                </a:lnTo>
                <a:lnTo>
                  <a:pt x="51955" y="86517"/>
                </a:lnTo>
                <a:lnTo>
                  <a:pt x="51955" y="82757"/>
                </a:lnTo>
                <a:close/>
                <a:moveTo>
                  <a:pt x="59721" y="82757"/>
                </a:moveTo>
                <a:lnTo>
                  <a:pt x="59721" y="86517"/>
                </a:lnTo>
                <a:lnTo>
                  <a:pt x="55931" y="86517"/>
                </a:lnTo>
                <a:lnTo>
                  <a:pt x="55931" y="82757"/>
                </a:lnTo>
                <a:close/>
                <a:moveTo>
                  <a:pt x="63696" y="82757"/>
                </a:moveTo>
                <a:lnTo>
                  <a:pt x="63696" y="86517"/>
                </a:lnTo>
                <a:lnTo>
                  <a:pt x="59906" y="86517"/>
                </a:lnTo>
                <a:lnTo>
                  <a:pt x="59906" y="82757"/>
                </a:lnTo>
                <a:close/>
                <a:moveTo>
                  <a:pt x="67672" y="82757"/>
                </a:moveTo>
                <a:lnTo>
                  <a:pt x="67672" y="86517"/>
                </a:lnTo>
                <a:lnTo>
                  <a:pt x="63881" y="86517"/>
                </a:lnTo>
                <a:lnTo>
                  <a:pt x="63881" y="82757"/>
                </a:lnTo>
                <a:close/>
                <a:moveTo>
                  <a:pt x="71648" y="82757"/>
                </a:moveTo>
                <a:lnTo>
                  <a:pt x="71648" y="86517"/>
                </a:lnTo>
                <a:lnTo>
                  <a:pt x="67857" y="86517"/>
                </a:lnTo>
                <a:lnTo>
                  <a:pt x="67857" y="82757"/>
                </a:lnTo>
                <a:close/>
                <a:moveTo>
                  <a:pt x="75623" y="82757"/>
                </a:moveTo>
                <a:lnTo>
                  <a:pt x="75623" y="86517"/>
                </a:lnTo>
                <a:lnTo>
                  <a:pt x="71832" y="86517"/>
                </a:lnTo>
                <a:lnTo>
                  <a:pt x="71832" y="82757"/>
                </a:lnTo>
                <a:close/>
                <a:moveTo>
                  <a:pt x="79598" y="82757"/>
                </a:moveTo>
                <a:lnTo>
                  <a:pt x="79598" y="86517"/>
                </a:lnTo>
                <a:lnTo>
                  <a:pt x="75807" y="86517"/>
                </a:lnTo>
                <a:lnTo>
                  <a:pt x="75807" y="82757"/>
                </a:lnTo>
                <a:close/>
                <a:moveTo>
                  <a:pt x="83573" y="82757"/>
                </a:moveTo>
                <a:lnTo>
                  <a:pt x="83573" y="86517"/>
                </a:lnTo>
                <a:lnTo>
                  <a:pt x="79782" y="86517"/>
                </a:lnTo>
                <a:lnTo>
                  <a:pt x="79782" y="82757"/>
                </a:lnTo>
                <a:close/>
                <a:moveTo>
                  <a:pt x="87549" y="82757"/>
                </a:moveTo>
                <a:lnTo>
                  <a:pt x="87549" y="86517"/>
                </a:lnTo>
                <a:lnTo>
                  <a:pt x="83757" y="86517"/>
                </a:lnTo>
                <a:lnTo>
                  <a:pt x="83757" y="82757"/>
                </a:lnTo>
                <a:close/>
                <a:moveTo>
                  <a:pt x="91524" y="82757"/>
                </a:moveTo>
                <a:lnTo>
                  <a:pt x="91524" y="86517"/>
                </a:lnTo>
                <a:lnTo>
                  <a:pt x="87733" y="86517"/>
                </a:lnTo>
                <a:lnTo>
                  <a:pt x="87733" y="82757"/>
                </a:lnTo>
                <a:close/>
                <a:moveTo>
                  <a:pt x="95499" y="82757"/>
                </a:moveTo>
                <a:lnTo>
                  <a:pt x="95499" y="86517"/>
                </a:lnTo>
                <a:lnTo>
                  <a:pt x="91708" y="86517"/>
                </a:lnTo>
                <a:lnTo>
                  <a:pt x="91708" y="82757"/>
                </a:lnTo>
                <a:close/>
                <a:moveTo>
                  <a:pt x="99474" y="82757"/>
                </a:moveTo>
                <a:lnTo>
                  <a:pt x="99474" y="86517"/>
                </a:lnTo>
                <a:lnTo>
                  <a:pt x="95684" y="86517"/>
                </a:lnTo>
                <a:lnTo>
                  <a:pt x="95684" y="82757"/>
                </a:lnTo>
                <a:close/>
                <a:moveTo>
                  <a:pt x="103449" y="82757"/>
                </a:moveTo>
                <a:lnTo>
                  <a:pt x="103449" y="86517"/>
                </a:lnTo>
                <a:lnTo>
                  <a:pt x="99659" y="86517"/>
                </a:lnTo>
                <a:lnTo>
                  <a:pt x="99659" y="82757"/>
                </a:lnTo>
                <a:close/>
                <a:moveTo>
                  <a:pt x="107424" y="82757"/>
                </a:moveTo>
                <a:lnTo>
                  <a:pt x="107424" y="86517"/>
                </a:lnTo>
                <a:lnTo>
                  <a:pt x="103634" y="86517"/>
                </a:lnTo>
                <a:lnTo>
                  <a:pt x="103634" y="82757"/>
                </a:lnTo>
                <a:close/>
                <a:moveTo>
                  <a:pt x="111400" y="82757"/>
                </a:moveTo>
                <a:lnTo>
                  <a:pt x="111400" y="86517"/>
                </a:lnTo>
                <a:lnTo>
                  <a:pt x="107609" y="86517"/>
                </a:lnTo>
                <a:lnTo>
                  <a:pt x="107609" y="82757"/>
                </a:lnTo>
                <a:close/>
                <a:moveTo>
                  <a:pt x="115376" y="82757"/>
                </a:moveTo>
                <a:lnTo>
                  <a:pt x="115376" y="86517"/>
                </a:lnTo>
                <a:lnTo>
                  <a:pt x="111585" y="86517"/>
                </a:lnTo>
                <a:lnTo>
                  <a:pt x="111585" y="82757"/>
                </a:lnTo>
                <a:close/>
                <a:moveTo>
                  <a:pt x="119351" y="82757"/>
                </a:moveTo>
                <a:lnTo>
                  <a:pt x="119351" y="86517"/>
                </a:lnTo>
                <a:lnTo>
                  <a:pt x="115560" y="86517"/>
                </a:lnTo>
                <a:lnTo>
                  <a:pt x="115560" y="82757"/>
                </a:lnTo>
                <a:close/>
                <a:moveTo>
                  <a:pt x="123326" y="82757"/>
                </a:moveTo>
                <a:lnTo>
                  <a:pt x="123326" y="86517"/>
                </a:lnTo>
                <a:lnTo>
                  <a:pt x="119535" y="86517"/>
                </a:lnTo>
                <a:lnTo>
                  <a:pt x="119535" y="82757"/>
                </a:lnTo>
                <a:close/>
                <a:moveTo>
                  <a:pt x="127301" y="82757"/>
                </a:moveTo>
                <a:lnTo>
                  <a:pt x="127301" y="86517"/>
                </a:lnTo>
                <a:lnTo>
                  <a:pt x="123510" y="86517"/>
                </a:lnTo>
                <a:lnTo>
                  <a:pt x="123510" y="82757"/>
                </a:lnTo>
                <a:close/>
                <a:moveTo>
                  <a:pt x="131277" y="82757"/>
                </a:moveTo>
                <a:lnTo>
                  <a:pt x="131277" y="86517"/>
                </a:lnTo>
                <a:lnTo>
                  <a:pt x="127485" y="86517"/>
                </a:lnTo>
                <a:lnTo>
                  <a:pt x="127485" y="82757"/>
                </a:lnTo>
                <a:close/>
                <a:moveTo>
                  <a:pt x="135252" y="82757"/>
                </a:moveTo>
                <a:lnTo>
                  <a:pt x="135252" y="86517"/>
                </a:lnTo>
                <a:lnTo>
                  <a:pt x="131461" y="86517"/>
                </a:lnTo>
                <a:lnTo>
                  <a:pt x="131461" y="82757"/>
                </a:lnTo>
                <a:close/>
                <a:moveTo>
                  <a:pt x="139227" y="82757"/>
                </a:moveTo>
                <a:lnTo>
                  <a:pt x="139227" y="86517"/>
                </a:lnTo>
                <a:lnTo>
                  <a:pt x="135436" y="86517"/>
                </a:lnTo>
                <a:lnTo>
                  <a:pt x="135436" y="82757"/>
                </a:lnTo>
                <a:close/>
                <a:moveTo>
                  <a:pt x="143202" y="82757"/>
                </a:moveTo>
                <a:lnTo>
                  <a:pt x="143202" y="86517"/>
                </a:lnTo>
                <a:lnTo>
                  <a:pt x="139411" y="86517"/>
                </a:lnTo>
                <a:lnTo>
                  <a:pt x="139411" y="82757"/>
                </a:lnTo>
                <a:close/>
                <a:moveTo>
                  <a:pt x="147177" y="82757"/>
                </a:moveTo>
                <a:lnTo>
                  <a:pt x="147177" y="86517"/>
                </a:lnTo>
                <a:lnTo>
                  <a:pt x="143387" y="86517"/>
                </a:lnTo>
                <a:lnTo>
                  <a:pt x="143387" y="82757"/>
                </a:lnTo>
                <a:close/>
                <a:moveTo>
                  <a:pt x="151224" y="82757"/>
                </a:moveTo>
                <a:lnTo>
                  <a:pt x="151224" y="86517"/>
                </a:lnTo>
                <a:lnTo>
                  <a:pt x="147362" y="86517"/>
                </a:lnTo>
                <a:lnTo>
                  <a:pt x="147362" y="82757"/>
                </a:lnTo>
                <a:close/>
                <a:moveTo>
                  <a:pt x="4068" y="86700"/>
                </a:moveTo>
                <a:lnTo>
                  <a:pt x="4068" y="90460"/>
                </a:lnTo>
                <a:lnTo>
                  <a:pt x="184" y="90460"/>
                </a:lnTo>
                <a:lnTo>
                  <a:pt x="184" y="86700"/>
                </a:lnTo>
                <a:close/>
                <a:moveTo>
                  <a:pt x="8043" y="86700"/>
                </a:moveTo>
                <a:lnTo>
                  <a:pt x="8043" y="90460"/>
                </a:lnTo>
                <a:lnTo>
                  <a:pt x="4252" y="90460"/>
                </a:lnTo>
                <a:lnTo>
                  <a:pt x="4252" y="86700"/>
                </a:lnTo>
                <a:close/>
                <a:moveTo>
                  <a:pt x="12018" y="86700"/>
                </a:moveTo>
                <a:lnTo>
                  <a:pt x="12018" y="90460"/>
                </a:lnTo>
                <a:lnTo>
                  <a:pt x="8227" y="90460"/>
                </a:lnTo>
                <a:lnTo>
                  <a:pt x="8227" y="86700"/>
                </a:lnTo>
                <a:close/>
                <a:moveTo>
                  <a:pt x="15993" y="86700"/>
                </a:moveTo>
                <a:lnTo>
                  <a:pt x="15993" y="90460"/>
                </a:lnTo>
                <a:lnTo>
                  <a:pt x="12202" y="90460"/>
                </a:lnTo>
                <a:lnTo>
                  <a:pt x="12202" y="86700"/>
                </a:lnTo>
                <a:close/>
                <a:moveTo>
                  <a:pt x="19968" y="86700"/>
                </a:moveTo>
                <a:lnTo>
                  <a:pt x="19968" y="90460"/>
                </a:lnTo>
                <a:lnTo>
                  <a:pt x="16177" y="90460"/>
                </a:lnTo>
                <a:lnTo>
                  <a:pt x="16177" y="86700"/>
                </a:lnTo>
                <a:close/>
                <a:moveTo>
                  <a:pt x="23944" y="86700"/>
                </a:moveTo>
                <a:lnTo>
                  <a:pt x="23944" y="90460"/>
                </a:lnTo>
                <a:lnTo>
                  <a:pt x="20152" y="90460"/>
                </a:lnTo>
                <a:lnTo>
                  <a:pt x="20152" y="86700"/>
                </a:lnTo>
                <a:close/>
                <a:moveTo>
                  <a:pt x="27919" y="86700"/>
                </a:moveTo>
                <a:lnTo>
                  <a:pt x="27919" y="90460"/>
                </a:lnTo>
                <a:lnTo>
                  <a:pt x="24129" y="90460"/>
                </a:lnTo>
                <a:lnTo>
                  <a:pt x="24129" y="86700"/>
                </a:lnTo>
                <a:close/>
                <a:moveTo>
                  <a:pt x="31895" y="86700"/>
                </a:moveTo>
                <a:lnTo>
                  <a:pt x="31895" y="90460"/>
                </a:lnTo>
                <a:lnTo>
                  <a:pt x="28104" y="90460"/>
                </a:lnTo>
                <a:lnTo>
                  <a:pt x="28104" y="86700"/>
                </a:lnTo>
                <a:close/>
                <a:moveTo>
                  <a:pt x="35870" y="86700"/>
                </a:moveTo>
                <a:lnTo>
                  <a:pt x="35870" y="90460"/>
                </a:lnTo>
                <a:lnTo>
                  <a:pt x="32079" y="90460"/>
                </a:lnTo>
                <a:lnTo>
                  <a:pt x="32079" y="86700"/>
                </a:lnTo>
                <a:close/>
                <a:moveTo>
                  <a:pt x="39845" y="86700"/>
                </a:moveTo>
                <a:lnTo>
                  <a:pt x="39845" y="90460"/>
                </a:lnTo>
                <a:lnTo>
                  <a:pt x="36054" y="90460"/>
                </a:lnTo>
                <a:lnTo>
                  <a:pt x="36054" y="86700"/>
                </a:lnTo>
                <a:close/>
                <a:moveTo>
                  <a:pt x="43821" y="86700"/>
                </a:moveTo>
                <a:lnTo>
                  <a:pt x="43821" y="90460"/>
                </a:lnTo>
                <a:lnTo>
                  <a:pt x="40029" y="90460"/>
                </a:lnTo>
                <a:lnTo>
                  <a:pt x="40029" y="86700"/>
                </a:lnTo>
                <a:close/>
                <a:moveTo>
                  <a:pt x="47796" y="86700"/>
                </a:moveTo>
                <a:lnTo>
                  <a:pt x="47796" y="90460"/>
                </a:lnTo>
                <a:lnTo>
                  <a:pt x="44005" y="90460"/>
                </a:lnTo>
                <a:lnTo>
                  <a:pt x="44005" y="86700"/>
                </a:lnTo>
                <a:close/>
                <a:moveTo>
                  <a:pt x="51771" y="86700"/>
                </a:moveTo>
                <a:lnTo>
                  <a:pt x="51771" y="90460"/>
                </a:lnTo>
                <a:lnTo>
                  <a:pt x="47980" y="90460"/>
                </a:lnTo>
                <a:lnTo>
                  <a:pt x="47980" y="86700"/>
                </a:lnTo>
                <a:close/>
                <a:moveTo>
                  <a:pt x="55746" y="86700"/>
                </a:moveTo>
                <a:lnTo>
                  <a:pt x="55746" y="90460"/>
                </a:lnTo>
                <a:lnTo>
                  <a:pt x="51955" y="90460"/>
                </a:lnTo>
                <a:lnTo>
                  <a:pt x="51955" y="86700"/>
                </a:lnTo>
                <a:close/>
                <a:moveTo>
                  <a:pt x="59721" y="86700"/>
                </a:moveTo>
                <a:lnTo>
                  <a:pt x="59721" y="90460"/>
                </a:lnTo>
                <a:lnTo>
                  <a:pt x="55931" y="90460"/>
                </a:lnTo>
                <a:lnTo>
                  <a:pt x="55931" y="86700"/>
                </a:lnTo>
                <a:close/>
                <a:moveTo>
                  <a:pt x="63696" y="86700"/>
                </a:moveTo>
                <a:lnTo>
                  <a:pt x="63696" y="90460"/>
                </a:lnTo>
                <a:lnTo>
                  <a:pt x="59906" y="90460"/>
                </a:lnTo>
                <a:lnTo>
                  <a:pt x="59906" y="86700"/>
                </a:lnTo>
                <a:close/>
                <a:moveTo>
                  <a:pt x="67672" y="86700"/>
                </a:moveTo>
                <a:lnTo>
                  <a:pt x="67672" y="90460"/>
                </a:lnTo>
                <a:lnTo>
                  <a:pt x="63881" y="90460"/>
                </a:lnTo>
                <a:lnTo>
                  <a:pt x="63881" y="86700"/>
                </a:lnTo>
                <a:close/>
                <a:moveTo>
                  <a:pt x="71648" y="86700"/>
                </a:moveTo>
                <a:lnTo>
                  <a:pt x="71648" y="90460"/>
                </a:lnTo>
                <a:lnTo>
                  <a:pt x="67857" y="90460"/>
                </a:lnTo>
                <a:lnTo>
                  <a:pt x="67857" y="86700"/>
                </a:lnTo>
                <a:close/>
                <a:moveTo>
                  <a:pt x="75623" y="86700"/>
                </a:moveTo>
                <a:lnTo>
                  <a:pt x="75623" y="90460"/>
                </a:lnTo>
                <a:lnTo>
                  <a:pt x="71832" y="90460"/>
                </a:lnTo>
                <a:lnTo>
                  <a:pt x="71832" y="86700"/>
                </a:lnTo>
                <a:close/>
                <a:moveTo>
                  <a:pt x="79598" y="86700"/>
                </a:moveTo>
                <a:lnTo>
                  <a:pt x="79598" y="90460"/>
                </a:lnTo>
                <a:lnTo>
                  <a:pt x="75807" y="90460"/>
                </a:lnTo>
                <a:lnTo>
                  <a:pt x="75807" y="86700"/>
                </a:lnTo>
                <a:close/>
                <a:moveTo>
                  <a:pt x="83573" y="86700"/>
                </a:moveTo>
                <a:lnTo>
                  <a:pt x="83573" y="90460"/>
                </a:lnTo>
                <a:lnTo>
                  <a:pt x="79782" y="90460"/>
                </a:lnTo>
                <a:lnTo>
                  <a:pt x="79782" y="86700"/>
                </a:lnTo>
                <a:close/>
                <a:moveTo>
                  <a:pt x="87549" y="86700"/>
                </a:moveTo>
                <a:lnTo>
                  <a:pt x="87549" y="90460"/>
                </a:lnTo>
                <a:lnTo>
                  <a:pt x="83757" y="90460"/>
                </a:lnTo>
                <a:lnTo>
                  <a:pt x="83757" y="86700"/>
                </a:lnTo>
                <a:close/>
                <a:moveTo>
                  <a:pt x="91524" y="86700"/>
                </a:moveTo>
                <a:lnTo>
                  <a:pt x="91524" y="90460"/>
                </a:lnTo>
                <a:lnTo>
                  <a:pt x="87733" y="90460"/>
                </a:lnTo>
                <a:lnTo>
                  <a:pt x="87733" y="86700"/>
                </a:lnTo>
                <a:close/>
                <a:moveTo>
                  <a:pt x="95499" y="86700"/>
                </a:moveTo>
                <a:lnTo>
                  <a:pt x="95499" y="90460"/>
                </a:lnTo>
                <a:lnTo>
                  <a:pt x="91708" y="90460"/>
                </a:lnTo>
                <a:lnTo>
                  <a:pt x="91708" y="86700"/>
                </a:lnTo>
                <a:close/>
                <a:moveTo>
                  <a:pt x="99474" y="86700"/>
                </a:moveTo>
                <a:lnTo>
                  <a:pt x="99474" y="90460"/>
                </a:lnTo>
                <a:lnTo>
                  <a:pt x="95684" y="90460"/>
                </a:lnTo>
                <a:lnTo>
                  <a:pt x="95684" y="86700"/>
                </a:lnTo>
                <a:close/>
                <a:moveTo>
                  <a:pt x="103449" y="86700"/>
                </a:moveTo>
                <a:lnTo>
                  <a:pt x="103449" y="90460"/>
                </a:lnTo>
                <a:lnTo>
                  <a:pt x="99659" y="90460"/>
                </a:lnTo>
                <a:lnTo>
                  <a:pt x="99659" y="86700"/>
                </a:lnTo>
                <a:close/>
                <a:moveTo>
                  <a:pt x="107424" y="86700"/>
                </a:moveTo>
                <a:lnTo>
                  <a:pt x="107424" y="90460"/>
                </a:lnTo>
                <a:lnTo>
                  <a:pt x="103634" y="90460"/>
                </a:lnTo>
                <a:lnTo>
                  <a:pt x="103634" y="86700"/>
                </a:lnTo>
                <a:close/>
                <a:moveTo>
                  <a:pt x="111400" y="86700"/>
                </a:moveTo>
                <a:lnTo>
                  <a:pt x="111400" y="90460"/>
                </a:lnTo>
                <a:lnTo>
                  <a:pt x="107609" y="90460"/>
                </a:lnTo>
                <a:lnTo>
                  <a:pt x="107609" y="86700"/>
                </a:lnTo>
                <a:close/>
                <a:moveTo>
                  <a:pt x="115376" y="86700"/>
                </a:moveTo>
                <a:lnTo>
                  <a:pt x="115376" y="90460"/>
                </a:lnTo>
                <a:lnTo>
                  <a:pt x="111585" y="90460"/>
                </a:lnTo>
                <a:lnTo>
                  <a:pt x="111585" y="86700"/>
                </a:lnTo>
                <a:close/>
                <a:moveTo>
                  <a:pt x="119351" y="86700"/>
                </a:moveTo>
                <a:lnTo>
                  <a:pt x="119351" y="90460"/>
                </a:lnTo>
                <a:lnTo>
                  <a:pt x="115560" y="90460"/>
                </a:lnTo>
                <a:lnTo>
                  <a:pt x="115560" y="86700"/>
                </a:lnTo>
                <a:close/>
                <a:moveTo>
                  <a:pt x="123326" y="86700"/>
                </a:moveTo>
                <a:lnTo>
                  <a:pt x="123326" y="90460"/>
                </a:lnTo>
                <a:lnTo>
                  <a:pt x="119535" y="90460"/>
                </a:lnTo>
                <a:lnTo>
                  <a:pt x="119535" y="86700"/>
                </a:lnTo>
                <a:close/>
                <a:moveTo>
                  <a:pt x="127301" y="86700"/>
                </a:moveTo>
                <a:lnTo>
                  <a:pt x="127301" y="90460"/>
                </a:lnTo>
                <a:lnTo>
                  <a:pt x="123510" y="90460"/>
                </a:lnTo>
                <a:lnTo>
                  <a:pt x="123510" y="86700"/>
                </a:lnTo>
                <a:close/>
                <a:moveTo>
                  <a:pt x="131277" y="86700"/>
                </a:moveTo>
                <a:lnTo>
                  <a:pt x="131277" y="90460"/>
                </a:lnTo>
                <a:lnTo>
                  <a:pt x="127485" y="90460"/>
                </a:lnTo>
                <a:lnTo>
                  <a:pt x="127485" y="86700"/>
                </a:lnTo>
                <a:close/>
                <a:moveTo>
                  <a:pt x="135252" y="86700"/>
                </a:moveTo>
                <a:lnTo>
                  <a:pt x="135252" y="90460"/>
                </a:lnTo>
                <a:lnTo>
                  <a:pt x="131461" y="90460"/>
                </a:lnTo>
                <a:lnTo>
                  <a:pt x="131461" y="86700"/>
                </a:lnTo>
                <a:close/>
                <a:moveTo>
                  <a:pt x="139227" y="86700"/>
                </a:moveTo>
                <a:lnTo>
                  <a:pt x="139227" y="90460"/>
                </a:lnTo>
                <a:lnTo>
                  <a:pt x="135436" y="90460"/>
                </a:lnTo>
                <a:lnTo>
                  <a:pt x="135436" y="86700"/>
                </a:lnTo>
                <a:close/>
                <a:moveTo>
                  <a:pt x="143202" y="86700"/>
                </a:moveTo>
                <a:lnTo>
                  <a:pt x="143202" y="90460"/>
                </a:lnTo>
                <a:lnTo>
                  <a:pt x="139411" y="90460"/>
                </a:lnTo>
                <a:lnTo>
                  <a:pt x="139411" y="86700"/>
                </a:lnTo>
                <a:close/>
                <a:moveTo>
                  <a:pt x="147177" y="86700"/>
                </a:moveTo>
                <a:lnTo>
                  <a:pt x="147177" y="90460"/>
                </a:lnTo>
                <a:lnTo>
                  <a:pt x="143387" y="90460"/>
                </a:lnTo>
                <a:lnTo>
                  <a:pt x="143387" y="86700"/>
                </a:lnTo>
                <a:close/>
                <a:moveTo>
                  <a:pt x="151224" y="86700"/>
                </a:moveTo>
                <a:lnTo>
                  <a:pt x="151224" y="90460"/>
                </a:lnTo>
                <a:lnTo>
                  <a:pt x="147362" y="90460"/>
                </a:lnTo>
                <a:lnTo>
                  <a:pt x="147362" y="86700"/>
                </a:lnTo>
                <a:close/>
                <a:moveTo>
                  <a:pt x="4068" y="90643"/>
                </a:moveTo>
                <a:lnTo>
                  <a:pt x="4068" y="94403"/>
                </a:lnTo>
                <a:lnTo>
                  <a:pt x="184" y="94403"/>
                </a:lnTo>
                <a:lnTo>
                  <a:pt x="184" y="90643"/>
                </a:lnTo>
                <a:close/>
                <a:moveTo>
                  <a:pt x="8043" y="90643"/>
                </a:moveTo>
                <a:lnTo>
                  <a:pt x="8043" y="94403"/>
                </a:lnTo>
                <a:lnTo>
                  <a:pt x="4252" y="94403"/>
                </a:lnTo>
                <a:lnTo>
                  <a:pt x="4252" y="90643"/>
                </a:lnTo>
                <a:close/>
                <a:moveTo>
                  <a:pt x="12018" y="90643"/>
                </a:moveTo>
                <a:lnTo>
                  <a:pt x="12018" y="94403"/>
                </a:lnTo>
                <a:lnTo>
                  <a:pt x="8227" y="94403"/>
                </a:lnTo>
                <a:lnTo>
                  <a:pt x="8227" y="90643"/>
                </a:lnTo>
                <a:close/>
                <a:moveTo>
                  <a:pt x="15993" y="90643"/>
                </a:moveTo>
                <a:lnTo>
                  <a:pt x="15993" y="94403"/>
                </a:lnTo>
                <a:lnTo>
                  <a:pt x="12202" y="94403"/>
                </a:lnTo>
                <a:lnTo>
                  <a:pt x="12202" y="90643"/>
                </a:lnTo>
                <a:close/>
                <a:moveTo>
                  <a:pt x="19968" y="90643"/>
                </a:moveTo>
                <a:lnTo>
                  <a:pt x="19968" y="94403"/>
                </a:lnTo>
                <a:lnTo>
                  <a:pt x="16177" y="94403"/>
                </a:lnTo>
                <a:lnTo>
                  <a:pt x="16177" y="90643"/>
                </a:lnTo>
                <a:close/>
                <a:moveTo>
                  <a:pt x="23944" y="90643"/>
                </a:moveTo>
                <a:lnTo>
                  <a:pt x="23944" y="94403"/>
                </a:lnTo>
                <a:lnTo>
                  <a:pt x="20152" y="94403"/>
                </a:lnTo>
                <a:lnTo>
                  <a:pt x="20152" y="90643"/>
                </a:lnTo>
                <a:close/>
                <a:moveTo>
                  <a:pt x="27919" y="90643"/>
                </a:moveTo>
                <a:lnTo>
                  <a:pt x="27919" y="94403"/>
                </a:lnTo>
                <a:lnTo>
                  <a:pt x="24129" y="94403"/>
                </a:lnTo>
                <a:lnTo>
                  <a:pt x="24129" y="90643"/>
                </a:lnTo>
                <a:close/>
                <a:moveTo>
                  <a:pt x="31895" y="90643"/>
                </a:moveTo>
                <a:lnTo>
                  <a:pt x="31895" y="94403"/>
                </a:lnTo>
                <a:lnTo>
                  <a:pt x="28104" y="94403"/>
                </a:lnTo>
                <a:lnTo>
                  <a:pt x="28104" y="90643"/>
                </a:lnTo>
                <a:close/>
                <a:moveTo>
                  <a:pt x="35870" y="90643"/>
                </a:moveTo>
                <a:lnTo>
                  <a:pt x="35870" y="94403"/>
                </a:lnTo>
                <a:lnTo>
                  <a:pt x="32079" y="94403"/>
                </a:lnTo>
                <a:lnTo>
                  <a:pt x="32079" y="90643"/>
                </a:lnTo>
                <a:close/>
                <a:moveTo>
                  <a:pt x="39845" y="90643"/>
                </a:moveTo>
                <a:lnTo>
                  <a:pt x="39845" y="94403"/>
                </a:lnTo>
                <a:lnTo>
                  <a:pt x="36054" y="94403"/>
                </a:lnTo>
                <a:lnTo>
                  <a:pt x="36054" y="90643"/>
                </a:lnTo>
                <a:close/>
                <a:moveTo>
                  <a:pt x="43821" y="90643"/>
                </a:moveTo>
                <a:lnTo>
                  <a:pt x="43821" y="94403"/>
                </a:lnTo>
                <a:lnTo>
                  <a:pt x="40029" y="94403"/>
                </a:lnTo>
                <a:lnTo>
                  <a:pt x="40029" y="90643"/>
                </a:lnTo>
                <a:close/>
                <a:moveTo>
                  <a:pt x="47796" y="90643"/>
                </a:moveTo>
                <a:lnTo>
                  <a:pt x="47796" y="94403"/>
                </a:lnTo>
                <a:lnTo>
                  <a:pt x="44005" y="94403"/>
                </a:lnTo>
                <a:lnTo>
                  <a:pt x="44005" y="90643"/>
                </a:lnTo>
                <a:close/>
                <a:moveTo>
                  <a:pt x="51771" y="90643"/>
                </a:moveTo>
                <a:lnTo>
                  <a:pt x="51771" y="94403"/>
                </a:lnTo>
                <a:lnTo>
                  <a:pt x="47980" y="94403"/>
                </a:lnTo>
                <a:lnTo>
                  <a:pt x="47980" y="90643"/>
                </a:lnTo>
                <a:close/>
                <a:moveTo>
                  <a:pt x="55746" y="90643"/>
                </a:moveTo>
                <a:lnTo>
                  <a:pt x="55746" y="94403"/>
                </a:lnTo>
                <a:lnTo>
                  <a:pt x="51955" y="94403"/>
                </a:lnTo>
                <a:lnTo>
                  <a:pt x="51955" y="90643"/>
                </a:lnTo>
                <a:close/>
                <a:moveTo>
                  <a:pt x="59721" y="90643"/>
                </a:moveTo>
                <a:lnTo>
                  <a:pt x="59721" y="94403"/>
                </a:lnTo>
                <a:lnTo>
                  <a:pt x="55931" y="94403"/>
                </a:lnTo>
                <a:lnTo>
                  <a:pt x="55931" y="90643"/>
                </a:lnTo>
                <a:close/>
                <a:moveTo>
                  <a:pt x="63696" y="90643"/>
                </a:moveTo>
                <a:lnTo>
                  <a:pt x="63696" y="94403"/>
                </a:lnTo>
                <a:lnTo>
                  <a:pt x="59906" y="94403"/>
                </a:lnTo>
                <a:lnTo>
                  <a:pt x="59906" y="90643"/>
                </a:lnTo>
                <a:close/>
                <a:moveTo>
                  <a:pt x="67672" y="90643"/>
                </a:moveTo>
                <a:lnTo>
                  <a:pt x="67672" y="94403"/>
                </a:lnTo>
                <a:lnTo>
                  <a:pt x="63881" y="94403"/>
                </a:lnTo>
                <a:lnTo>
                  <a:pt x="63881" y="90643"/>
                </a:lnTo>
                <a:close/>
                <a:moveTo>
                  <a:pt x="71648" y="90643"/>
                </a:moveTo>
                <a:lnTo>
                  <a:pt x="71648" y="94403"/>
                </a:lnTo>
                <a:lnTo>
                  <a:pt x="67857" y="94403"/>
                </a:lnTo>
                <a:lnTo>
                  <a:pt x="67857" y="90643"/>
                </a:lnTo>
                <a:close/>
                <a:moveTo>
                  <a:pt x="75623" y="90643"/>
                </a:moveTo>
                <a:lnTo>
                  <a:pt x="75623" y="94403"/>
                </a:lnTo>
                <a:lnTo>
                  <a:pt x="71832" y="94403"/>
                </a:lnTo>
                <a:lnTo>
                  <a:pt x="71832" y="90643"/>
                </a:lnTo>
                <a:close/>
                <a:moveTo>
                  <a:pt x="79598" y="90643"/>
                </a:moveTo>
                <a:lnTo>
                  <a:pt x="79598" y="94403"/>
                </a:lnTo>
                <a:lnTo>
                  <a:pt x="75807" y="94403"/>
                </a:lnTo>
                <a:lnTo>
                  <a:pt x="75807" y="90643"/>
                </a:lnTo>
                <a:close/>
                <a:moveTo>
                  <a:pt x="83573" y="90643"/>
                </a:moveTo>
                <a:lnTo>
                  <a:pt x="83573" y="94403"/>
                </a:lnTo>
                <a:lnTo>
                  <a:pt x="79782" y="94403"/>
                </a:lnTo>
                <a:lnTo>
                  <a:pt x="79782" y="90643"/>
                </a:lnTo>
                <a:close/>
                <a:moveTo>
                  <a:pt x="87549" y="90643"/>
                </a:moveTo>
                <a:lnTo>
                  <a:pt x="87549" y="94403"/>
                </a:lnTo>
                <a:lnTo>
                  <a:pt x="83757" y="94403"/>
                </a:lnTo>
                <a:lnTo>
                  <a:pt x="83757" y="90643"/>
                </a:lnTo>
                <a:close/>
                <a:moveTo>
                  <a:pt x="91524" y="90643"/>
                </a:moveTo>
                <a:lnTo>
                  <a:pt x="91524" y="94403"/>
                </a:lnTo>
                <a:lnTo>
                  <a:pt x="87733" y="94403"/>
                </a:lnTo>
                <a:lnTo>
                  <a:pt x="87733" y="90643"/>
                </a:lnTo>
                <a:close/>
                <a:moveTo>
                  <a:pt x="95499" y="90643"/>
                </a:moveTo>
                <a:lnTo>
                  <a:pt x="95499" y="94403"/>
                </a:lnTo>
                <a:lnTo>
                  <a:pt x="91708" y="94403"/>
                </a:lnTo>
                <a:lnTo>
                  <a:pt x="91708" y="90643"/>
                </a:lnTo>
                <a:close/>
                <a:moveTo>
                  <a:pt x="99474" y="90643"/>
                </a:moveTo>
                <a:lnTo>
                  <a:pt x="99474" y="94403"/>
                </a:lnTo>
                <a:lnTo>
                  <a:pt x="95684" y="94403"/>
                </a:lnTo>
                <a:lnTo>
                  <a:pt x="95684" y="90643"/>
                </a:lnTo>
                <a:close/>
                <a:moveTo>
                  <a:pt x="103449" y="90643"/>
                </a:moveTo>
                <a:lnTo>
                  <a:pt x="103449" y="94403"/>
                </a:lnTo>
                <a:lnTo>
                  <a:pt x="99659" y="94403"/>
                </a:lnTo>
                <a:lnTo>
                  <a:pt x="99659" y="90643"/>
                </a:lnTo>
                <a:close/>
                <a:moveTo>
                  <a:pt x="107424" y="90643"/>
                </a:moveTo>
                <a:lnTo>
                  <a:pt x="107424" y="94403"/>
                </a:lnTo>
                <a:lnTo>
                  <a:pt x="103634" y="94403"/>
                </a:lnTo>
                <a:lnTo>
                  <a:pt x="103634" y="90643"/>
                </a:lnTo>
                <a:close/>
                <a:moveTo>
                  <a:pt x="111400" y="90643"/>
                </a:moveTo>
                <a:lnTo>
                  <a:pt x="111400" y="94403"/>
                </a:lnTo>
                <a:lnTo>
                  <a:pt x="107609" y="94403"/>
                </a:lnTo>
                <a:lnTo>
                  <a:pt x="107609" y="90643"/>
                </a:lnTo>
                <a:close/>
                <a:moveTo>
                  <a:pt x="115376" y="90643"/>
                </a:moveTo>
                <a:lnTo>
                  <a:pt x="115376" y="94403"/>
                </a:lnTo>
                <a:lnTo>
                  <a:pt x="111585" y="94403"/>
                </a:lnTo>
                <a:lnTo>
                  <a:pt x="111585" y="90643"/>
                </a:lnTo>
                <a:close/>
                <a:moveTo>
                  <a:pt x="119351" y="90643"/>
                </a:moveTo>
                <a:lnTo>
                  <a:pt x="119351" y="94403"/>
                </a:lnTo>
                <a:lnTo>
                  <a:pt x="115560" y="94403"/>
                </a:lnTo>
                <a:lnTo>
                  <a:pt x="115560" y="90643"/>
                </a:lnTo>
                <a:close/>
                <a:moveTo>
                  <a:pt x="123326" y="90643"/>
                </a:moveTo>
                <a:lnTo>
                  <a:pt x="123326" y="94403"/>
                </a:lnTo>
                <a:lnTo>
                  <a:pt x="119535" y="94403"/>
                </a:lnTo>
                <a:lnTo>
                  <a:pt x="119535" y="90643"/>
                </a:lnTo>
                <a:close/>
                <a:moveTo>
                  <a:pt x="127301" y="90643"/>
                </a:moveTo>
                <a:lnTo>
                  <a:pt x="127301" y="94403"/>
                </a:lnTo>
                <a:lnTo>
                  <a:pt x="123510" y="94403"/>
                </a:lnTo>
                <a:lnTo>
                  <a:pt x="123510" y="90643"/>
                </a:lnTo>
                <a:close/>
                <a:moveTo>
                  <a:pt x="131277" y="90643"/>
                </a:moveTo>
                <a:lnTo>
                  <a:pt x="131277" y="94403"/>
                </a:lnTo>
                <a:lnTo>
                  <a:pt x="127485" y="94403"/>
                </a:lnTo>
                <a:lnTo>
                  <a:pt x="127485" y="90643"/>
                </a:lnTo>
                <a:close/>
                <a:moveTo>
                  <a:pt x="135252" y="90643"/>
                </a:moveTo>
                <a:lnTo>
                  <a:pt x="135252" y="94403"/>
                </a:lnTo>
                <a:lnTo>
                  <a:pt x="131461" y="94403"/>
                </a:lnTo>
                <a:lnTo>
                  <a:pt x="131461" y="90643"/>
                </a:lnTo>
                <a:close/>
                <a:moveTo>
                  <a:pt x="139227" y="90643"/>
                </a:moveTo>
                <a:lnTo>
                  <a:pt x="139227" y="94403"/>
                </a:lnTo>
                <a:lnTo>
                  <a:pt x="135436" y="94403"/>
                </a:lnTo>
                <a:lnTo>
                  <a:pt x="135436" y="90643"/>
                </a:lnTo>
                <a:close/>
                <a:moveTo>
                  <a:pt x="143202" y="90643"/>
                </a:moveTo>
                <a:lnTo>
                  <a:pt x="143202" y="94403"/>
                </a:lnTo>
                <a:lnTo>
                  <a:pt x="139411" y="94403"/>
                </a:lnTo>
                <a:lnTo>
                  <a:pt x="139411" y="90643"/>
                </a:lnTo>
                <a:close/>
                <a:moveTo>
                  <a:pt x="147177" y="90643"/>
                </a:moveTo>
                <a:lnTo>
                  <a:pt x="147177" y="94403"/>
                </a:lnTo>
                <a:lnTo>
                  <a:pt x="143387" y="94403"/>
                </a:lnTo>
                <a:lnTo>
                  <a:pt x="143387" y="90643"/>
                </a:lnTo>
                <a:close/>
                <a:moveTo>
                  <a:pt x="151224" y="90643"/>
                </a:moveTo>
                <a:lnTo>
                  <a:pt x="151224" y="94403"/>
                </a:lnTo>
                <a:lnTo>
                  <a:pt x="147362" y="94403"/>
                </a:lnTo>
                <a:lnTo>
                  <a:pt x="147362" y="90643"/>
                </a:lnTo>
                <a:close/>
                <a:moveTo>
                  <a:pt x="4068" y="94586"/>
                </a:moveTo>
                <a:lnTo>
                  <a:pt x="4068" y="98345"/>
                </a:lnTo>
                <a:lnTo>
                  <a:pt x="184" y="98345"/>
                </a:lnTo>
                <a:lnTo>
                  <a:pt x="184" y="94586"/>
                </a:lnTo>
                <a:close/>
                <a:moveTo>
                  <a:pt x="8043" y="94586"/>
                </a:moveTo>
                <a:lnTo>
                  <a:pt x="8043" y="98345"/>
                </a:lnTo>
                <a:lnTo>
                  <a:pt x="4252" y="98345"/>
                </a:lnTo>
                <a:lnTo>
                  <a:pt x="4252" y="94586"/>
                </a:lnTo>
                <a:close/>
                <a:moveTo>
                  <a:pt x="12018" y="94586"/>
                </a:moveTo>
                <a:lnTo>
                  <a:pt x="12018" y="98345"/>
                </a:lnTo>
                <a:lnTo>
                  <a:pt x="8227" y="98345"/>
                </a:lnTo>
                <a:lnTo>
                  <a:pt x="8227" y="94586"/>
                </a:lnTo>
                <a:close/>
                <a:moveTo>
                  <a:pt x="15993" y="94586"/>
                </a:moveTo>
                <a:lnTo>
                  <a:pt x="15993" y="98345"/>
                </a:lnTo>
                <a:lnTo>
                  <a:pt x="12202" y="98345"/>
                </a:lnTo>
                <a:lnTo>
                  <a:pt x="12202" y="94586"/>
                </a:lnTo>
                <a:close/>
                <a:moveTo>
                  <a:pt x="19968" y="94586"/>
                </a:moveTo>
                <a:lnTo>
                  <a:pt x="19968" y="98345"/>
                </a:lnTo>
                <a:lnTo>
                  <a:pt x="16177" y="98345"/>
                </a:lnTo>
                <a:lnTo>
                  <a:pt x="16177" y="94586"/>
                </a:lnTo>
                <a:close/>
                <a:moveTo>
                  <a:pt x="23944" y="94586"/>
                </a:moveTo>
                <a:lnTo>
                  <a:pt x="23944" y="98345"/>
                </a:lnTo>
                <a:lnTo>
                  <a:pt x="20152" y="98345"/>
                </a:lnTo>
                <a:lnTo>
                  <a:pt x="20152" y="94586"/>
                </a:lnTo>
                <a:close/>
                <a:moveTo>
                  <a:pt x="27919" y="94586"/>
                </a:moveTo>
                <a:lnTo>
                  <a:pt x="27919" y="98345"/>
                </a:lnTo>
                <a:lnTo>
                  <a:pt x="24129" y="98345"/>
                </a:lnTo>
                <a:lnTo>
                  <a:pt x="24129" y="94586"/>
                </a:lnTo>
                <a:close/>
                <a:moveTo>
                  <a:pt x="31895" y="94586"/>
                </a:moveTo>
                <a:lnTo>
                  <a:pt x="31895" y="98345"/>
                </a:lnTo>
                <a:lnTo>
                  <a:pt x="28104" y="98345"/>
                </a:lnTo>
                <a:lnTo>
                  <a:pt x="28104" y="94586"/>
                </a:lnTo>
                <a:close/>
                <a:moveTo>
                  <a:pt x="35870" y="94586"/>
                </a:moveTo>
                <a:lnTo>
                  <a:pt x="35870" y="98345"/>
                </a:lnTo>
                <a:lnTo>
                  <a:pt x="32079" y="98345"/>
                </a:lnTo>
                <a:lnTo>
                  <a:pt x="32079" y="94586"/>
                </a:lnTo>
                <a:close/>
                <a:moveTo>
                  <a:pt x="39845" y="94586"/>
                </a:moveTo>
                <a:lnTo>
                  <a:pt x="39845" y="98345"/>
                </a:lnTo>
                <a:lnTo>
                  <a:pt x="36054" y="98345"/>
                </a:lnTo>
                <a:lnTo>
                  <a:pt x="36054" y="94586"/>
                </a:lnTo>
                <a:close/>
                <a:moveTo>
                  <a:pt x="43821" y="94586"/>
                </a:moveTo>
                <a:lnTo>
                  <a:pt x="43821" y="98345"/>
                </a:lnTo>
                <a:lnTo>
                  <a:pt x="40029" y="98345"/>
                </a:lnTo>
                <a:lnTo>
                  <a:pt x="40029" y="94586"/>
                </a:lnTo>
                <a:close/>
                <a:moveTo>
                  <a:pt x="47796" y="94586"/>
                </a:moveTo>
                <a:lnTo>
                  <a:pt x="47796" y="98345"/>
                </a:lnTo>
                <a:lnTo>
                  <a:pt x="44005" y="98345"/>
                </a:lnTo>
                <a:lnTo>
                  <a:pt x="44005" y="94586"/>
                </a:lnTo>
                <a:close/>
                <a:moveTo>
                  <a:pt x="51771" y="94586"/>
                </a:moveTo>
                <a:lnTo>
                  <a:pt x="51771" y="98345"/>
                </a:lnTo>
                <a:lnTo>
                  <a:pt x="47980" y="98345"/>
                </a:lnTo>
                <a:lnTo>
                  <a:pt x="47980" y="94586"/>
                </a:lnTo>
                <a:close/>
                <a:moveTo>
                  <a:pt x="55746" y="94586"/>
                </a:moveTo>
                <a:lnTo>
                  <a:pt x="55746" y="98345"/>
                </a:lnTo>
                <a:lnTo>
                  <a:pt x="51955" y="98345"/>
                </a:lnTo>
                <a:lnTo>
                  <a:pt x="51955" y="94586"/>
                </a:lnTo>
                <a:close/>
                <a:moveTo>
                  <a:pt x="59721" y="94586"/>
                </a:moveTo>
                <a:lnTo>
                  <a:pt x="59721" y="98345"/>
                </a:lnTo>
                <a:lnTo>
                  <a:pt x="55931" y="98345"/>
                </a:lnTo>
                <a:lnTo>
                  <a:pt x="55931" y="94586"/>
                </a:lnTo>
                <a:close/>
                <a:moveTo>
                  <a:pt x="63696" y="94586"/>
                </a:moveTo>
                <a:lnTo>
                  <a:pt x="63696" y="98345"/>
                </a:lnTo>
                <a:lnTo>
                  <a:pt x="59906" y="98345"/>
                </a:lnTo>
                <a:lnTo>
                  <a:pt x="59906" y="94586"/>
                </a:lnTo>
                <a:close/>
                <a:moveTo>
                  <a:pt x="67672" y="94586"/>
                </a:moveTo>
                <a:lnTo>
                  <a:pt x="67672" y="98345"/>
                </a:lnTo>
                <a:lnTo>
                  <a:pt x="63881" y="98345"/>
                </a:lnTo>
                <a:lnTo>
                  <a:pt x="63881" y="94586"/>
                </a:lnTo>
                <a:close/>
                <a:moveTo>
                  <a:pt x="71648" y="94586"/>
                </a:moveTo>
                <a:lnTo>
                  <a:pt x="71648" y="98345"/>
                </a:lnTo>
                <a:lnTo>
                  <a:pt x="67857" y="98345"/>
                </a:lnTo>
                <a:lnTo>
                  <a:pt x="67857" y="94586"/>
                </a:lnTo>
                <a:close/>
                <a:moveTo>
                  <a:pt x="75623" y="94586"/>
                </a:moveTo>
                <a:lnTo>
                  <a:pt x="75623" y="98345"/>
                </a:lnTo>
                <a:lnTo>
                  <a:pt x="71832" y="98345"/>
                </a:lnTo>
                <a:lnTo>
                  <a:pt x="71832" y="94586"/>
                </a:lnTo>
                <a:close/>
                <a:moveTo>
                  <a:pt x="79598" y="94586"/>
                </a:moveTo>
                <a:lnTo>
                  <a:pt x="79598" y="98345"/>
                </a:lnTo>
                <a:lnTo>
                  <a:pt x="75807" y="98345"/>
                </a:lnTo>
                <a:lnTo>
                  <a:pt x="75807" y="94586"/>
                </a:lnTo>
                <a:close/>
                <a:moveTo>
                  <a:pt x="83573" y="94586"/>
                </a:moveTo>
                <a:lnTo>
                  <a:pt x="83573" y="98345"/>
                </a:lnTo>
                <a:lnTo>
                  <a:pt x="79782" y="98345"/>
                </a:lnTo>
                <a:lnTo>
                  <a:pt x="79782" y="94586"/>
                </a:lnTo>
                <a:close/>
                <a:moveTo>
                  <a:pt x="87549" y="94586"/>
                </a:moveTo>
                <a:lnTo>
                  <a:pt x="87549" y="98345"/>
                </a:lnTo>
                <a:lnTo>
                  <a:pt x="83757" y="98345"/>
                </a:lnTo>
                <a:lnTo>
                  <a:pt x="83757" y="94586"/>
                </a:lnTo>
                <a:close/>
                <a:moveTo>
                  <a:pt x="91524" y="94586"/>
                </a:moveTo>
                <a:lnTo>
                  <a:pt x="91524" y="98345"/>
                </a:lnTo>
                <a:lnTo>
                  <a:pt x="87733" y="98345"/>
                </a:lnTo>
                <a:lnTo>
                  <a:pt x="87733" y="94586"/>
                </a:lnTo>
                <a:close/>
                <a:moveTo>
                  <a:pt x="95499" y="94586"/>
                </a:moveTo>
                <a:lnTo>
                  <a:pt x="95499" y="98345"/>
                </a:lnTo>
                <a:lnTo>
                  <a:pt x="91708" y="98345"/>
                </a:lnTo>
                <a:lnTo>
                  <a:pt x="91708" y="94586"/>
                </a:lnTo>
                <a:close/>
                <a:moveTo>
                  <a:pt x="99474" y="94586"/>
                </a:moveTo>
                <a:lnTo>
                  <a:pt x="99474" y="98345"/>
                </a:lnTo>
                <a:lnTo>
                  <a:pt x="95684" y="98345"/>
                </a:lnTo>
                <a:lnTo>
                  <a:pt x="95684" y="94586"/>
                </a:lnTo>
                <a:close/>
                <a:moveTo>
                  <a:pt x="103449" y="94586"/>
                </a:moveTo>
                <a:lnTo>
                  <a:pt x="103449" y="98345"/>
                </a:lnTo>
                <a:lnTo>
                  <a:pt x="99659" y="98345"/>
                </a:lnTo>
                <a:lnTo>
                  <a:pt x="99659" y="94586"/>
                </a:lnTo>
                <a:close/>
                <a:moveTo>
                  <a:pt x="107424" y="94586"/>
                </a:moveTo>
                <a:lnTo>
                  <a:pt x="107424" y="98345"/>
                </a:lnTo>
                <a:lnTo>
                  <a:pt x="103634" y="98345"/>
                </a:lnTo>
                <a:lnTo>
                  <a:pt x="103634" y="94586"/>
                </a:lnTo>
                <a:close/>
                <a:moveTo>
                  <a:pt x="111400" y="94586"/>
                </a:moveTo>
                <a:lnTo>
                  <a:pt x="111400" y="98345"/>
                </a:lnTo>
                <a:lnTo>
                  <a:pt x="107609" y="98345"/>
                </a:lnTo>
                <a:lnTo>
                  <a:pt x="107609" y="94586"/>
                </a:lnTo>
                <a:close/>
                <a:moveTo>
                  <a:pt x="115376" y="94586"/>
                </a:moveTo>
                <a:lnTo>
                  <a:pt x="115376" y="98345"/>
                </a:lnTo>
                <a:lnTo>
                  <a:pt x="111585" y="98345"/>
                </a:lnTo>
                <a:lnTo>
                  <a:pt x="111585" y="94586"/>
                </a:lnTo>
                <a:close/>
                <a:moveTo>
                  <a:pt x="119351" y="94586"/>
                </a:moveTo>
                <a:lnTo>
                  <a:pt x="119351" y="98345"/>
                </a:lnTo>
                <a:lnTo>
                  <a:pt x="115560" y="98345"/>
                </a:lnTo>
                <a:lnTo>
                  <a:pt x="115560" y="94586"/>
                </a:lnTo>
                <a:close/>
                <a:moveTo>
                  <a:pt x="123326" y="94586"/>
                </a:moveTo>
                <a:lnTo>
                  <a:pt x="123326" y="98345"/>
                </a:lnTo>
                <a:lnTo>
                  <a:pt x="119535" y="98345"/>
                </a:lnTo>
                <a:lnTo>
                  <a:pt x="119535" y="94586"/>
                </a:lnTo>
                <a:close/>
                <a:moveTo>
                  <a:pt x="127301" y="94586"/>
                </a:moveTo>
                <a:lnTo>
                  <a:pt x="127301" y="98345"/>
                </a:lnTo>
                <a:lnTo>
                  <a:pt x="123510" y="98345"/>
                </a:lnTo>
                <a:lnTo>
                  <a:pt x="123510" y="94586"/>
                </a:lnTo>
                <a:close/>
                <a:moveTo>
                  <a:pt x="131277" y="94586"/>
                </a:moveTo>
                <a:lnTo>
                  <a:pt x="131277" y="98345"/>
                </a:lnTo>
                <a:lnTo>
                  <a:pt x="127485" y="98345"/>
                </a:lnTo>
                <a:lnTo>
                  <a:pt x="127485" y="94586"/>
                </a:lnTo>
                <a:close/>
                <a:moveTo>
                  <a:pt x="135252" y="94586"/>
                </a:moveTo>
                <a:lnTo>
                  <a:pt x="135252" y="98345"/>
                </a:lnTo>
                <a:lnTo>
                  <a:pt x="131461" y="98345"/>
                </a:lnTo>
                <a:lnTo>
                  <a:pt x="131461" y="94586"/>
                </a:lnTo>
                <a:close/>
                <a:moveTo>
                  <a:pt x="139227" y="94586"/>
                </a:moveTo>
                <a:lnTo>
                  <a:pt x="139227" y="98345"/>
                </a:lnTo>
                <a:lnTo>
                  <a:pt x="135436" y="98345"/>
                </a:lnTo>
                <a:lnTo>
                  <a:pt x="135436" y="94586"/>
                </a:lnTo>
                <a:close/>
                <a:moveTo>
                  <a:pt x="143202" y="94586"/>
                </a:moveTo>
                <a:lnTo>
                  <a:pt x="143202" y="98345"/>
                </a:lnTo>
                <a:lnTo>
                  <a:pt x="139411" y="98345"/>
                </a:lnTo>
                <a:lnTo>
                  <a:pt x="139411" y="94586"/>
                </a:lnTo>
                <a:close/>
                <a:moveTo>
                  <a:pt x="147177" y="94586"/>
                </a:moveTo>
                <a:lnTo>
                  <a:pt x="147177" y="98345"/>
                </a:lnTo>
                <a:lnTo>
                  <a:pt x="143387" y="98345"/>
                </a:lnTo>
                <a:lnTo>
                  <a:pt x="143387" y="94586"/>
                </a:lnTo>
                <a:close/>
                <a:moveTo>
                  <a:pt x="151224" y="94586"/>
                </a:moveTo>
                <a:lnTo>
                  <a:pt x="151224" y="98345"/>
                </a:lnTo>
                <a:lnTo>
                  <a:pt x="147362" y="98345"/>
                </a:lnTo>
                <a:lnTo>
                  <a:pt x="147362" y="94586"/>
                </a:lnTo>
                <a:close/>
                <a:moveTo>
                  <a:pt x="4068" y="98528"/>
                </a:moveTo>
                <a:lnTo>
                  <a:pt x="4068" y="102167"/>
                </a:lnTo>
                <a:lnTo>
                  <a:pt x="184" y="102167"/>
                </a:lnTo>
                <a:lnTo>
                  <a:pt x="184" y="98528"/>
                </a:lnTo>
                <a:close/>
                <a:moveTo>
                  <a:pt x="8043" y="98528"/>
                </a:moveTo>
                <a:lnTo>
                  <a:pt x="8043" y="102167"/>
                </a:lnTo>
                <a:lnTo>
                  <a:pt x="4252" y="102167"/>
                </a:lnTo>
                <a:lnTo>
                  <a:pt x="4252" y="98528"/>
                </a:lnTo>
                <a:close/>
                <a:moveTo>
                  <a:pt x="12018" y="98528"/>
                </a:moveTo>
                <a:lnTo>
                  <a:pt x="12018" y="102167"/>
                </a:lnTo>
                <a:lnTo>
                  <a:pt x="8227" y="102167"/>
                </a:lnTo>
                <a:lnTo>
                  <a:pt x="8227" y="98528"/>
                </a:lnTo>
                <a:close/>
                <a:moveTo>
                  <a:pt x="15993" y="98528"/>
                </a:moveTo>
                <a:lnTo>
                  <a:pt x="15993" y="102167"/>
                </a:lnTo>
                <a:lnTo>
                  <a:pt x="12202" y="102167"/>
                </a:lnTo>
                <a:lnTo>
                  <a:pt x="12202" y="98528"/>
                </a:lnTo>
                <a:close/>
                <a:moveTo>
                  <a:pt x="19968" y="98528"/>
                </a:moveTo>
                <a:lnTo>
                  <a:pt x="19968" y="102167"/>
                </a:lnTo>
                <a:lnTo>
                  <a:pt x="16178" y="102167"/>
                </a:lnTo>
                <a:lnTo>
                  <a:pt x="16178" y="98528"/>
                </a:lnTo>
                <a:close/>
                <a:moveTo>
                  <a:pt x="23944" y="98528"/>
                </a:moveTo>
                <a:lnTo>
                  <a:pt x="23944" y="102167"/>
                </a:lnTo>
                <a:lnTo>
                  <a:pt x="20153" y="102167"/>
                </a:lnTo>
                <a:lnTo>
                  <a:pt x="20153" y="98528"/>
                </a:lnTo>
                <a:close/>
                <a:moveTo>
                  <a:pt x="27919" y="98528"/>
                </a:moveTo>
                <a:lnTo>
                  <a:pt x="27919" y="102167"/>
                </a:lnTo>
                <a:lnTo>
                  <a:pt x="24129" y="102167"/>
                </a:lnTo>
                <a:lnTo>
                  <a:pt x="24129" y="98528"/>
                </a:lnTo>
                <a:close/>
                <a:moveTo>
                  <a:pt x="31895" y="98528"/>
                </a:moveTo>
                <a:lnTo>
                  <a:pt x="31895" y="102167"/>
                </a:lnTo>
                <a:lnTo>
                  <a:pt x="28104" y="102167"/>
                </a:lnTo>
                <a:lnTo>
                  <a:pt x="28104" y="98528"/>
                </a:lnTo>
                <a:close/>
                <a:moveTo>
                  <a:pt x="35870" y="98528"/>
                </a:moveTo>
                <a:lnTo>
                  <a:pt x="35870" y="102167"/>
                </a:lnTo>
                <a:lnTo>
                  <a:pt x="32079" y="102167"/>
                </a:lnTo>
                <a:lnTo>
                  <a:pt x="32079" y="98528"/>
                </a:lnTo>
                <a:close/>
                <a:moveTo>
                  <a:pt x="39845" y="98528"/>
                </a:moveTo>
                <a:lnTo>
                  <a:pt x="39845" y="102167"/>
                </a:lnTo>
                <a:lnTo>
                  <a:pt x="36054" y="102167"/>
                </a:lnTo>
                <a:lnTo>
                  <a:pt x="36054" y="98528"/>
                </a:lnTo>
                <a:close/>
                <a:moveTo>
                  <a:pt x="43821" y="98528"/>
                </a:moveTo>
                <a:lnTo>
                  <a:pt x="43821" y="102167"/>
                </a:lnTo>
                <a:lnTo>
                  <a:pt x="40029" y="102167"/>
                </a:lnTo>
                <a:lnTo>
                  <a:pt x="40029" y="98528"/>
                </a:lnTo>
                <a:close/>
                <a:moveTo>
                  <a:pt x="47796" y="98528"/>
                </a:moveTo>
                <a:lnTo>
                  <a:pt x="47796" y="102167"/>
                </a:lnTo>
                <a:lnTo>
                  <a:pt x="44005" y="102167"/>
                </a:lnTo>
                <a:lnTo>
                  <a:pt x="44005" y="98528"/>
                </a:lnTo>
                <a:close/>
                <a:moveTo>
                  <a:pt x="51771" y="98528"/>
                </a:moveTo>
                <a:lnTo>
                  <a:pt x="51771" y="102167"/>
                </a:lnTo>
                <a:lnTo>
                  <a:pt x="47980" y="102167"/>
                </a:lnTo>
                <a:lnTo>
                  <a:pt x="47980" y="98528"/>
                </a:lnTo>
                <a:close/>
                <a:moveTo>
                  <a:pt x="55746" y="98528"/>
                </a:moveTo>
                <a:lnTo>
                  <a:pt x="55746" y="102167"/>
                </a:lnTo>
                <a:lnTo>
                  <a:pt x="51955" y="102167"/>
                </a:lnTo>
                <a:lnTo>
                  <a:pt x="51955" y="98528"/>
                </a:lnTo>
                <a:close/>
                <a:moveTo>
                  <a:pt x="59721" y="98528"/>
                </a:moveTo>
                <a:lnTo>
                  <a:pt x="59721" y="102167"/>
                </a:lnTo>
                <a:lnTo>
                  <a:pt x="55931" y="102167"/>
                </a:lnTo>
                <a:lnTo>
                  <a:pt x="55931" y="98528"/>
                </a:lnTo>
                <a:close/>
                <a:moveTo>
                  <a:pt x="63696" y="98528"/>
                </a:moveTo>
                <a:lnTo>
                  <a:pt x="63696" y="102167"/>
                </a:lnTo>
                <a:lnTo>
                  <a:pt x="59906" y="102167"/>
                </a:lnTo>
                <a:lnTo>
                  <a:pt x="59906" y="98528"/>
                </a:lnTo>
                <a:close/>
                <a:moveTo>
                  <a:pt x="67672" y="98528"/>
                </a:moveTo>
                <a:lnTo>
                  <a:pt x="67672" y="102167"/>
                </a:lnTo>
                <a:lnTo>
                  <a:pt x="63881" y="102167"/>
                </a:lnTo>
                <a:lnTo>
                  <a:pt x="63881" y="98528"/>
                </a:lnTo>
                <a:close/>
                <a:moveTo>
                  <a:pt x="71648" y="98528"/>
                </a:moveTo>
                <a:lnTo>
                  <a:pt x="71648" y="102167"/>
                </a:lnTo>
                <a:lnTo>
                  <a:pt x="67857" y="102167"/>
                </a:lnTo>
                <a:lnTo>
                  <a:pt x="67857" y="98528"/>
                </a:lnTo>
                <a:close/>
                <a:moveTo>
                  <a:pt x="75623" y="98528"/>
                </a:moveTo>
                <a:lnTo>
                  <a:pt x="75623" y="102167"/>
                </a:lnTo>
                <a:lnTo>
                  <a:pt x="71832" y="102167"/>
                </a:lnTo>
                <a:lnTo>
                  <a:pt x="71832" y="98528"/>
                </a:lnTo>
                <a:close/>
                <a:moveTo>
                  <a:pt x="79598" y="98528"/>
                </a:moveTo>
                <a:lnTo>
                  <a:pt x="79598" y="102167"/>
                </a:lnTo>
                <a:lnTo>
                  <a:pt x="75807" y="102167"/>
                </a:lnTo>
                <a:lnTo>
                  <a:pt x="75807" y="98528"/>
                </a:lnTo>
                <a:close/>
                <a:moveTo>
                  <a:pt x="83573" y="98528"/>
                </a:moveTo>
                <a:lnTo>
                  <a:pt x="83573" y="102167"/>
                </a:lnTo>
                <a:lnTo>
                  <a:pt x="79782" y="102167"/>
                </a:lnTo>
                <a:lnTo>
                  <a:pt x="79782" y="98528"/>
                </a:lnTo>
                <a:close/>
                <a:moveTo>
                  <a:pt x="87549" y="98528"/>
                </a:moveTo>
                <a:lnTo>
                  <a:pt x="87549" y="102167"/>
                </a:lnTo>
                <a:lnTo>
                  <a:pt x="83757" y="102167"/>
                </a:lnTo>
                <a:lnTo>
                  <a:pt x="83757" y="98528"/>
                </a:lnTo>
                <a:close/>
                <a:moveTo>
                  <a:pt x="91524" y="98528"/>
                </a:moveTo>
                <a:lnTo>
                  <a:pt x="91524" y="102167"/>
                </a:lnTo>
                <a:lnTo>
                  <a:pt x="87733" y="102167"/>
                </a:lnTo>
                <a:lnTo>
                  <a:pt x="87733" y="98528"/>
                </a:lnTo>
                <a:close/>
                <a:moveTo>
                  <a:pt x="95499" y="98528"/>
                </a:moveTo>
                <a:lnTo>
                  <a:pt x="95499" y="102167"/>
                </a:lnTo>
                <a:lnTo>
                  <a:pt x="91708" y="102167"/>
                </a:lnTo>
                <a:lnTo>
                  <a:pt x="91708" y="98528"/>
                </a:lnTo>
                <a:close/>
                <a:moveTo>
                  <a:pt x="99474" y="98528"/>
                </a:moveTo>
                <a:lnTo>
                  <a:pt x="99474" y="102167"/>
                </a:lnTo>
                <a:lnTo>
                  <a:pt x="95684" y="102167"/>
                </a:lnTo>
                <a:lnTo>
                  <a:pt x="95684" y="98528"/>
                </a:lnTo>
                <a:close/>
                <a:moveTo>
                  <a:pt x="103449" y="98528"/>
                </a:moveTo>
                <a:lnTo>
                  <a:pt x="103449" y="102167"/>
                </a:lnTo>
                <a:lnTo>
                  <a:pt x="99659" y="102167"/>
                </a:lnTo>
                <a:lnTo>
                  <a:pt x="99659" y="98528"/>
                </a:lnTo>
                <a:close/>
                <a:moveTo>
                  <a:pt x="107424" y="98528"/>
                </a:moveTo>
                <a:lnTo>
                  <a:pt x="107424" y="102167"/>
                </a:lnTo>
                <a:lnTo>
                  <a:pt x="103634" y="102167"/>
                </a:lnTo>
                <a:lnTo>
                  <a:pt x="103634" y="98528"/>
                </a:lnTo>
                <a:close/>
                <a:moveTo>
                  <a:pt x="111400" y="98528"/>
                </a:moveTo>
                <a:lnTo>
                  <a:pt x="111400" y="102167"/>
                </a:lnTo>
                <a:lnTo>
                  <a:pt x="107609" y="102167"/>
                </a:lnTo>
                <a:lnTo>
                  <a:pt x="107609" y="98528"/>
                </a:lnTo>
                <a:close/>
                <a:moveTo>
                  <a:pt x="115376" y="98528"/>
                </a:moveTo>
                <a:lnTo>
                  <a:pt x="115376" y="102167"/>
                </a:lnTo>
                <a:lnTo>
                  <a:pt x="111585" y="102167"/>
                </a:lnTo>
                <a:lnTo>
                  <a:pt x="111585" y="98528"/>
                </a:lnTo>
                <a:close/>
                <a:moveTo>
                  <a:pt x="119351" y="98528"/>
                </a:moveTo>
                <a:lnTo>
                  <a:pt x="119351" y="102167"/>
                </a:lnTo>
                <a:lnTo>
                  <a:pt x="115560" y="102167"/>
                </a:lnTo>
                <a:lnTo>
                  <a:pt x="115560" y="98528"/>
                </a:lnTo>
                <a:close/>
                <a:moveTo>
                  <a:pt x="123326" y="98528"/>
                </a:moveTo>
                <a:lnTo>
                  <a:pt x="123326" y="102167"/>
                </a:lnTo>
                <a:lnTo>
                  <a:pt x="119535" y="102167"/>
                </a:lnTo>
                <a:lnTo>
                  <a:pt x="119535" y="98528"/>
                </a:lnTo>
                <a:close/>
                <a:moveTo>
                  <a:pt x="127301" y="98528"/>
                </a:moveTo>
                <a:lnTo>
                  <a:pt x="127301" y="102167"/>
                </a:lnTo>
                <a:lnTo>
                  <a:pt x="123510" y="102167"/>
                </a:lnTo>
                <a:lnTo>
                  <a:pt x="123510" y="98528"/>
                </a:lnTo>
                <a:close/>
                <a:moveTo>
                  <a:pt x="131277" y="98528"/>
                </a:moveTo>
                <a:lnTo>
                  <a:pt x="131277" y="102167"/>
                </a:lnTo>
                <a:lnTo>
                  <a:pt x="127485" y="102167"/>
                </a:lnTo>
                <a:lnTo>
                  <a:pt x="127485" y="98528"/>
                </a:lnTo>
                <a:close/>
                <a:moveTo>
                  <a:pt x="135252" y="98528"/>
                </a:moveTo>
                <a:lnTo>
                  <a:pt x="135252" y="102167"/>
                </a:lnTo>
                <a:lnTo>
                  <a:pt x="131461" y="102167"/>
                </a:lnTo>
                <a:lnTo>
                  <a:pt x="131461" y="98528"/>
                </a:lnTo>
                <a:close/>
                <a:moveTo>
                  <a:pt x="139227" y="98528"/>
                </a:moveTo>
                <a:lnTo>
                  <a:pt x="139227" y="102167"/>
                </a:lnTo>
                <a:lnTo>
                  <a:pt x="135436" y="102167"/>
                </a:lnTo>
                <a:lnTo>
                  <a:pt x="135436" y="98528"/>
                </a:lnTo>
                <a:close/>
                <a:moveTo>
                  <a:pt x="143202" y="98528"/>
                </a:moveTo>
                <a:lnTo>
                  <a:pt x="143202" y="102167"/>
                </a:lnTo>
                <a:lnTo>
                  <a:pt x="139411" y="102167"/>
                </a:lnTo>
                <a:lnTo>
                  <a:pt x="139411" y="98528"/>
                </a:lnTo>
                <a:close/>
                <a:moveTo>
                  <a:pt x="147177" y="98528"/>
                </a:moveTo>
                <a:lnTo>
                  <a:pt x="147177" y="102167"/>
                </a:lnTo>
                <a:lnTo>
                  <a:pt x="143387" y="102167"/>
                </a:lnTo>
                <a:lnTo>
                  <a:pt x="143387" y="98528"/>
                </a:lnTo>
                <a:close/>
                <a:moveTo>
                  <a:pt x="151224" y="98528"/>
                </a:moveTo>
                <a:lnTo>
                  <a:pt x="151224" y="102167"/>
                </a:lnTo>
                <a:lnTo>
                  <a:pt x="147362" y="102167"/>
                </a:lnTo>
                <a:lnTo>
                  <a:pt x="147362" y="98528"/>
                </a:lnTo>
                <a:close/>
                <a:moveTo>
                  <a:pt x="93" y="0"/>
                </a:moveTo>
                <a:lnTo>
                  <a:pt x="93" y="92"/>
                </a:lnTo>
                <a:lnTo>
                  <a:pt x="0" y="92"/>
                </a:lnTo>
                <a:lnTo>
                  <a:pt x="0" y="102350"/>
                </a:lnTo>
                <a:lnTo>
                  <a:pt x="151408" y="102350"/>
                </a:lnTo>
                <a:lnTo>
                  <a:pt x="151408" y="102167"/>
                </a:lnTo>
                <a:lnTo>
                  <a:pt x="151408" y="98528"/>
                </a:lnTo>
                <a:lnTo>
                  <a:pt x="151408" y="98345"/>
                </a:lnTo>
                <a:lnTo>
                  <a:pt x="151408" y="94586"/>
                </a:lnTo>
                <a:lnTo>
                  <a:pt x="151408" y="94403"/>
                </a:lnTo>
                <a:lnTo>
                  <a:pt x="151408" y="90643"/>
                </a:lnTo>
                <a:lnTo>
                  <a:pt x="151408" y="90460"/>
                </a:lnTo>
                <a:lnTo>
                  <a:pt x="151408" y="86700"/>
                </a:lnTo>
                <a:lnTo>
                  <a:pt x="151408" y="86517"/>
                </a:lnTo>
                <a:lnTo>
                  <a:pt x="151408" y="82757"/>
                </a:lnTo>
                <a:lnTo>
                  <a:pt x="151408" y="82574"/>
                </a:lnTo>
                <a:lnTo>
                  <a:pt x="151408" y="78814"/>
                </a:lnTo>
                <a:lnTo>
                  <a:pt x="151408" y="78631"/>
                </a:lnTo>
                <a:lnTo>
                  <a:pt x="151408" y="74872"/>
                </a:lnTo>
                <a:lnTo>
                  <a:pt x="151408" y="74689"/>
                </a:lnTo>
                <a:lnTo>
                  <a:pt x="151408" y="70928"/>
                </a:lnTo>
                <a:lnTo>
                  <a:pt x="151408" y="70745"/>
                </a:lnTo>
                <a:lnTo>
                  <a:pt x="151408" y="66986"/>
                </a:lnTo>
                <a:lnTo>
                  <a:pt x="151408" y="66803"/>
                </a:lnTo>
                <a:lnTo>
                  <a:pt x="151408" y="63043"/>
                </a:lnTo>
                <a:lnTo>
                  <a:pt x="151408" y="62860"/>
                </a:lnTo>
                <a:lnTo>
                  <a:pt x="151408" y="59101"/>
                </a:lnTo>
                <a:lnTo>
                  <a:pt x="151408" y="58918"/>
                </a:lnTo>
                <a:lnTo>
                  <a:pt x="151408" y="55157"/>
                </a:lnTo>
                <a:lnTo>
                  <a:pt x="151408" y="54974"/>
                </a:lnTo>
                <a:lnTo>
                  <a:pt x="151408" y="51215"/>
                </a:lnTo>
                <a:lnTo>
                  <a:pt x="151408" y="51032"/>
                </a:lnTo>
                <a:lnTo>
                  <a:pt x="151408" y="47272"/>
                </a:lnTo>
                <a:lnTo>
                  <a:pt x="151408" y="47089"/>
                </a:lnTo>
                <a:lnTo>
                  <a:pt x="151408" y="43330"/>
                </a:lnTo>
                <a:lnTo>
                  <a:pt x="151408" y="43147"/>
                </a:lnTo>
                <a:lnTo>
                  <a:pt x="151408" y="39386"/>
                </a:lnTo>
                <a:lnTo>
                  <a:pt x="151408" y="39203"/>
                </a:lnTo>
                <a:lnTo>
                  <a:pt x="151408" y="35444"/>
                </a:lnTo>
                <a:lnTo>
                  <a:pt x="151408" y="35261"/>
                </a:lnTo>
                <a:lnTo>
                  <a:pt x="151408" y="31501"/>
                </a:lnTo>
                <a:lnTo>
                  <a:pt x="151408" y="31318"/>
                </a:lnTo>
                <a:lnTo>
                  <a:pt x="151408" y="27559"/>
                </a:lnTo>
                <a:lnTo>
                  <a:pt x="151408" y="27376"/>
                </a:lnTo>
                <a:lnTo>
                  <a:pt x="151408" y="23615"/>
                </a:lnTo>
                <a:lnTo>
                  <a:pt x="151408" y="23432"/>
                </a:lnTo>
                <a:lnTo>
                  <a:pt x="151408" y="19673"/>
                </a:lnTo>
                <a:lnTo>
                  <a:pt x="151408" y="19490"/>
                </a:lnTo>
                <a:lnTo>
                  <a:pt x="151408" y="15730"/>
                </a:lnTo>
                <a:lnTo>
                  <a:pt x="151408" y="15547"/>
                </a:lnTo>
                <a:lnTo>
                  <a:pt x="151408" y="11788"/>
                </a:lnTo>
                <a:lnTo>
                  <a:pt x="151408" y="11605"/>
                </a:lnTo>
                <a:lnTo>
                  <a:pt x="151408" y="7844"/>
                </a:lnTo>
                <a:lnTo>
                  <a:pt x="151408" y="7661"/>
                </a:lnTo>
                <a:lnTo>
                  <a:pt x="151408" y="3902"/>
                </a:lnTo>
                <a:lnTo>
                  <a:pt x="151408" y="3719"/>
                </a:lnTo>
                <a:lnTo>
                  <a:pt x="151408" y="183"/>
                </a:lnTo>
                <a:lnTo>
                  <a:pt x="151408" y="92"/>
                </a:lnTo>
                <a:lnTo>
                  <a:pt x="151408" y="0"/>
                </a:lnTo>
                <a:close/>
              </a:path>
            </a:pathLst>
          </a:custGeom>
          <a:solidFill>
            <a:schemeClr val="l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nvGrpSpPr>
          <p:cNvPr id="737" name="Google Shape;737;p18"/>
          <p:cNvGrpSpPr/>
          <p:nvPr/>
        </p:nvGrpSpPr>
        <p:grpSpPr>
          <a:xfrm>
            <a:off x="11072033" y="1479985"/>
            <a:ext cx="816000" cy="1079300"/>
            <a:chOff x="1624275" y="796950"/>
            <a:chExt cx="612000" cy="809475"/>
          </a:xfrm>
        </p:grpSpPr>
        <p:sp>
          <p:nvSpPr>
            <p:cNvPr id="738" name="Google Shape;738;p18"/>
            <p:cNvSpPr/>
            <p:nvPr/>
          </p:nvSpPr>
          <p:spPr>
            <a:xfrm>
              <a:off x="1629350" y="802025"/>
              <a:ext cx="601850" cy="799325"/>
            </a:xfrm>
            <a:custGeom>
              <a:rect b="b" l="l" r="r" t="t"/>
              <a:pathLst>
                <a:path extrusionOk="0" h="31973" w="24074">
                  <a:moveTo>
                    <a:pt x="0" y="0"/>
                  </a:moveTo>
                  <a:lnTo>
                    <a:pt x="0" y="31973"/>
                  </a:lnTo>
                  <a:lnTo>
                    <a:pt x="24073" y="31973"/>
                  </a:lnTo>
                  <a:lnTo>
                    <a:pt x="24073" y="5787"/>
                  </a:lnTo>
                  <a:lnTo>
                    <a:pt x="1866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739" name="Google Shape;739;p18"/>
            <p:cNvSpPr/>
            <p:nvPr/>
          </p:nvSpPr>
          <p:spPr>
            <a:xfrm>
              <a:off x="1624275" y="796950"/>
              <a:ext cx="612000" cy="809475"/>
            </a:xfrm>
            <a:custGeom>
              <a:rect b="b" l="l" r="r" t="t"/>
              <a:pathLst>
                <a:path extrusionOk="0" h="32379" w="24480">
                  <a:moveTo>
                    <a:pt x="18776" y="406"/>
                  </a:moveTo>
                  <a:lnTo>
                    <a:pt x="24073" y="6070"/>
                  </a:lnTo>
                  <a:lnTo>
                    <a:pt x="24073" y="31973"/>
                  </a:lnTo>
                  <a:lnTo>
                    <a:pt x="406" y="31973"/>
                  </a:lnTo>
                  <a:lnTo>
                    <a:pt x="406" y="406"/>
                  </a:lnTo>
                  <a:close/>
                  <a:moveTo>
                    <a:pt x="0" y="0"/>
                  </a:moveTo>
                  <a:lnTo>
                    <a:pt x="0" y="32379"/>
                  </a:lnTo>
                  <a:lnTo>
                    <a:pt x="24480" y="32379"/>
                  </a:lnTo>
                  <a:lnTo>
                    <a:pt x="24480" y="5909"/>
                  </a:lnTo>
                  <a:lnTo>
                    <a:pt x="18952"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740" name="Google Shape;740;p18"/>
            <p:cNvSpPr/>
            <p:nvPr/>
          </p:nvSpPr>
          <p:spPr>
            <a:xfrm>
              <a:off x="2091050" y="799375"/>
              <a:ext cx="143275" cy="157375"/>
            </a:xfrm>
            <a:custGeom>
              <a:rect b="b" l="l" r="r" t="t"/>
              <a:pathLst>
                <a:path extrusionOk="0" h="6295" w="5731">
                  <a:moveTo>
                    <a:pt x="0" y="1"/>
                  </a:moveTo>
                  <a:lnTo>
                    <a:pt x="0" y="6295"/>
                  </a:lnTo>
                  <a:lnTo>
                    <a:pt x="5731" y="6295"/>
                  </a:lnTo>
                  <a:lnTo>
                    <a:pt x="5731" y="5889"/>
                  </a:lnTo>
                  <a:lnTo>
                    <a:pt x="407" y="5889"/>
                  </a:lnTo>
                  <a:lnTo>
                    <a:pt x="407" y="1"/>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741" name="Google Shape;741;p18"/>
            <p:cNvSpPr/>
            <p:nvPr/>
          </p:nvSpPr>
          <p:spPr>
            <a:xfrm>
              <a:off x="1721775" y="1130775"/>
              <a:ext cx="416950" cy="10175"/>
            </a:xfrm>
            <a:custGeom>
              <a:rect b="b" l="l" r="r" t="t"/>
              <a:pathLst>
                <a:path extrusionOk="0" h="407" w="16678">
                  <a:moveTo>
                    <a:pt x="1" y="0"/>
                  </a:moveTo>
                  <a:lnTo>
                    <a:pt x="1" y="407"/>
                  </a:lnTo>
                  <a:lnTo>
                    <a:pt x="16678" y="407"/>
                  </a:lnTo>
                  <a:lnTo>
                    <a:pt x="16678"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742" name="Google Shape;742;p18"/>
            <p:cNvSpPr/>
            <p:nvPr/>
          </p:nvSpPr>
          <p:spPr>
            <a:xfrm>
              <a:off x="1721775" y="1217325"/>
              <a:ext cx="416950" cy="10200"/>
            </a:xfrm>
            <a:custGeom>
              <a:rect b="b" l="l" r="r" t="t"/>
              <a:pathLst>
                <a:path extrusionOk="0" h="408" w="16678">
                  <a:moveTo>
                    <a:pt x="1" y="0"/>
                  </a:moveTo>
                  <a:lnTo>
                    <a:pt x="1" y="407"/>
                  </a:lnTo>
                  <a:lnTo>
                    <a:pt x="16678" y="407"/>
                  </a:lnTo>
                  <a:lnTo>
                    <a:pt x="16678"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743" name="Google Shape;743;p18"/>
            <p:cNvSpPr/>
            <p:nvPr/>
          </p:nvSpPr>
          <p:spPr>
            <a:xfrm>
              <a:off x="1721775" y="1303875"/>
              <a:ext cx="416950" cy="10175"/>
            </a:xfrm>
            <a:custGeom>
              <a:rect b="b" l="l" r="r" t="t"/>
              <a:pathLst>
                <a:path extrusionOk="0" h="407" w="16678">
                  <a:moveTo>
                    <a:pt x="1" y="1"/>
                  </a:moveTo>
                  <a:lnTo>
                    <a:pt x="1" y="407"/>
                  </a:lnTo>
                  <a:lnTo>
                    <a:pt x="16678" y="407"/>
                  </a:lnTo>
                  <a:lnTo>
                    <a:pt x="16678" y="1"/>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744" name="Google Shape;744;p18"/>
            <p:cNvSpPr/>
            <p:nvPr/>
          </p:nvSpPr>
          <p:spPr>
            <a:xfrm>
              <a:off x="1721775" y="1390425"/>
              <a:ext cx="416950" cy="10200"/>
            </a:xfrm>
            <a:custGeom>
              <a:rect b="b" l="l" r="r" t="t"/>
              <a:pathLst>
                <a:path extrusionOk="0" h="408" w="16678">
                  <a:moveTo>
                    <a:pt x="1" y="0"/>
                  </a:moveTo>
                  <a:lnTo>
                    <a:pt x="1" y="408"/>
                  </a:lnTo>
                  <a:lnTo>
                    <a:pt x="16678" y="408"/>
                  </a:lnTo>
                  <a:lnTo>
                    <a:pt x="16678"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grpSp>
        <p:nvGrpSpPr>
          <p:cNvPr id="745" name="Google Shape;745;p18"/>
          <p:cNvGrpSpPr/>
          <p:nvPr/>
        </p:nvGrpSpPr>
        <p:grpSpPr>
          <a:xfrm>
            <a:off x="924665" y="542219"/>
            <a:ext cx="10635083" cy="5757000"/>
            <a:chOff x="719999" y="573225"/>
            <a:chExt cx="7938209" cy="4317750"/>
          </a:xfrm>
        </p:grpSpPr>
        <p:grpSp>
          <p:nvGrpSpPr>
            <p:cNvPr id="746" name="Google Shape;746;p18"/>
            <p:cNvGrpSpPr/>
            <p:nvPr/>
          </p:nvGrpSpPr>
          <p:grpSpPr>
            <a:xfrm>
              <a:off x="719999" y="573225"/>
              <a:ext cx="7938209" cy="4317750"/>
              <a:chOff x="720000" y="573225"/>
              <a:chExt cx="7704007" cy="4317750"/>
            </a:xfrm>
          </p:grpSpPr>
          <p:sp>
            <p:nvSpPr>
              <p:cNvPr id="747" name="Google Shape;747;p18"/>
              <p:cNvSpPr/>
              <p:nvPr/>
            </p:nvSpPr>
            <p:spPr>
              <a:xfrm>
                <a:off x="720000" y="573225"/>
                <a:ext cx="7704000" cy="426900"/>
              </a:xfrm>
              <a:prstGeom prst="roundRect">
                <a:avLst>
                  <a:gd fmla="val 26774" name="adj"/>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748" name="Google Shape;748;p18"/>
              <p:cNvSpPr/>
              <p:nvPr/>
            </p:nvSpPr>
            <p:spPr>
              <a:xfrm>
                <a:off x="723907" y="904875"/>
                <a:ext cx="7700100" cy="39861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grpSp>
        <p:grpSp>
          <p:nvGrpSpPr>
            <p:cNvPr id="749" name="Google Shape;749;p18"/>
            <p:cNvGrpSpPr/>
            <p:nvPr/>
          </p:nvGrpSpPr>
          <p:grpSpPr>
            <a:xfrm>
              <a:off x="7842475" y="646225"/>
              <a:ext cx="706369" cy="198722"/>
              <a:chOff x="7438100" y="656825"/>
              <a:chExt cx="706369" cy="198722"/>
            </a:xfrm>
          </p:grpSpPr>
          <p:sp>
            <p:nvSpPr>
              <p:cNvPr id="750" name="Google Shape;750;p18"/>
              <p:cNvSpPr/>
              <p:nvPr/>
            </p:nvSpPr>
            <p:spPr>
              <a:xfrm>
                <a:off x="7950645" y="661703"/>
                <a:ext cx="188947" cy="188947"/>
              </a:xfrm>
              <a:custGeom>
                <a:rect b="b" l="l" r="r" t="t"/>
                <a:pathLst>
                  <a:path extrusionOk="0" h="9877" w="9877">
                    <a:moveTo>
                      <a:pt x="1" y="1"/>
                    </a:moveTo>
                    <a:lnTo>
                      <a:pt x="1" y="9876"/>
                    </a:lnTo>
                    <a:lnTo>
                      <a:pt x="9877" y="9876"/>
                    </a:lnTo>
                    <a:lnTo>
                      <a:pt x="9877"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751" name="Google Shape;751;p18"/>
              <p:cNvSpPr/>
              <p:nvPr/>
            </p:nvSpPr>
            <p:spPr>
              <a:xfrm>
                <a:off x="7945766" y="656825"/>
                <a:ext cx="198703" cy="198722"/>
              </a:xfrm>
              <a:custGeom>
                <a:rect b="b" l="l" r="r" t="t"/>
                <a:pathLst>
                  <a:path extrusionOk="0" h="10388" w="10387">
                    <a:moveTo>
                      <a:pt x="9877" y="511"/>
                    </a:moveTo>
                    <a:lnTo>
                      <a:pt x="9877" y="9876"/>
                    </a:lnTo>
                    <a:lnTo>
                      <a:pt x="511" y="9876"/>
                    </a:lnTo>
                    <a:lnTo>
                      <a:pt x="511" y="511"/>
                    </a:lnTo>
                    <a:close/>
                    <a:moveTo>
                      <a:pt x="256" y="0"/>
                    </a:moveTo>
                    <a:cubicBezTo>
                      <a:pt x="115" y="0"/>
                      <a:pt x="1" y="115"/>
                      <a:pt x="1" y="256"/>
                    </a:cubicBezTo>
                    <a:lnTo>
                      <a:pt x="1" y="10131"/>
                    </a:lnTo>
                    <a:cubicBezTo>
                      <a:pt x="1" y="10273"/>
                      <a:pt x="115" y="10388"/>
                      <a:pt x="256" y="10388"/>
                    </a:cubicBezTo>
                    <a:lnTo>
                      <a:pt x="10132" y="10388"/>
                    </a:lnTo>
                    <a:cubicBezTo>
                      <a:pt x="10273" y="10388"/>
                      <a:pt x="10387" y="10273"/>
                      <a:pt x="10387" y="10131"/>
                    </a:cubicBezTo>
                    <a:lnTo>
                      <a:pt x="10387" y="256"/>
                    </a:lnTo>
                    <a:cubicBezTo>
                      <a:pt x="10387" y="114"/>
                      <a:pt x="10273" y="0"/>
                      <a:pt x="1013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752" name="Google Shape;752;p18"/>
              <p:cNvSpPr/>
              <p:nvPr/>
            </p:nvSpPr>
            <p:spPr>
              <a:xfrm>
                <a:off x="8002201" y="714598"/>
                <a:ext cx="85855" cy="83177"/>
              </a:xfrm>
              <a:custGeom>
                <a:rect b="b" l="l" r="r" t="t"/>
                <a:pathLst>
                  <a:path extrusionOk="0" h="4348" w="4488">
                    <a:moveTo>
                      <a:pt x="0" y="1"/>
                    </a:moveTo>
                    <a:lnTo>
                      <a:pt x="4488" y="4347"/>
                    </a:lnTo>
                  </a:path>
                </a:pathLst>
              </a:custGeom>
              <a:solidFill>
                <a:srgbClr val="F9EC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753" name="Google Shape;753;p18"/>
              <p:cNvSpPr/>
              <p:nvPr/>
            </p:nvSpPr>
            <p:spPr>
              <a:xfrm>
                <a:off x="7996807" y="709720"/>
                <a:ext cx="96645" cy="92934"/>
              </a:xfrm>
              <a:custGeom>
                <a:rect b="b" l="l" r="r" t="t"/>
                <a:pathLst>
                  <a:path extrusionOk="0" h="4858" w="5052">
                    <a:moveTo>
                      <a:pt x="283" y="1"/>
                    </a:moveTo>
                    <a:cubicBezTo>
                      <a:pt x="216" y="1"/>
                      <a:pt x="149" y="27"/>
                      <a:pt x="98" y="78"/>
                    </a:cubicBezTo>
                    <a:cubicBezTo>
                      <a:pt x="0" y="179"/>
                      <a:pt x="3" y="341"/>
                      <a:pt x="104" y="440"/>
                    </a:cubicBezTo>
                    <a:lnTo>
                      <a:pt x="4592" y="4785"/>
                    </a:lnTo>
                    <a:cubicBezTo>
                      <a:pt x="4642" y="4833"/>
                      <a:pt x="4706" y="4857"/>
                      <a:pt x="4770" y="4857"/>
                    </a:cubicBezTo>
                    <a:cubicBezTo>
                      <a:pt x="4837" y="4857"/>
                      <a:pt x="4903" y="4832"/>
                      <a:pt x="4954" y="4780"/>
                    </a:cubicBezTo>
                    <a:cubicBezTo>
                      <a:pt x="5051" y="4678"/>
                      <a:pt x="5048" y="4516"/>
                      <a:pt x="4947" y="4418"/>
                    </a:cubicBezTo>
                    <a:lnTo>
                      <a:pt x="460" y="72"/>
                    </a:lnTo>
                    <a:cubicBezTo>
                      <a:pt x="410" y="24"/>
                      <a:pt x="347" y="1"/>
                      <a:pt x="28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754" name="Google Shape;754;p18"/>
              <p:cNvSpPr/>
              <p:nvPr/>
            </p:nvSpPr>
            <p:spPr>
              <a:xfrm>
                <a:off x="8002201" y="714598"/>
                <a:ext cx="85855" cy="83177"/>
              </a:xfrm>
              <a:custGeom>
                <a:rect b="b" l="l" r="r" t="t"/>
                <a:pathLst>
                  <a:path extrusionOk="0" h="4348" w="4488">
                    <a:moveTo>
                      <a:pt x="4488" y="1"/>
                    </a:moveTo>
                    <a:lnTo>
                      <a:pt x="0" y="4347"/>
                    </a:lnTo>
                  </a:path>
                </a:pathLst>
              </a:custGeom>
              <a:solidFill>
                <a:srgbClr val="F9EC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755" name="Google Shape;755;p18"/>
              <p:cNvSpPr/>
              <p:nvPr/>
            </p:nvSpPr>
            <p:spPr>
              <a:xfrm>
                <a:off x="7996807" y="709720"/>
                <a:ext cx="96645" cy="92934"/>
              </a:xfrm>
              <a:custGeom>
                <a:rect b="b" l="l" r="r" t="t"/>
                <a:pathLst>
                  <a:path extrusionOk="0" h="4858" w="5052">
                    <a:moveTo>
                      <a:pt x="4769" y="1"/>
                    </a:moveTo>
                    <a:cubicBezTo>
                      <a:pt x="4706" y="1"/>
                      <a:pt x="4642" y="24"/>
                      <a:pt x="4592" y="72"/>
                    </a:cubicBezTo>
                    <a:lnTo>
                      <a:pt x="104" y="4418"/>
                    </a:lnTo>
                    <a:cubicBezTo>
                      <a:pt x="3" y="4517"/>
                      <a:pt x="0" y="4679"/>
                      <a:pt x="98" y="4780"/>
                    </a:cubicBezTo>
                    <a:cubicBezTo>
                      <a:pt x="149" y="4832"/>
                      <a:pt x="215" y="4857"/>
                      <a:pt x="282" y="4857"/>
                    </a:cubicBezTo>
                    <a:cubicBezTo>
                      <a:pt x="346" y="4857"/>
                      <a:pt x="411" y="4833"/>
                      <a:pt x="460" y="4785"/>
                    </a:cubicBezTo>
                    <a:lnTo>
                      <a:pt x="4947" y="440"/>
                    </a:lnTo>
                    <a:cubicBezTo>
                      <a:pt x="5048" y="341"/>
                      <a:pt x="5051" y="179"/>
                      <a:pt x="4954" y="78"/>
                    </a:cubicBezTo>
                    <a:cubicBezTo>
                      <a:pt x="4903" y="27"/>
                      <a:pt x="4836" y="1"/>
                      <a:pt x="476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756" name="Google Shape;756;p18"/>
              <p:cNvSpPr/>
              <p:nvPr/>
            </p:nvSpPr>
            <p:spPr>
              <a:xfrm>
                <a:off x="7442978" y="661703"/>
                <a:ext cx="188947" cy="188947"/>
              </a:xfrm>
              <a:custGeom>
                <a:rect b="b" l="l" r="r" t="t"/>
                <a:pathLst>
                  <a:path extrusionOk="0" h="9877" w="9877">
                    <a:moveTo>
                      <a:pt x="0" y="1"/>
                    </a:moveTo>
                    <a:lnTo>
                      <a:pt x="0" y="9876"/>
                    </a:lnTo>
                    <a:lnTo>
                      <a:pt x="9876" y="9876"/>
                    </a:lnTo>
                    <a:lnTo>
                      <a:pt x="987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757" name="Google Shape;757;p18"/>
              <p:cNvSpPr/>
              <p:nvPr/>
            </p:nvSpPr>
            <p:spPr>
              <a:xfrm>
                <a:off x="7438100" y="656825"/>
                <a:ext cx="198722" cy="198722"/>
              </a:xfrm>
              <a:custGeom>
                <a:rect b="b" l="l" r="r" t="t"/>
                <a:pathLst>
                  <a:path extrusionOk="0" h="10388" w="10388">
                    <a:moveTo>
                      <a:pt x="9876" y="511"/>
                    </a:moveTo>
                    <a:lnTo>
                      <a:pt x="9876" y="9876"/>
                    </a:lnTo>
                    <a:lnTo>
                      <a:pt x="511" y="9876"/>
                    </a:lnTo>
                    <a:lnTo>
                      <a:pt x="511" y="511"/>
                    </a:lnTo>
                    <a:close/>
                    <a:moveTo>
                      <a:pt x="255" y="0"/>
                    </a:moveTo>
                    <a:cubicBezTo>
                      <a:pt x="115" y="0"/>
                      <a:pt x="0" y="115"/>
                      <a:pt x="0" y="256"/>
                    </a:cubicBezTo>
                    <a:lnTo>
                      <a:pt x="0" y="10131"/>
                    </a:lnTo>
                    <a:cubicBezTo>
                      <a:pt x="0" y="10273"/>
                      <a:pt x="115" y="10388"/>
                      <a:pt x="255" y="10388"/>
                    </a:cubicBezTo>
                    <a:lnTo>
                      <a:pt x="10131" y="10388"/>
                    </a:lnTo>
                    <a:cubicBezTo>
                      <a:pt x="10272" y="10388"/>
                      <a:pt x="10387" y="10273"/>
                      <a:pt x="10387" y="10131"/>
                    </a:cubicBezTo>
                    <a:lnTo>
                      <a:pt x="10387" y="256"/>
                    </a:lnTo>
                    <a:cubicBezTo>
                      <a:pt x="10387" y="114"/>
                      <a:pt x="10272" y="0"/>
                      <a:pt x="101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758" name="Google Shape;758;p18"/>
              <p:cNvSpPr/>
              <p:nvPr/>
            </p:nvSpPr>
            <p:spPr>
              <a:xfrm>
                <a:off x="7473989" y="801010"/>
                <a:ext cx="126908" cy="9775"/>
              </a:xfrm>
              <a:custGeom>
                <a:rect b="b" l="l" r="r" t="t"/>
                <a:pathLst>
                  <a:path extrusionOk="0" h="511" w="6634">
                    <a:moveTo>
                      <a:pt x="257" y="0"/>
                    </a:moveTo>
                    <a:cubicBezTo>
                      <a:pt x="115" y="0"/>
                      <a:pt x="1" y="114"/>
                      <a:pt x="1" y="255"/>
                    </a:cubicBezTo>
                    <a:cubicBezTo>
                      <a:pt x="1" y="397"/>
                      <a:pt x="115" y="511"/>
                      <a:pt x="257" y="511"/>
                    </a:cubicBezTo>
                    <a:lnTo>
                      <a:pt x="6379" y="511"/>
                    </a:lnTo>
                    <a:cubicBezTo>
                      <a:pt x="6519" y="511"/>
                      <a:pt x="6634" y="397"/>
                      <a:pt x="6634" y="255"/>
                    </a:cubicBezTo>
                    <a:cubicBezTo>
                      <a:pt x="6634" y="114"/>
                      <a:pt x="6519" y="0"/>
                      <a:pt x="637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759" name="Google Shape;759;p18"/>
              <p:cNvSpPr/>
              <p:nvPr/>
            </p:nvSpPr>
            <p:spPr>
              <a:xfrm>
                <a:off x="7697701" y="661703"/>
                <a:ext cx="188947" cy="188947"/>
              </a:xfrm>
              <a:custGeom>
                <a:rect b="b" l="l" r="r" t="t"/>
                <a:pathLst>
                  <a:path extrusionOk="0" h="9877" w="9877">
                    <a:moveTo>
                      <a:pt x="0" y="1"/>
                    </a:moveTo>
                    <a:lnTo>
                      <a:pt x="0" y="9876"/>
                    </a:lnTo>
                    <a:lnTo>
                      <a:pt x="9876" y="9876"/>
                    </a:lnTo>
                    <a:lnTo>
                      <a:pt x="987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760" name="Google Shape;760;p18"/>
              <p:cNvSpPr/>
              <p:nvPr/>
            </p:nvSpPr>
            <p:spPr>
              <a:xfrm>
                <a:off x="7692823" y="656825"/>
                <a:ext cx="198703" cy="198722"/>
              </a:xfrm>
              <a:custGeom>
                <a:rect b="b" l="l" r="r" t="t"/>
                <a:pathLst>
                  <a:path extrusionOk="0" h="10388" w="10387">
                    <a:moveTo>
                      <a:pt x="9876" y="511"/>
                    </a:moveTo>
                    <a:lnTo>
                      <a:pt x="9876" y="9876"/>
                    </a:lnTo>
                    <a:lnTo>
                      <a:pt x="511" y="9876"/>
                    </a:lnTo>
                    <a:lnTo>
                      <a:pt x="511" y="511"/>
                    </a:lnTo>
                    <a:close/>
                    <a:moveTo>
                      <a:pt x="255" y="0"/>
                    </a:moveTo>
                    <a:cubicBezTo>
                      <a:pt x="114" y="0"/>
                      <a:pt x="0" y="115"/>
                      <a:pt x="0" y="256"/>
                    </a:cubicBezTo>
                    <a:lnTo>
                      <a:pt x="0" y="10131"/>
                    </a:lnTo>
                    <a:cubicBezTo>
                      <a:pt x="0" y="10273"/>
                      <a:pt x="114" y="10388"/>
                      <a:pt x="255" y="10388"/>
                    </a:cubicBezTo>
                    <a:lnTo>
                      <a:pt x="10131" y="10388"/>
                    </a:lnTo>
                    <a:cubicBezTo>
                      <a:pt x="10272" y="10388"/>
                      <a:pt x="10386" y="10273"/>
                      <a:pt x="10386" y="10131"/>
                    </a:cubicBezTo>
                    <a:lnTo>
                      <a:pt x="10386" y="256"/>
                    </a:lnTo>
                    <a:cubicBezTo>
                      <a:pt x="10386" y="114"/>
                      <a:pt x="10272" y="0"/>
                      <a:pt x="101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761" name="Google Shape;761;p18"/>
              <p:cNvSpPr/>
              <p:nvPr/>
            </p:nvSpPr>
            <p:spPr>
              <a:xfrm>
                <a:off x="7733743" y="703790"/>
                <a:ext cx="116865" cy="104794"/>
              </a:xfrm>
              <a:custGeom>
                <a:rect b="b" l="l" r="r" t="t"/>
                <a:pathLst>
                  <a:path extrusionOk="0" h="5478" w="6109">
                    <a:moveTo>
                      <a:pt x="5597" y="511"/>
                    </a:moveTo>
                    <a:lnTo>
                      <a:pt x="5597" y="4966"/>
                    </a:lnTo>
                    <a:lnTo>
                      <a:pt x="512" y="4966"/>
                    </a:lnTo>
                    <a:lnTo>
                      <a:pt x="512" y="511"/>
                    </a:lnTo>
                    <a:close/>
                    <a:moveTo>
                      <a:pt x="257" y="0"/>
                    </a:moveTo>
                    <a:cubicBezTo>
                      <a:pt x="115" y="0"/>
                      <a:pt x="0" y="114"/>
                      <a:pt x="0" y="256"/>
                    </a:cubicBezTo>
                    <a:lnTo>
                      <a:pt x="0" y="5222"/>
                    </a:lnTo>
                    <a:cubicBezTo>
                      <a:pt x="0" y="5363"/>
                      <a:pt x="115" y="5478"/>
                      <a:pt x="257" y="5478"/>
                    </a:cubicBezTo>
                    <a:lnTo>
                      <a:pt x="5853" y="5478"/>
                    </a:lnTo>
                    <a:cubicBezTo>
                      <a:pt x="5993" y="5478"/>
                      <a:pt x="6108" y="5363"/>
                      <a:pt x="6108" y="5222"/>
                    </a:cubicBezTo>
                    <a:lnTo>
                      <a:pt x="6108" y="256"/>
                    </a:lnTo>
                    <a:cubicBezTo>
                      <a:pt x="6108" y="114"/>
                      <a:pt x="5993" y="0"/>
                      <a:pt x="58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762" name="Google Shape;762;p18"/>
              <p:cNvSpPr/>
              <p:nvPr/>
            </p:nvSpPr>
            <p:spPr>
              <a:xfrm>
                <a:off x="7739693" y="709299"/>
                <a:ext cx="102977" cy="15954"/>
              </a:xfrm>
              <a:custGeom>
                <a:rect b="b" l="l" r="r" t="t"/>
                <a:pathLst>
                  <a:path extrusionOk="0" h="834" w="5383">
                    <a:moveTo>
                      <a:pt x="1" y="0"/>
                    </a:moveTo>
                    <a:lnTo>
                      <a:pt x="1" y="834"/>
                    </a:lnTo>
                    <a:lnTo>
                      <a:pt x="5383" y="834"/>
                    </a:lnTo>
                    <a:lnTo>
                      <a:pt x="5330" y="2"/>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grpSp>
        <p:sp>
          <p:nvSpPr>
            <p:cNvPr id="763" name="Google Shape;763;p18"/>
            <p:cNvSpPr/>
            <p:nvPr/>
          </p:nvSpPr>
          <p:spPr>
            <a:xfrm>
              <a:off x="8438202" y="904875"/>
              <a:ext cx="219900" cy="39861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764" name="Google Shape;764;p18"/>
            <p:cNvSpPr/>
            <p:nvPr/>
          </p:nvSpPr>
          <p:spPr>
            <a:xfrm>
              <a:off x="8438215" y="904875"/>
              <a:ext cx="219900" cy="6519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grpSp>
      <p:sp>
        <p:nvSpPr>
          <p:cNvPr id="765" name="Google Shape;765;p18"/>
          <p:cNvSpPr txBox="1"/>
          <p:nvPr>
            <p:ph type="title"/>
          </p:nvPr>
        </p:nvSpPr>
        <p:spPr>
          <a:xfrm>
            <a:off x="960000" y="1063700"/>
            <a:ext cx="10272000" cy="752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100"/>
              <a:buNone/>
              <a:defRPr/>
            </a:lvl1pPr>
            <a:lvl2pPr lvl="1" algn="l">
              <a:lnSpc>
                <a:spcPct val="100000"/>
              </a:lnSpc>
              <a:spcBef>
                <a:spcPts val="0"/>
              </a:spcBef>
              <a:spcAft>
                <a:spcPts val="0"/>
              </a:spcAft>
              <a:buSzPts val="3100"/>
              <a:buNone/>
              <a:defRPr/>
            </a:lvl2pPr>
            <a:lvl3pPr lvl="2" algn="l">
              <a:lnSpc>
                <a:spcPct val="100000"/>
              </a:lnSpc>
              <a:spcBef>
                <a:spcPts val="0"/>
              </a:spcBef>
              <a:spcAft>
                <a:spcPts val="0"/>
              </a:spcAft>
              <a:buSzPts val="3100"/>
              <a:buNone/>
              <a:defRPr/>
            </a:lvl3pPr>
            <a:lvl4pPr lvl="3" algn="l">
              <a:lnSpc>
                <a:spcPct val="100000"/>
              </a:lnSpc>
              <a:spcBef>
                <a:spcPts val="0"/>
              </a:spcBef>
              <a:spcAft>
                <a:spcPts val="0"/>
              </a:spcAft>
              <a:buSzPts val="3100"/>
              <a:buNone/>
              <a:defRPr/>
            </a:lvl4pPr>
            <a:lvl5pPr lvl="4" algn="l">
              <a:lnSpc>
                <a:spcPct val="100000"/>
              </a:lnSpc>
              <a:spcBef>
                <a:spcPts val="0"/>
              </a:spcBef>
              <a:spcAft>
                <a:spcPts val="0"/>
              </a:spcAft>
              <a:buSzPts val="3100"/>
              <a:buNone/>
              <a:defRPr/>
            </a:lvl5pPr>
            <a:lvl6pPr lvl="5" algn="l">
              <a:lnSpc>
                <a:spcPct val="100000"/>
              </a:lnSpc>
              <a:spcBef>
                <a:spcPts val="0"/>
              </a:spcBef>
              <a:spcAft>
                <a:spcPts val="0"/>
              </a:spcAft>
              <a:buSzPts val="3100"/>
              <a:buNone/>
              <a:defRPr/>
            </a:lvl6pPr>
            <a:lvl7pPr lvl="6" algn="l">
              <a:lnSpc>
                <a:spcPct val="100000"/>
              </a:lnSpc>
              <a:spcBef>
                <a:spcPts val="0"/>
              </a:spcBef>
              <a:spcAft>
                <a:spcPts val="0"/>
              </a:spcAft>
              <a:buSzPts val="3100"/>
              <a:buNone/>
              <a:defRPr/>
            </a:lvl7pPr>
            <a:lvl8pPr lvl="7" algn="l">
              <a:lnSpc>
                <a:spcPct val="100000"/>
              </a:lnSpc>
              <a:spcBef>
                <a:spcPts val="0"/>
              </a:spcBef>
              <a:spcAft>
                <a:spcPts val="0"/>
              </a:spcAft>
              <a:buSzPts val="3100"/>
              <a:buNone/>
              <a:defRPr/>
            </a:lvl8pPr>
            <a:lvl9pPr lvl="8" algn="l">
              <a:lnSpc>
                <a:spcPct val="100000"/>
              </a:lnSpc>
              <a:spcBef>
                <a:spcPts val="0"/>
              </a:spcBef>
              <a:spcAft>
                <a:spcPts val="0"/>
              </a:spcAft>
              <a:buSzPts val="3100"/>
              <a:buNone/>
              <a:defRPr/>
            </a:lvl9pPr>
          </a:lstStyle>
          <a:p/>
        </p:txBody>
      </p:sp>
      <p:sp>
        <p:nvSpPr>
          <p:cNvPr id="766" name="Google Shape;766;p18"/>
          <p:cNvSpPr txBox="1"/>
          <p:nvPr>
            <p:ph idx="2" type="title"/>
          </p:nvPr>
        </p:nvSpPr>
        <p:spPr>
          <a:xfrm>
            <a:off x="956833" y="2447000"/>
            <a:ext cx="2372000" cy="664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b="0" sz="2667">
                <a:latin typeface="Source Code Pro SemiBold"/>
                <a:ea typeface="Source Code Pro SemiBold"/>
                <a:cs typeface="Source Code Pro SemiBold"/>
                <a:sym typeface="Source Code Pro SemiBold"/>
              </a:defRPr>
            </a:lvl1pPr>
            <a:lvl2pPr lvl="1" algn="ctr">
              <a:lnSpc>
                <a:spcPct val="100000"/>
              </a:lnSpc>
              <a:spcBef>
                <a:spcPts val="0"/>
              </a:spcBef>
              <a:spcAft>
                <a:spcPts val="0"/>
              </a:spcAft>
              <a:buSzPts val="2400"/>
              <a:buNone/>
              <a:defRPr sz="3200"/>
            </a:lvl2pPr>
            <a:lvl3pPr lvl="2" algn="ctr">
              <a:lnSpc>
                <a:spcPct val="100000"/>
              </a:lnSpc>
              <a:spcBef>
                <a:spcPts val="0"/>
              </a:spcBef>
              <a:spcAft>
                <a:spcPts val="0"/>
              </a:spcAft>
              <a:buSzPts val="2400"/>
              <a:buNone/>
              <a:defRPr sz="3200"/>
            </a:lvl3pPr>
            <a:lvl4pPr lvl="3" algn="ctr">
              <a:lnSpc>
                <a:spcPct val="100000"/>
              </a:lnSpc>
              <a:spcBef>
                <a:spcPts val="0"/>
              </a:spcBef>
              <a:spcAft>
                <a:spcPts val="0"/>
              </a:spcAft>
              <a:buSzPts val="2400"/>
              <a:buNone/>
              <a:defRPr sz="3200"/>
            </a:lvl4pPr>
            <a:lvl5pPr lvl="4" algn="ctr">
              <a:lnSpc>
                <a:spcPct val="100000"/>
              </a:lnSpc>
              <a:spcBef>
                <a:spcPts val="0"/>
              </a:spcBef>
              <a:spcAft>
                <a:spcPts val="0"/>
              </a:spcAft>
              <a:buSzPts val="2400"/>
              <a:buNone/>
              <a:defRPr sz="3200"/>
            </a:lvl5pPr>
            <a:lvl6pPr lvl="5" algn="ctr">
              <a:lnSpc>
                <a:spcPct val="100000"/>
              </a:lnSpc>
              <a:spcBef>
                <a:spcPts val="0"/>
              </a:spcBef>
              <a:spcAft>
                <a:spcPts val="0"/>
              </a:spcAft>
              <a:buSzPts val="2400"/>
              <a:buNone/>
              <a:defRPr sz="3200"/>
            </a:lvl6pPr>
            <a:lvl7pPr lvl="6" algn="ctr">
              <a:lnSpc>
                <a:spcPct val="100000"/>
              </a:lnSpc>
              <a:spcBef>
                <a:spcPts val="0"/>
              </a:spcBef>
              <a:spcAft>
                <a:spcPts val="0"/>
              </a:spcAft>
              <a:buSzPts val="2400"/>
              <a:buNone/>
              <a:defRPr sz="3200"/>
            </a:lvl7pPr>
            <a:lvl8pPr lvl="7" algn="ctr">
              <a:lnSpc>
                <a:spcPct val="100000"/>
              </a:lnSpc>
              <a:spcBef>
                <a:spcPts val="0"/>
              </a:spcBef>
              <a:spcAft>
                <a:spcPts val="0"/>
              </a:spcAft>
              <a:buSzPts val="2400"/>
              <a:buNone/>
              <a:defRPr sz="3200"/>
            </a:lvl8pPr>
            <a:lvl9pPr lvl="8" algn="ctr">
              <a:lnSpc>
                <a:spcPct val="100000"/>
              </a:lnSpc>
              <a:spcBef>
                <a:spcPts val="0"/>
              </a:spcBef>
              <a:spcAft>
                <a:spcPts val="0"/>
              </a:spcAft>
              <a:buSzPts val="2400"/>
              <a:buNone/>
              <a:defRPr sz="3200"/>
            </a:lvl9pPr>
          </a:lstStyle>
          <a:p/>
        </p:txBody>
      </p:sp>
      <p:sp>
        <p:nvSpPr>
          <p:cNvPr id="767" name="Google Shape;767;p18"/>
          <p:cNvSpPr txBox="1"/>
          <p:nvPr>
            <p:ph idx="1" type="subTitle"/>
          </p:nvPr>
        </p:nvSpPr>
        <p:spPr>
          <a:xfrm>
            <a:off x="665433" y="3229033"/>
            <a:ext cx="3074000" cy="756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867"/>
            </a:lvl1pPr>
            <a:lvl2pPr lvl="1" algn="ctr">
              <a:lnSpc>
                <a:spcPct val="100000"/>
              </a:lnSpc>
              <a:spcBef>
                <a:spcPts val="0"/>
              </a:spcBef>
              <a:spcAft>
                <a:spcPts val="0"/>
              </a:spcAft>
              <a:buSzPts val="1400"/>
              <a:buNone/>
              <a:defRPr/>
            </a:lvl2pPr>
            <a:lvl3pPr lvl="2" algn="ctr">
              <a:lnSpc>
                <a:spcPct val="100000"/>
              </a:lnSpc>
              <a:spcBef>
                <a:spcPts val="2133"/>
              </a:spcBef>
              <a:spcAft>
                <a:spcPts val="0"/>
              </a:spcAft>
              <a:buSzPts val="1400"/>
              <a:buNone/>
              <a:defRPr/>
            </a:lvl3pPr>
            <a:lvl4pPr lvl="3" algn="ctr">
              <a:lnSpc>
                <a:spcPct val="100000"/>
              </a:lnSpc>
              <a:spcBef>
                <a:spcPts val="2133"/>
              </a:spcBef>
              <a:spcAft>
                <a:spcPts val="0"/>
              </a:spcAft>
              <a:buSzPts val="1400"/>
              <a:buNone/>
              <a:defRPr/>
            </a:lvl4pPr>
            <a:lvl5pPr lvl="4" algn="ctr">
              <a:lnSpc>
                <a:spcPct val="100000"/>
              </a:lnSpc>
              <a:spcBef>
                <a:spcPts val="2133"/>
              </a:spcBef>
              <a:spcAft>
                <a:spcPts val="0"/>
              </a:spcAft>
              <a:buSzPts val="1400"/>
              <a:buNone/>
              <a:defRPr/>
            </a:lvl5pPr>
            <a:lvl6pPr lvl="5" algn="ctr">
              <a:lnSpc>
                <a:spcPct val="100000"/>
              </a:lnSpc>
              <a:spcBef>
                <a:spcPts val="2133"/>
              </a:spcBef>
              <a:spcAft>
                <a:spcPts val="0"/>
              </a:spcAft>
              <a:buSzPts val="1400"/>
              <a:buNone/>
              <a:defRPr/>
            </a:lvl6pPr>
            <a:lvl7pPr lvl="6" algn="ctr">
              <a:lnSpc>
                <a:spcPct val="100000"/>
              </a:lnSpc>
              <a:spcBef>
                <a:spcPts val="2133"/>
              </a:spcBef>
              <a:spcAft>
                <a:spcPts val="0"/>
              </a:spcAft>
              <a:buSzPts val="1400"/>
              <a:buNone/>
              <a:defRPr/>
            </a:lvl7pPr>
            <a:lvl8pPr lvl="7" algn="ctr">
              <a:lnSpc>
                <a:spcPct val="100000"/>
              </a:lnSpc>
              <a:spcBef>
                <a:spcPts val="2133"/>
              </a:spcBef>
              <a:spcAft>
                <a:spcPts val="0"/>
              </a:spcAft>
              <a:buSzPts val="1400"/>
              <a:buNone/>
              <a:defRPr/>
            </a:lvl8pPr>
            <a:lvl9pPr lvl="8" algn="ctr">
              <a:lnSpc>
                <a:spcPct val="100000"/>
              </a:lnSpc>
              <a:spcBef>
                <a:spcPts val="2133"/>
              </a:spcBef>
              <a:spcAft>
                <a:spcPts val="2133"/>
              </a:spcAft>
              <a:buSzPts val="1400"/>
              <a:buNone/>
              <a:defRPr/>
            </a:lvl9pPr>
          </a:lstStyle>
          <a:p/>
        </p:txBody>
      </p:sp>
      <p:sp>
        <p:nvSpPr>
          <p:cNvPr id="768" name="Google Shape;768;p18"/>
          <p:cNvSpPr txBox="1"/>
          <p:nvPr>
            <p:ph idx="3" type="title"/>
          </p:nvPr>
        </p:nvSpPr>
        <p:spPr>
          <a:xfrm>
            <a:off x="4433099" y="2447000"/>
            <a:ext cx="2377600" cy="664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b="0" sz="2667">
                <a:latin typeface="Source Code Pro SemiBold"/>
                <a:ea typeface="Source Code Pro SemiBold"/>
                <a:cs typeface="Source Code Pro SemiBold"/>
                <a:sym typeface="Source Code Pro SemiBold"/>
              </a:defRPr>
            </a:lvl1pPr>
            <a:lvl2pPr lvl="1" algn="ctr">
              <a:lnSpc>
                <a:spcPct val="100000"/>
              </a:lnSpc>
              <a:spcBef>
                <a:spcPts val="0"/>
              </a:spcBef>
              <a:spcAft>
                <a:spcPts val="0"/>
              </a:spcAft>
              <a:buSzPts val="2400"/>
              <a:buNone/>
              <a:defRPr sz="3200"/>
            </a:lvl2pPr>
            <a:lvl3pPr lvl="2" algn="ctr">
              <a:lnSpc>
                <a:spcPct val="100000"/>
              </a:lnSpc>
              <a:spcBef>
                <a:spcPts val="0"/>
              </a:spcBef>
              <a:spcAft>
                <a:spcPts val="0"/>
              </a:spcAft>
              <a:buSzPts val="2400"/>
              <a:buNone/>
              <a:defRPr sz="3200"/>
            </a:lvl3pPr>
            <a:lvl4pPr lvl="3" algn="ctr">
              <a:lnSpc>
                <a:spcPct val="100000"/>
              </a:lnSpc>
              <a:spcBef>
                <a:spcPts val="0"/>
              </a:spcBef>
              <a:spcAft>
                <a:spcPts val="0"/>
              </a:spcAft>
              <a:buSzPts val="2400"/>
              <a:buNone/>
              <a:defRPr sz="3200"/>
            </a:lvl4pPr>
            <a:lvl5pPr lvl="4" algn="ctr">
              <a:lnSpc>
                <a:spcPct val="100000"/>
              </a:lnSpc>
              <a:spcBef>
                <a:spcPts val="0"/>
              </a:spcBef>
              <a:spcAft>
                <a:spcPts val="0"/>
              </a:spcAft>
              <a:buSzPts val="2400"/>
              <a:buNone/>
              <a:defRPr sz="3200"/>
            </a:lvl5pPr>
            <a:lvl6pPr lvl="5" algn="ctr">
              <a:lnSpc>
                <a:spcPct val="100000"/>
              </a:lnSpc>
              <a:spcBef>
                <a:spcPts val="0"/>
              </a:spcBef>
              <a:spcAft>
                <a:spcPts val="0"/>
              </a:spcAft>
              <a:buSzPts val="2400"/>
              <a:buNone/>
              <a:defRPr sz="3200"/>
            </a:lvl6pPr>
            <a:lvl7pPr lvl="6" algn="ctr">
              <a:lnSpc>
                <a:spcPct val="100000"/>
              </a:lnSpc>
              <a:spcBef>
                <a:spcPts val="0"/>
              </a:spcBef>
              <a:spcAft>
                <a:spcPts val="0"/>
              </a:spcAft>
              <a:buSzPts val="2400"/>
              <a:buNone/>
              <a:defRPr sz="3200"/>
            </a:lvl7pPr>
            <a:lvl8pPr lvl="7" algn="ctr">
              <a:lnSpc>
                <a:spcPct val="100000"/>
              </a:lnSpc>
              <a:spcBef>
                <a:spcPts val="0"/>
              </a:spcBef>
              <a:spcAft>
                <a:spcPts val="0"/>
              </a:spcAft>
              <a:buSzPts val="2400"/>
              <a:buNone/>
              <a:defRPr sz="3200"/>
            </a:lvl8pPr>
            <a:lvl9pPr lvl="8" algn="ctr">
              <a:lnSpc>
                <a:spcPct val="100000"/>
              </a:lnSpc>
              <a:spcBef>
                <a:spcPts val="0"/>
              </a:spcBef>
              <a:spcAft>
                <a:spcPts val="0"/>
              </a:spcAft>
              <a:buSzPts val="2400"/>
              <a:buNone/>
              <a:defRPr sz="3200"/>
            </a:lvl9pPr>
          </a:lstStyle>
          <a:p/>
        </p:txBody>
      </p:sp>
      <p:sp>
        <p:nvSpPr>
          <p:cNvPr id="769" name="Google Shape;769;p18"/>
          <p:cNvSpPr txBox="1"/>
          <p:nvPr>
            <p:ph idx="4" type="subTitle"/>
          </p:nvPr>
        </p:nvSpPr>
        <p:spPr>
          <a:xfrm>
            <a:off x="4147328" y="3229033"/>
            <a:ext cx="3074000" cy="756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867"/>
            </a:lvl1pPr>
            <a:lvl2pPr lvl="1" algn="ctr">
              <a:lnSpc>
                <a:spcPct val="100000"/>
              </a:lnSpc>
              <a:spcBef>
                <a:spcPts val="0"/>
              </a:spcBef>
              <a:spcAft>
                <a:spcPts val="0"/>
              </a:spcAft>
              <a:buSzPts val="1400"/>
              <a:buNone/>
              <a:defRPr/>
            </a:lvl2pPr>
            <a:lvl3pPr lvl="2" algn="ctr">
              <a:lnSpc>
                <a:spcPct val="100000"/>
              </a:lnSpc>
              <a:spcBef>
                <a:spcPts val="2133"/>
              </a:spcBef>
              <a:spcAft>
                <a:spcPts val="0"/>
              </a:spcAft>
              <a:buSzPts val="1400"/>
              <a:buNone/>
              <a:defRPr/>
            </a:lvl3pPr>
            <a:lvl4pPr lvl="3" algn="ctr">
              <a:lnSpc>
                <a:spcPct val="100000"/>
              </a:lnSpc>
              <a:spcBef>
                <a:spcPts val="2133"/>
              </a:spcBef>
              <a:spcAft>
                <a:spcPts val="0"/>
              </a:spcAft>
              <a:buSzPts val="1400"/>
              <a:buNone/>
              <a:defRPr/>
            </a:lvl4pPr>
            <a:lvl5pPr lvl="4" algn="ctr">
              <a:lnSpc>
                <a:spcPct val="100000"/>
              </a:lnSpc>
              <a:spcBef>
                <a:spcPts val="2133"/>
              </a:spcBef>
              <a:spcAft>
                <a:spcPts val="0"/>
              </a:spcAft>
              <a:buSzPts val="1400"/>
              <a:buNone/>
              <a:defRPr/>
            </a:lvl5pPr>
            <a:lvl6pPr lvl="5" algn="ctr">
              <a:lnSpc>
                <a:spcPct val="100000"/>
              </a:lnSpc>
              <a:spcBef>
                <a:spcPts val="2133"/>
              </a:spcBef>
              <a:spcAft>
                <a:spcPts val="0"/>
              </a:spcAft>
              <a:buSzPts val="1400"/>
              <a:buNone/>
              <a:defRPr/>
            </a:lvl6pPr>
            <a:lvl7pPr lvl="6" algn="ctr">
              <a:lnSpc>
                <a:spcPct val="100000"/>
              </a:lnSpc>
              <a:spcBef>
                <a:spcPts val="2133"/>
              </a:spcBef>
              <a:spcAft>
                <a:spcPts val="0"/>
              </a:spcAft>
              <a:buSzPts val="1400"/>
              <a:buNone/>
              <a:defRPr/>
            </a:lvl7pPr>
            <a:lvl8pPr lvl="7" algn="ctr">
              <a:lnSpc>
                <a:spcPct val="100000"/>
              </a:lnSpc>
              <a:spcBef>
                <a:spcPts val="2133"/>
              </a:spcBef>
              <a:spcAft>
                <a:spcPts val="0"/>
              </a:spcAft>
              <a:buSzPts val="1400"/>
              <a:buNone/>
              <a:defRPr/>
            </a:lvl8pPr>
            <a:lvl9pPr lvl="8" algn="ctr">
              <a:lnSpc>
                <a:spcPct val="100000"/>
              </a:lnSpc>
              <a:spcBef>
                <a:spcPts val="2133"/>
              </a:spcBef>
              <a:spcAft>
                <a:spcPts val="2133"/>
              </a:spcAft>
              <a:buSzPts val="1400"/>
              <a:buNone/>
              <a:defRPr/>
            </a:lvl9pPr>
          </a:lstStyle>
          <a:p/>
        </p:txBody>
      </p:sp>
      <p:sp>
        <p:nvSpPr>
          <p:cNvPr id="770" name="Google Shape;770;p18"/>
          <p:cNvSpPr txBox="1"/>
          <p:nvPr>
            <p:ph idx="5" type="title"/>
          </p:nvPr>
        </p:nvSpPr>
        <p:spPr>
          <a:xfrm>
            <a:off x="1709300" y="4695133"/>
            <a:ext cx="2377600" cy="658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b="0" sz="2667">
                <a:latin typeface="Source Code Pro SemiBold"/>
                <a:ea typeface="Source Code Pro SemiBold"/>
                <a:cs typeface="Source Code Pro SemiBold"/>
                <a:sym typeface="Source Code Pro SemiBold"/>
              </a:defRPr>
            </a:lvl1pPr>
            <a:lvl2pPr lvl="1" algn="ctr">
              <a:lnSpc>
                <a:spcPct val="100000"/>
              </a:lnSpc>
              <a:spcBef>
                <a:spcPts val="0"/>
              </a:spcBef>
              <a:spcAft>
                <a:spcPts val="0"/>
              </a:spcAft>
              <a:buSzPts val="2400"/>
              <a:buNone/>
              <a:defRPr sz="3200"/>
            </a:lvl2pPr>
            <a:lvl3pPr lvl="2" algn="ctr">
              <a:lnSpc>
                <a:spcPct val="100000"/>
              </a:lnSpc>
              <a:spcBef>
                <a:spcPts val="0"/>
              </a:spcBef>
              <a:spcAft>
                <a:spcPts val="0"/>
              </a:spcAft>
              <a:buSzPts val="2400"/>
              <a:buNone/>
              <a:defRPr sz="3200"/>
            </a:lvl3pPr>
            <a:lvl4pPr lvl="3" algn="ctr">
              <a:lnSpc>
                <a:spcPct val="100000"/>
              </a:lnSpc>
              <a:spcBef>
                <a:spcPts val="0"/>
              </a:spcBef>
              <a:spcAft>
                <a:spcPts val="0"/>
              </a:spcAft>
              <a:buSzPts val="2400"/>
              <a:buNone/>
              <a:defRPr sz="3200"/>
            </a:lvl4pPr>
            <a:lvl5pPr lvl="4" algn="ctr">
              <a:lnSpc>
                <a:spcPct val="100000"/>
              </a:lnSpc>
              <a:spcBef>
                <a:spcPts val="0"/>
              </a:spcBef>
              <a:spcAft>
                <a:spcPts val="0"/>
              </a:spcAft>
              <a:buSzPts val="2400"/>
              <a:buNone/>
              <a:defRPr sz="3200"/>
            </a:lvl5pPr>
            <a:lvl6pPr lvl="5" algn="ctr">
              <a:lnSpc>
                <a:spcPct val="100000"/>
              </a:lnSpc>
              <a:spcBef>
                <a:spcPts val="0"/>
              </a:spcBef>
              <a:spcAft>
                <a:spcPts val="0"/>
              </a:spcAft>
              <a:buSzPts val="2400"/>
              <a:buNone/>
              <a:defRPr sz="3200"/>
            </a:lvl6pPr>
            <a:lvl7pPr lvl="6" algn="ctr">
              <a:lnSpc>
                <a:spcPct val="100000"/>
              </a:lnSpc>
              <a:spcBef>
                <a:spcPts val="0"/>
              </a:spcBef>
              <a:spcAft>
                <a:spcPts val="0"/>
              </a:spcAft>
              <a:buSzPts val="2400"/>
              <a:buNone/>
              <a:defRPr sz="3200"/>
            </a:lvl7pPr>
            <a:lvl8pPr lvl="7" algn="ctr">
              <a:lnSpc>
                <a:spcPct val="100000"/>
              </a:lnSpc>
              <a:spcBef>
                <a:spcPts val="0"/>
              </a:spcBef>
              <a:spcAft>
                <a:spcPts val="0"/>
              </a:spcAft>
              <a:buSzPts val="2400"/>
              <a:buNone/>
              <a:defRPr sz="3200"/>
            </a:lvl8pPr>
            <a:lvl9pPr lvl="8" algn="ctr">
              <a:lnSpc>
                <a:spcPct val="100000"/>
              </a:lnSpc>
              <a:spcBef>
                <a:spcPts val="0"/>
              </a:spcBef>
              <a:spcAft>
                <a:spcPts val="0"/>
              </a:spcAft>
              <a:buSzPts val="2400"/>
              <a:buNone/>
              <a:defRPr sz="3200"/>
            </a:lvl9pPr>
          </a:lstStyle>
          <a:p/>
        </p:txBody>
      </p:sp>
      <p:sp>
        <p:nvSpPr>
          <p:cNvPr id="771" name="Google Shape;771;p18"/>
          <p:cNvSpPr txBox="1"/>
          <p:nvPr>
            <p:ph idx="6" type="subTitle"/>
          </p:nvPr>
        </p:nvSpPr>
        <p:spPr>
          <a:xfrm>
            <a:off x="1497733" y="5478967"/>
            <a:ext cx="3074000" cy="752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867"/>
            </a:lvl1pPr>
            <a:lvl2pPr lvl="1" algn="ctr">
              <a:lnSpc>
                <a:spcPct val="100000"/>
              </a:lnSpc>
              <a:spcBef>
                <a:spcPts val="0"/>
              </a:spcBef>
              <a:spcAft>
                <a:spcPts val="0"/>
              </a:spcAft>
              <a:buSzPts val="1400"/>
              <a:buNone/>
              <a:defRPr/>
            </a:lvl2pPr>
            <a:lvl3pPr lvl="2" algn="ctr">
              <a:lnSpc>
                <a:spcPct val="100000"/>
              </a:lnSpc>
              <a:spcBef>
                <a:spcPts val="2133"/>
              </a:spcBef>
              <a:spcAft>
                <a:spcPts val="0"/>
              </a:spcAft>
              <a:buSzPts val="1400"/>
              <a:buNone/>
              <a:defRPr/>
            </a:lvl3pPr>
            <a:lvl4pPr lvl="3" algn="ctr">
              <a:lnSpc>
                <a:spcPct val="100000"/>
              </a:lnSpc>
              <a:spcBef>
                <a:spcPts val="2133"/>
              </a:spcBef>
              <a:spcAft>
                <a:spcPts val="0"/>
              </a:spcAft>
              <a:buSzPts val="1400"/>
              <a:buNone/>
              <a:defRPr/>
            </a:lvl4pPr>
            <a:lvl5pPr lvl="4" algn="ctr">
              <a:lnSpc>
                <a:spcPct val="100000"/>
              </a:lnSpc>
              <a:spcBef>
                <a:spcPts val="2133"/>
              </a:spcBef>
              <a:spcAft>
                <a:spcPts val="0"/>
              </a:spcAft>
              <a:buSzPts val="1400"/>
              <a:buNone/>
              <a:defRPr/>
            </a:lvl5pPr>
            <a:lvl6pPr lvl="5" algn="ctr">
              <a:lnSpc>
                <a:spcPct val="100000"/>
              </a:lnSpc>
              <a:spcBef>
                <a:spcPts val="2133"/>
              </a:spcBef>
              <a:spcAft>
                <a:spcPts val="0"/>
              </a:spcAft>
              <a:buSzPts val="1400"/>
              <a:buNone/>
              <a:defRPr/>
            </a:lvl6pPr>
            <a:lvl7pPr lvl="6" algn="ctr">
              <a:lnSpc>
                <a:spcPct val="100000"/>
              </a:lnSpc>
              <a:spcBef>
                <a:spcPts val="2133"/>
              </a:spcBef>
              <a:spcAft>
                <a:spcPts val="0"/>
              </a:spcAft>
              <a:buSzPts val="1400"/>
              <a:buNone/>
              <a:defRPr/>
            </a:lvl7pPr>
            <a:lvl8pPr lvl="7" algn="ctr">
              <a:lnSpc>
                <a:spcPct val="100000"/>
              </a:lnSpc>
              <a:spcBef>
                <a:spcPts val="2133"/>
              </a:spcBef>
              <a:spcAft>
                <a:spcPts val="0"/>
              </a:spcAft>
              <a:buSzPts val="1400"/>
              <a:buNone/>
              <a:defRPr/>
            </a:lvl8pPr>
            <a:lvl9pPr lvl="8" algn="ctr">
              <a:lnSpc>
                <a:spcPct val="100000"/>
              </a:lnSpc>
              <a:spcBef>
                <a:spcPts val="2133"/>
              </a:spcBef>
              <a:spcAft>
                <a:spcPts val="2133"/>
              </a:spcAft>
              <a:buSzPts val="1400"/>
              <a:buNone/>
              <a:defRPr/>
            </a:lvl9pPr>
          </a:lstStyle>
          <a:p/>
        </p:txBody>
      </p:sp>
      <p:sp>
        <p:nvSpPr>
          <p:cNvPr id="772" name="Google Shape;772;p18"/>
          <p:cNvSpPr txBox="1"/>
          <p:nvPr>
            <p:ph idx="7" type="title"/>
          </p:nvPr>
        </p:nvSpPr>
        <p:spPr>
          <a:xfrm>
            <a:off x="5178913" y="4695133"/>
            <a:ext cx="2377600" cy="658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b="0" sz="2667">
                <a:latin typeface="Source Code Pro SemiBold"/>
                <a:ea typeface="Source Code Pro SemiBold"/>
                <a:cs typeface="Source Code Pro SemiBold"/>
                <a:sym typeface="Source Code Pro SemiBold"/>
              </a:defRPr>
            </a:lvl1pPr>
            <a:lvl2pPr lvl="1" algn="ctr">
              <a:lnSpc>
                <a:spcPct val="100000"/>
              </a:lnSpc>
              <a:spcBef>
                <a:spcPts val="0"/>
              </a:spcBef>
              <a:spcAft>
                <a:spcPts val="0"/>
              </a:spcAft>
              <a:buSzPts val="2400"/>
              <a:buNone/>
              <a:defRPr sz="3200"/>
            </a:lvl2pPr>
            <a:lvl3pPr lvl="2" algn="ctr">
              <a:lnSpc>
                <a:spcPct val="100000"/>
              </a:lnSpc>
              <a:spcBef>
                <a:spcPts val="0"/>
              </a:spcBef>
              <a:spcAft>
                <a:spcPts val="0"/>
              </a:spcAft>
              <a:buSzPts val="2400"/>
              <a:buNone/>
              <a:defRPr sz="3200"/>
            </a:lvl3pPr>
            <a:lvl4pPr lvl="3" algn="ctr">
              <a:lnSpc>
                <a:spcPct val="100000"/>
              </a:lnSpc>
              <a:spcBef>
                <a:spcPts val="0"/>
              </a:spcBef>
              <a:spcAft>
                <a:spcPts val="0"/>
              </a:spcAft>
              <a:buSzPts val="2400"/>
              <a:buNone/>
              <a:defRPr sz="3200"/>
            </a:lvl4pPr>
            <a:lvl5pPr lvl="4" algn="ctr">
              <a:lnSpc>
                <a:spcPct val="100000"/>
              </a:lnSpc>
              <a:spcBef>
                <a:spcPts val="0"/>
              </a:spcBef>
              <a:spcAft>
                <a:spcPts val="0"/>
              </a:spcAft>
              <a:buSzPts val="2400"/>
              <a:buNone/>
              <a:defRPr sz="3200"/>
            </a:lvl5pPr>
            <a:lvl6pPr lvl="5" algn="ctr">
              <a:lnSpc>
                <a:spcPct val="100000"/>
              </a:lnSpc>
              <a:spcBef>
                <a:spcPts val="0"/>
              </a:spcBef>
              <a:spcAft>
                <a:spcPts val="0"/>
              </a:spcAft>
              <a:buSzPts val="2400"/>
              <a:buNone/>
              <a:defRPr sz="3200"/>
            </a:lvl6pPr>
            <a:lvl7pPr lvl="6" algn="ctr">
              <a:lnSpc>
                <a:spcPct val="100000"/>
              </a:lnSpc>
              <a:spcBef>
                <a:spcPts val="0"/>
              </a:spcBef>
              <a:spcAft>
                <a:spcPts val="0"/>
              </a:spcAft>
              <a:buSzPts val="2400"/>
              <a:buNone/>
              <a:defRPr sz="3200"/>
            </a:lvl7pPr>
            <a:lvl8pPr lvl="7" algn="ctr">
              <a:lnSpc>
                <a:spcPct val="100000"/>
              </a:lnSpc>
              <a:spcBef>
                <a:spcPts val="0"/>
              </a:spcBef>
              <a:spcAft>
                <a:spcPts val="0"/>
              </a:spcAft>
              <a:buSzPts val="2400"/>
              <a:buNone/>
              <a:defRPr sz="3200"/>
            </a:lvl8pPr>
            <a:lvl9pPr lvl="8" algn="ctr">
              <a:lnSpc>
                <a:spcPct val="100000"/>
              </a:lnSpc>
              <a:spcBef>
                <a:spcPts val="0"/>
              </a:spcBef>
              <a:spcAft>
                <a:spcPts val="0"/>
              </a:spcAft>
              <a:buSzPts val="2400"/>
              <a:buNone/>
              <a:defRPr sz="3200"/>
            </a:lvl9pPr>
          </a:lstStyle>
          <a:p/>
        </p:txBody>
      </p:sp>
      <p:sp>
        <p:nvSpPr>
          <p:cNvPr id="773" name="Google Shape;773;p18"/>
          <p:cNvSpPr txBox="1"/>
          <p:nvPr>
            <p:ph idx="8" type="subTitle"/>
          </p:nvPr>
        </p:nvSpPr>
        <p:spPr>
          <a:xfrm>
            <a:off x="4915895" y="5478967"/>
            <a:ext cx="3074000" cy="752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867"/>
            </a:lvl1pPr>
            <a:lvl2pPr lvl="1" algn="ctr">
              <a:lnSpc>
                <a:spcPct val="100000"/>
              </a:lnSpc>
              <a:spcBef>
                <a:spcPts val="0"/>
              </a:spcBef>
              <a:spcAft>
                <a:spcPts val="0"/>
              </a:spcAft>
              <a:buSzPts val="1400"/>
              <a:buNone/>
              <a:defRPr/>
            </a:lvl2pPr>
            <a:lvl3pPr lvl="2" algn="ctr">
              <a:lnSpc>
                <a:spcPct val="100000"/>
              </a:lnSpc>
              <a:spcBef>
                <a:spcPts val="2133"/>
              </a:spcBef>
              <a:spcAft>
                <a:spcPts val="0"/>
              </a:spcAft>
              <a:buSzPts val="1400"/>
              <a:buNone/>
              <a:defRPr/>
            </a:lvl3pPr>
            <a:lvl4pPr lvl="3" algn="ctr">
              <a:lnSpc>
                <a:spcPct val="100000"/>
              </a:lnSpc>
              <a:spcBef>
                <a:spcPts val="2133"/>
              </a:spcBef>
              <a:spcAft>
                <a:spcPts val="0"/>
              </a:spcAft>
              <a:buSzPts val="1400"/>
              <a:buNone/>
              <a:defRPr/>
            </a:lvl4pPr>
            <a:lvl5pPr lvl="4" algn="ctr">
              <a:lnSpc>
                <a:spcPct val="100000"/>
              </a:lnSpc>
              <a:spcBef>
                <a:spcPts val="2133"/>
              </a:spcBef>
              <a:spcAft>
                <a:spcPts val="0"/>
              </a:spcAft>
              <a:buSzPts val="1400"/>
              <a:buNone/>
              <a:defRPr/>
            </a:lvl5pPr>
            <a:lvl6pPr lvl="5" algn="ctr">
              <a:lnSpc>
                <a:spcPct val="100000"/>
              </a:lnSpc>
              <a:spcBef>
                <a:spcPts val="2133"/>
              </a:spcBef>
              <a:spcAft>
                <a:spcPts val="0"/>
              </a:spcAft>
              <a:buSzPts val="1400"/>
              <a:buNone/>
              <a:defRPr/>
            </a:lvl6pPr>
            <a:lvl7pPr lvl="6" algn="ctr">
              <a:lnSpc>
                <a:spcPct val="100000"/>
              </a:lnSpc>
              <a:spcBef>
                <a:spcPts val="2133"/>
              </a:spcBef>
              <a:spcAft>
                <a:spcPts val="0"/>
              </a:spcAft>
              <a:buSzPts val="1400"/>
              <a:buNone/>
              <a:defRPr/>
            </a:lvl7pPr>
            <a:lvl8pPr lvl="7" algn="ctr">
              <a:lnSpc>
                <a:spcPct val="100000"/>
              </a:lnSpc>
              <a:spcBef>
                <a:spcPts val="2133"/>
              </a:spcBef>
              <a:spcAft>
                <a:spcPts val="0"/>
              </a:spcAft>
              <a:buSzPts val="1400"/>
              <a:buNone/>
              <a:defRPr/>
            </a:lvl8pPr>
            <a:lvl9pPr lvl="8" algn="ctr">
              <a:lnSpc>
                <a:spcPct val="100000"/>
              </a:lnSpc>
              <a:spcBef>
                <a:spcPts val="2133"/>
              </a:spcBef>
              <a:spcAft>
                <a:spcPts val="2133"/>
              </a:spcAft>
              <a:buSzPts val="1400"/>
              <a:buNone/>
              <a:defRPr/>
            </a:lvl9pPr>
          </a:lstStyle>
          <a:p/>
        </p:txBody>
      </p:sp>
      <p:sp>
        <p:nvSpPr>
          <p:cNvPr id="774" name="Google Shape;774;p18"/>
          <p:cNvSpPr txBox="1"/>
          <p:nvPr>
            <p:ph idx="9" type="title"/>
          </p:nvPr>
        </p:nvSpPr>
        <p:spPr>
          <a:xfrm>
            <a:off x="7914965" y="2447000"/>
            <a:ext cx="2377600" cy="664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b="0" sz="2667">
                <a:latin typeface="Source Code Pro SemiBold"/>
                <a:ea typeface="Source Code Pro SemiBold"/>
                <a:cs typeface="Source Code Pro SemiBold"/>
                <a:sym typeface="Source Code Pro SemiBold"/>
              </a:defRPr>
            </a:lvl1pPr>
            <a:lvl2pPr lvl="1" algn="ctr">
              <a:lnSpc>
                <a:spcPct val="100000"/>
              </a:lnSpc>
              <a:spcBef>
                <a:spcPts val="0"/>
              </a:spcBef>
              <a:spcAft>
                <a:spcPts val="0"/>
              </a:spcAft>
              <a:buSzPts val="2400"/>
              <a:buNone/>
              <a:defRPr sz="3200"/>
            </a:lvl2pPr>
            <a:lvl3pPr lvl="2" algn="ctr">
              <a:lnSpc>
                <a:spcPct val="100000"/>
              </a:lnSpc>
              <a:spcBef>
                <a:spcPts val="0"/>
              </a:spcBef>
              <a:spcAft>
                <a:spcPts val="0"/>
              </a:spcAft>
              <a:buSzPts val="2400"/>
              <a:buNone/>
              <a:defRPr sz="3200"/>
            </a:lvl3pPr>
            <a:lvl4pPr lvl="3" algn="ctr">
              <a:lnSpc>
                <a:spcPct val="100000"/>
              </a:lnSpc>
              <a:spcBef>
                <a:spcPts val="0"/>
              </a:spcBef>
              <a:spcAft>
                <a:spcPts val="0"/>
              </a:spcAft>
              <a:buSzPts val="2400"/>
              <a:buNone/>
              <a:defRPr sz="3200"/>
            </a:lvl4pPr>
            <a:lvl5pPr lvl="4" algn="ctr">
              <a:lnSpc>
                <a:spcPct val="100000"/>
              </a:lnSpc>
              <a:spcBef>
                <a:spcPts val="0"/>
              </a:spcBef>
              <a:spcAft>
                <a:spcPts val="0"/>
              </a:spcAft>
              <a:buSzPts val="2400"/>
              <a:buNone/>
              <a:defRPr sz="3200"/>
            </a:lvl5pPr>
            <a:lvl6pPr lvl="5" algn="ctr">
              <a:lnSpc>
                <a:spcPct val="100000"/>
              </a:lnSpc>
              <a:spcBef>
                <a:spcPts val="0"/>
              </a:spcBef>
              <a:spcAft>
                <a:spcPts val="0"/>
              </a:spcAft>
              <a:buSzPts val="2400"/>
              <a:buNone/>
              <a:defRPr sz="3200"/>
            </a:lvl6pPr>
            <a:lvl7pPr lvl="6" algn="ctr">
              <a:lnSpc>
                <a:spcPct val="100000"/>
              </a:lnSpc>
              <a:spcBef>
                <a:spcPts val="0"/>
              </a:spcBef>
              <a:spcAft>
                <a:spcPts val="0"/>
              </a:spcAft>
              <a:buSzPts val="2400"/>
              <a:buNone/>
              <a:defRPr sz="3200"/>
            </a:lvl7pPr>
            <a:lvl8pPr lvl="7" algn="ctr">
              <a:lnSpc>
                <a:spcPct val="100000"/>
              </a:lnSpc>
              <a:spcBef>
                <a:spcPts val="0"/>
              </a:spcBef>
              <a:spcAft>
                <a:spcPts val="0"/>
              </a:spcAft>
              <a:buSzPts val="2400"/>
              <a:buNone/>
              <a:defRPr sz="3200"/>
            </a:lvl8pPr>
            <a:lvl9pPr lvl="8" algn="ctr">
              <a:lnSpc>
                <a:spcPct val="100000"/>
              </a:lnSpc>
              <a:spcBef>
                <a:spcPts val="0"/>
              </a:spcBef>
              <a:spcAft>
                <a:spcPts val="0"/>
              </a:spcAft>
              <a:buSzPts val="2400"/>
              <a:buNone/>
              <a:defRPr sz="3200"/>
            </a:lvl9pPr>
          </a:lstStyle>
          <a:p/>
        </p:txBody>
      </p:sp>
      <p:sp>
        <p:nvSpPr>
          <p:cNvPr id="775" name="Google Shape;775;p18"/>
          <p:cNvSpPr txBox="1"/>
          <p:nvPr>
            <p:ph idx="13" type="subTitle"/>
          </p:nvPr>
        </p:nvSpPr>
        <p:spPr>
          <a:xfrm>
            <a:off x="7629233" y="3229033"/>
            <a:ext cx="3074000" cy="756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867"/>
            </a:lvl1pPr>
            <a:lvl2pPr lvl="1" algn="ctr">
              <a:lnSpc>
                <a:spcPct val="100000"/>
              </a:lnSpc>
              <a:spcBef>
                <a:spcPts val="0"/>
              </a:spcBef>
              <a:spcAft>
                <a:spcPts val="0"/>
              </a:spcAft>
              <a:buSzPts val="1400"/>
              <a:buNone/>
              <a:defRPr/>
            </a:lvl2pPr>
            <a:lvl3pPr lvl="2" algn="ctr">
              <a:lnSpc>
                <a:spcPct val="100000"/>
              </a:lnSpc>
              <a:spcBef>
                <a:spcPts val="2133"/>
              </a:spcBef>
              <a:spcAft>
                <a:spcPts val="0"/>
              </a:spcAft>
              <a:buSzPts val="1400"/>
              <a:buNone/>
              <a:defRPr/>
            </a:lvl3pPr>
            <a:lvl4pPr lvl="3" algn="ctr">
              <a:lnSpc>
                <a:spcPct val="100000"/>
              </a:lnSpc>
              <a:spcBef>
                <a:spcPts val="2133"/>
              </a:spcBef>
              <a:spcAft>
                <a:spcPts val="0"/>
              </a:spcAft>
              <a:buSzPts val="1400"/>
              <a:buNone/>
              <a:defRPr/>
            </a:lvl4pPr>
            <a:lvl5pPr lvl="4" algn="ctr">
              <a:lnSpc>
                <a:spcPct val="100000"/>
              </a:lnSpc>
              <a:spcBef>
                <a:spcPts val="2133"/>
              </a:spcBef>
              <a:spcAft>
                <a:spcPts val="0"/>
              </a:spcAft>
              <a:buSzPts val="1400"/>
              <a:buNone/>
              <a:defRPr/>
            </a:lvl5pPr>
            <a:lvl6pPr lvl="5" algn="ctr">
              <a:lnSpc>
                <a:spcPct val="100000"/>
              </a:lnSpc>
              <a:spcBef>
                <a:spcPts val="2133"/>
              </a:spcBef>
              <a:spcAft>
                <a:spcPts val="0"/>
              </a:spcAft>
              <a:buSzPts val="1400"/>
              <a:buNone/>
              <a:defRPr/>
            </a:lvl6pPr>
            <a:lvl7pPr lvl="6" algn="ctr">
              <a:lnSpc>
                <a:spcPct val="100000"/>
              </a:lnSpc>
              <a:spcBef>
                <a:spcPts val="2133"/>
              </a:spcBef>
              <a:spcAft>
                <a:spcPts val="0"/>
              </a:spcAft>
              <a:buSzPts val="1400"/>
              <a:buNone/>
              <a:defRPr/>
            </a:lvl7pPr>
            <a:lvl8pPr lvl="7" algn="ctr">
              <a:lnSpc>
                <a:spcPct val="100000"/>
              </a:lnSpc>
              <a:spcBef>
                <a:spcPts val="2133"/>
              </a:spcBef>
              <a:spcAft>
                <a:spcPts val="0"/>
              </a:spcAft>
              <a:buSzPts val="1400"/>
              <a:buNone/>
              <a:defRPr/>
            </a:lvl8pPr>
            <a:lvl9pPr lvl="8" algn="ctr">
              <a:lnSpc>
                <a:spcPct val="100000"/>
              </a:lnSpc>
              <a:spcBef>
                <a:spcPts val="2133"/>
              </a:spcBef>
              <a:spcAft>
                <a:spcPts val="2133"/>
              </a:spcAft>
              <a:buSzPts val="1400"/>
              <a:buNone/>
              <a:defRPr/>
            </a:lvl9pPr>
          </a:lstStyle>
          <a:p/>
        </p:txBody>
      </p:sp>
      <p:sp>
        <p:nvSpPr>
          <p:cNvPr id="776" name="Google Shape;776;p18"/>
          <p:cNvSpPr txBox="1"/>
          <p:nvPr>
            <p:ph idx="14" type="title"/>
          </p:nvPr>
        </p:nvSpPr>
        <p:spPr>
          <a:xfrm>
            <a:off x="8694427" y="4695133"/>
            <a:ext cx="2377600" cy="658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b="0" sz="2667">
                <a:latin typeface="Source Code Pro SemiBold"/>
                <a:ea typeface="Source Code Pro SemiBold"/>
                <a:cs typeface="Source Code Pro SemiBold"/>
                <a:sym typeface="Source Code Pro SemiBold"/>
              </a:defRPr>
            </a:lvl1pPr>
            <a:lvl2pPr lvl="1" algn="ctr">
              <a:lnSpc>
                <a:spcPct val="100000"/>
              </a:lnSpc>
              <a:spcBef>
                <a:spcPts val="0"/>
              </a:spcBef>
              <a:spcAft>
                <a:spcPts val="0"/>
              </a:spcAft>
              <a:buSzPts val="2400"/>
              <a:buNone/>
              <a:defRPr sz="3200"/>
            </a:lvl2pPr>
            <a:lvl3pPr lvl="2" algn="ctr">
              <a:lnSpc>
                <a:spcPct val="100000"/>
              </a:lnSpc>
              <a:spcBef>
                <a:spcPts val="0"/>
              </a:spcBef>
              <a:spcAft>
                <a:spcPts val="0"/>
              </a:spcAft>
              <a:buSzPts val="2400"/>
              <a:buNone/>
              <a:defRPr sz="3200"/>
            </a:lvl3pPr>
            <a:lvl4pPr lvl="3" algn="ctr">
              <a:lnSpc>
                <a:spcPct val="100000"/>
              </a:lnSpc>
              <a:spcBef>
                <a:spcPts val="0"/>
              </a:spcBef>
              <a:spcAft>
                <a:spcPts val="0"/>
              </a:spcAft>
              <a:buSzPts val="2400"/>
              <a:buNone/>
              <a:defRPr sz="3200"/>
            </a:lvl4pPr>
            <a:lvl5pPr lvl="4" algn="ctr">
              <a:lnSpc>
                <a:spcPct val="100000"/>
              </a:lnSpc>
              <a:spcBef>
                <a:spcPts val="0"/>
              </a:spcBef>
              <a:spcAft>
                <a:spcPts val="0"/>
              </a:spcAft>
              <a:buSzPts val="2400"/>
              <a:buNone/>
              <a:defRPr sz="3200"/>
            </a:lvl5pPr>
            <a:lvl6pPr lvl="5" algn="ctr">
              <a:lnSpc>
                <a:spcPct val="100000"/>
              </a:lnSpc>
              <a:spcBef>
                <a:spcPts val="0"/>
              </a:spcBef>
              <a:spcAft>
                <a:spcPts val="0"/>
              </a:spcAft>
              <a:buSzPts val="2400"/>
              <a:buNone/>
              <a:defRPr sz="3200"/>
            </a:lvl6pPr>
            <a:lvl7pPr lvl="6" algn="ctr">
              <a:lnSpc>
                <a:spcPct val="100000"/>
              </a:lnSpc>
              <a:spcBef>
                <a:spcPts val="0"/>
              </a:spcBef>
              <a:spcAft>
                <a:spcPts val="0"/>
              </a:spcAft>
              <a:buSzPts val="2400"/>
              <a:buNone/>
              <a:defRPr sz="3200"/>
            </a:lvl7pPr>
            <a:lvl8pPr lvl="7" algn="ctr">
              <a:lnSpc>
                <a:spcPct val="100000"/>
              </a:lnSpc>
              <a:spcBef>
                <a:spcPts val="0"/>
              </a:spcBef>
              <a:spcAft>
                <a:spcPts val="0"/>
              </a:spcAft>
              <a:buSzPts val="2400"/>
              <a:buNone/>
              <a:defRPr sz="3200"/>
            </a:lvl8pPr>
            <a:lvl9pPr lvl="8" algn="ctr">
              <a:lnSpc>
                <a:spcPct val="100000"/>
              </a:lnSpc>
              <a:spcBef>
                <a:spcPts val="0"/>
              </a:spcBef>
              <a:spcAft>
                <a:spcPts val="0"/>
              </a:spcAft>
              <a:buSzPts val="2400"/>
              <a:buNone/>
              <a:defRPr sz="3200"/>
            </a:lvl9pPr>
          </a:lstStyle>
          <a:p/>
        </p:txBody>
      </p:sp>
      <p:sp>
        <p:nvSpPr>
          <p:cNvPr id="777" name="Google Shape;777;p18"/>
          <p:cNvSpPr txBox="1"/>
          <p:nvPr>
            <p:ph idx="15" type="subTitle"/>
          </p:nvPr>
        </p:nvSpPr>
        <p:spPr>
          <a:xfrm>
            <a:off x="8334067" y="5478967"/>
            <a:ext cx="3074000" cy="752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867"/>
            </a:lvl1pPr>
            <a:lvl2pPr lvl="1" algn="ctr">
              <a:lnSpc>
                <a:spcPct val="100000"/>
              </a:lnSpc>
              <a:spcBef>
                <a:spcPts val="0"/>
              </a:spcBef>
              <a:spcAft>
                <a:spcPts val="0"/>
              </a:spcAft>
              <a:buSzPts val="1400"/>
              <a:buNone/>
              <a:defRPr/>
            </a:lvl2pPr>
            <a:lvl3pPr lvl="2" algn="ctr">
              <a:lnSpc>
                <a:spcPct val="100000"/>
              </a:lnSpc>
              <a:spcBef>
                <a:spcPts val="2133"/>
              </a:spcBef>
              <a:spcAft>
                <a:spcPts val="0"/>
              </a:spcAft>
              <a:buSzPts val="1400"/>
              <a:buNone/>
              <a:defRPr/>
            </a:lvl3pPr>
            <a:lvl4pPr lvl="3" algn="ctr">
              <a:lnSpc>
                <a:spcPct val="100000"/>
              </a:lnSpc>
              <a:spcBef>
                <a:spcPts val="2133"/>
              </a:spcBef>
              <a:spcAft>
                <a:spcPts val="0"/>
              </a:spcAft>
              <a:buSzPts val="1400"/>
              <a:buNone/>
              <a:defRPr/>
            </a:lvl4pPr>
            <a:lvl5pPr lvl="4" algn="ctr">
              <a:lnSpc>
                <a:spcPct val="100000"/>
              </a:lnSpc>
              <a:spcBef>
                <a:spcPts val="2133"/>
              </a:spcBef>
              <a:spcAft>
                <a:spcPts val="0"/>
              </a:spcAft>
              <a:buSzPts val="1400"/>
              <a:buNone/>
              <a:defRPr/>
            </a:lvl5pPr>
            <a:lvl6pPr lvl="5" algn="ctr">
              <a:lnSpc>
                <a:spcPct val="100000"/>
              </a:lnSpc>
              <a:spcBef>
                <a:spcPts val="2133"/>
              </a:spcBef>
              <a:spcAft>
                <a:spcPts val="0"/>
              </a:spcAft>
              <a:buSzPts val="1400"/>
              <a:buNone/>
              <a:defRPr/>
            </a:lvl6pPr>
            <a:lvl7pPr lvl="6" algn="ctr">
              <a:lnSpc>
                <a:spcPct val="100000"/>
              </a:lnSpc>
              <a:spcBef>
                <a:spcPts val="2133"/>
              </a:spcBef>
              <a:spcAft>
                <a:spcPts val="0"/>
              </a:spcAft>
              <a:buSzPts val="1400"/>
              <a:buNone/>
              <a:defRPr/>
            </a:lvl7pPr>
            <a:lvl8pPr lvl="7" algn="ctr">
              <a:lnSpc>
                <a:spcPct val="100000"/>
              </a:lnSpc>
              <a:spcBef>
                <a:spcPts val="2133"/>
              </a:spcBef>
              <a:spcAft>
                <a:spcPts val="0"/>
              </a:spcAft>
              <a:buSzPts val="1400"/>
              <a:buNone/>
              <a:defRPr/>
            </a:lvl8pPr>
            <a:lvl9pPr lvl="8" algn="ctr">
              <a:lnSpc>
                <a:spcPct val="100000"/>
              </a:lnSpc>
              <a:spcBef>
                <a:spcPts val="2133"/>
              </a:spcBef>
              <a:spcAft>
                <a:spcPts val="2133"/>
              </a:spcAft>
              <a:buSzPts val="14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bg>
      <p:bgPr>
        <a:solidFill>
          <a:schemeClr val="accent4"/>
        </a:solidFill>
      </p:bgPr>
    </p:bg>
    <p:spTree>
      <p:nvGrpSpPr>
        <p:cNvPr id="778" name="Shape 778"/>
        <p:cNvGrpSpPr/>
        <p:nvPr/>
      </p:nvGrpSpPr>
      <p:grpSpPr>
        <a:xfrm>
          <a:off x="0" y="0"/>
          <a:ext cx="0" cy="0"/>
          <a:chOff x="0" y="0"/>
          <a:chExt cx="0" cy="0"/>
        </a:xfrm>
      </p:grpSpPr>
      <p:sp>
        <p:nvSpPr>
          <p:cNvPr id="779" name="Google Shape;779;p19"/>
          <p:cNvSpPr/>
          <p:nvPr/>
        </p:nvSpPr>
        <p:spPr>
          <a:xfrm>
            <a:off x="-45833" y="-723549"/>
            <a:ext cx="12285749" cy="8305101"/>
          </a:xfrm>
          <a:custGeom>
            <a:rect b="b" l="l" r="r" t="t"/>
            <a:pathLst>
              <a:path extrusionOk="0" h="102351" w="151408">
                <a:moveTo>
                  <a:pt x="4068" y="183"/>
                </a:moveTo>
                <a:lnTo>
                  <a:pt x="4068" y="3719"/>
                </a:lnTo>
                <a:lnTo>
                  <a:pt x="184" y="3719"/>
                </a:lnTo>
                <a:lnTo>
                  <a:pt x="184" y="183"/>
                </a:lnTo>
                <a:close/>
                <a:moveTo>
                  <a:pt x="8043" y="183"/>
                </a:moveTo>
                <a:lnTo>
                  <a:pt x="8043" y="3719"/>
                </a:lnTo>
                <a:lnTo>
                  <a:pt x="4252" y="3719"/>
                </a:lnTo>
                <a:lnTo>
                  <a:pt x="4252" y="183"/>
                </a:lnTo>
                <a:close/>
                <a:moveTo>
                  <a:pt x="12018" y="183"/>
                </a:moveTo>
                <a:lnTo>
                  <a:pt x="12018" y="3719"/>
                </a:lnTo>
                <a:lnTo>
                  <a:pt x="8227" y="3719"/>
                </a:lnTo>
                <a:lnTo>
                  <a:pt x="8227" y="183"/>
                </a:lnTo>
                <a:close/>
                <a:moveTo>
                  <a:pt x="15993" y="183"/>
                </a:moveTo>
                <a:lnTo>
                  <a:pt x="15993" y="3719"/>
                </a:lnTo>
                <a:lnTo>
                  <a:pt x="12202" y="3719"/>
                </a:lnTo>
                <a:lnTo>
                  <a:pt x="12202" y="183"/>
                </a:lnTo>
                <a:close/>
                <a:moveTo>
                  <a:pt x="19968" y="183"/>
                </a:moveTo>
                <a:lnTo>
                  <a:pt x="19968" y="3719"/>
                </a:lnTo>
                <a:lnTo>
                  <a:pt x="16177" y="3719"/>
                </a:lnTo>
                <a:lnTo>
                  <a:pt x="16177" y="183"/>
                </a:lnTo>
                <a:close/>
                <a:moveTo>
                  <a:pt x="23944" y="183"/>
                </a:moveTo>
                <a:lnTo>
                  <a:pt x="23944" y="3719"/>
                </a:lnTo>
                <a:lnTo>
                  <a:pt x="20153" y="3719"/>
                </a:lnTo>
                <a:lnTo>
                  <a:pt x="20153" y="183"/>
                </a:lnTo>
                <a:close/>
                <a:moveTo>
                  <a:pt x="27919" y="183"/>
                </a:moveTo>
                <a:lnTo>
                  <a:pt x="27919" y="3719"/>
                </a:lnTo>
                <a:lnTo>
                  <a:pt x="24129" y="3719"/>
                </a:lnTo>
                <a:lnTo>
                  <a:pt x="24129" y="183"/>
                </a:lnTo>
                <a:close/>
                <a:moveTo>
                  <a:pt x="31895" y="183"/>
                </a:moveTo>
                <a:lnTo>
                  <a:pt x="31895" y="3719"/>
                </a:lnTo>
                <a:lnTo>
                  <a:pt x="28104" y="3719"/>
                </a:lnTo>
                <a:lnTo>
                  <a:pt x="28104" y="183"/>
                </a:lnTo>
                <a:close/>
                <a:moveTo>
                  <a:pt x="35870" y="183"/>
                </a:moveTo>
                <a:lnTo>
                  <a:pt x="35870" y="3719"/>
                </a:lnTo>
                <a:lnTo>
                  <a:pt x="32079" y="3719"/>
                </a:lnTo>
                <a:lnTo>
                  <a:pt x="32079" y="183"/>
                </a:lnTo>
                <a:close/>
                <a:moveTo>
                  <a:pt x="39845" y="183"/>
                </a:moveTo>
                <a:lnTo>
                  <a:pt x="39845" y="3719"/>
                </a:lnTo>
                <a:lnTo>
                  <a:pt x="36054" y="3719"/>
                </a:lnTo>
                <a:lnTo>
                  <a:pt x="36054" y="183"/>
                </a:lnTo>
                <a:close/>
                <a:moveTo>
                  <a:pt x="43821" y="183"/>
                </a:moveTo>
                <a:lnTo>
                  <a:pt x="43821" y="3719"/>
                </a:lnTo>
                <a:lnTo>
                  <a:pt x="40029" y="3719"/>
                </a:lnTo>
                <a:lnTo>
                  <a:pt x="40029" y="183"/>
                </a:lnTo>
                <a:close/>
                <a:moveTo>
                  <a:pt x="47796" y="183"/>
                </a:moveTo>
                <a:lnTo>
                  <a:pt x="47796" y="3719"/>
                </a:lnTo>
                <a:lnTo>
                  <a:pt x="44005" y="3719"/>
                </a:lnTo>
                <a:lnTo>
                  <a:pt x="44005" y="183"/>
                </a:lnTo>
                <a:close/>
                <a:moveTo>
                  <a:pt x="51771" y="183"/>
                </a:moveTo>
                <a:lnTo>
                  <a:pt x="51771" y="3719"/>
                </a:lnTo>
                <a:lnTo>
                  <a:pt x="47980" y="3719"/>
                </a:lnTo>
                <a:lnTo>
                  <a:pt x="47980" y="183"/>
                </a:lnTo>
                <a:close/>
                <a:moveTo>
                  <a:pt x="55746" y="183"/>
                </a:moveTo>
                <a:lnTo>
                  <a:pt x="55746" y="3719"/>
                </a:lnTo>
                <a:lnTo>
                  <a:pt x="51956" y="3719"/>
                </a:lnTo>
                <a:lnTo>
                  <a:pt x="51956" y="183"/>
                </a:lnTo>
                <a:close/>
                <a:moveTo>
                  <a:pt x="59721" y="183"/>
                </a:moveTo>
                <a:lnTo>
                  <a:pt x="59721" y="3719"/>
                </a:lnTo>
                <a:lnTo>
                  <a:pt x="55931" y="3719"/>
                </a:lnTo>
                <a:lnTo>
                  <a:pt x="55931" y="183"/>
                </a:lnTo>
                <a:close/>
                <a:moveTo>
                  <a:pt x="63696" y="183"/>
                </a:moveTo>
                <a:lnTo>
                  <a:pt x="63696" y="3719"/>
                </a:lnTo>
                <a:lnTo>
                  <a:pt x="59906" y="3719"/>
                </a:lnTo>
                <a:lnTo>
                  <a:pt x="59906" y="183"/>
                </a:lnTo>
                <a:close/>
                <a:moveTo>
                  <a:pt x="67672" y="183"/>
                </a:moveTo>
                <a:lnTo>
                  <a:pt x="67672" y="3719"/>
                </a:lnTo>
                <a:lnTo>
                  <a:pt x="63881" y="3719"/>
                </a:lnTo>
                <a:lnTo>
                  <a:pt x="63881" y="183"/>
                </a:lnTo>
                <a:close/>
                <a:moveTo>
                  <a:pt x="71648" y="183"/>
                </a:moveTo>
                <a:lnTo>
                  <a:pt x="71648" y="3719"/>
                </a:lnTo>
                <a:lnTo>
                  <a:pt x="67857" y="3719"/>
                </a:lnTo>
                <a:lnTo>
                  <a:pt x="67857" y="183"/>
                </a:lnTo>
                <a:close/>
                <a:moveTo>
                  <a:pt x="75623" y="183"/>
                </a:moveTo>
                <a:lnTo>
                  <a:pt x="75623" y="3719"/>
                </a:lnTo>
                <a:lnTo>
                  <a:pt x="71832" y="3719"/>
                </a:lnTo>
                <a:lnTo>
                  <a:pt x="71832" y="183"/>
                </a:lnTo>
                <a:close/>
                <a:moveTo>
                  <a:pt x="79598" y="183"/>
                </a:moveTo>
                <a:lnTo>
                  <a:pt x="79598" y="3719"/>
                </a:lnTo>
                <a:lnTo>
                  <a:pt x="75807" y="3719"/>
                </a:lnTo>
                <a:lnTo>
                  <a:pt x="75807" y="183"/>
                </a:lnTo>
                <a:close/>
                <a:moveTo>
                  <a:pt x="83573" y="183"/>
                </a:moveTo>
                <a:lnTo>
                  <a:pt x="83573" y="3719"/>
                </a:lnTo>
                <a:lnTo>
                  <a:pt x="79782" y="3719"/>
                </a:lnTo>
                <a:lnTo>
                  <a:pt x="79782" y="183"/>
                </a:lnTo>
                <a:close/>
                <a:moveTo>
                  <a:pt x="87549" y="183"/>
                </a:moveTo>
                <a:lnTo>
                  <a:pt x="87549" y="3719"/>
                </a:lnTo>
                <a:lnTo>
                  <a:pt x="83757" y="3719"/>
                </a:lnTo>
                <a:lnTo>
                  <a:pt x="83757" y="183"/>
                </a:lnTo>
                <a:close/>
                <a:moveTo>
                  <a:pt x="91524" y="183"/>
                </a:moveTo>
                <a:lnTo>
                  <a:pt x="91524" y="3719"/>
                </a:lnTo>
                <a:lnTo>
                  <a:pt x="87733" y="3719"/>
                </a:lnTo>
                <a:lnTo>
                  <a:pt x="87733" y="183"/>
                </a:lnTo>
                <a:close/>
                <a:moveTo>
                  <a:pt x="95499" y="183"/>
                </a:moveTo>
                <a:lnTo>
                  <a:pt x="95499" y="3719"/>
                </a:lnTo>
                <a:lnTo>
                  <a:pt x="91708" y="3719"/>
                </a:lnTo>
                <a:lnTo>
                  <a:pt x="91708" y="183"/>
                </a:lnTo>
                <a:close/>
                <a:moveTo>
                  <a:pt x="99474" y="183"/>
                </a:moveTo>
                <a:lnTo>
                  <a:pt x="99474" y="3719"/>
                </a:lnTo>
                <a:lnTo>
                  <a:pt x="95684" y="3719"/>
                </a:lnTo>
                <a:lnTo>
                  <a:pt x="95684" y="183"/>
                </a:lnTo>
                <a:close/>
                <a:moveTo>
                  <a:pt x="103449" y="183"/>
                </a:moveTo>
                <a:lnTo>
                  <a:pt x="103449" y="3719"/>
                </a:lnTo>
                <a:lnTo>
                  <a:pt x="99659" y="3719"/>
                </a:lnTo>
                <a:lnTo>
                  <a:pt x="99659" y="183"/>
                </a:lnTo>
                <a:close/>
                <a:moveTo>
                  <a:pt x="107424" y="183"/>
                </a:moveTo>
                <a:lnTo>
                  <a:pt x="107424" y="3719"/>
                </a:lnTo>
                <a:lnTo>
                  <a:pt x="103634" y="3719"/>
                </a:lnTo>
                <a:lnTo>
                  <a:pt x="103634" y="183"/>
                </a:lnTo>
                <a:close/>
                <a:moveTo>
                  <a:pt x="111400" y="183"/>
                </a:moveTo>
                <a:lnTo>
                  <a:pt x="111400" y="3719"/>
                </a:lnTo>
                <a:lnTo>
                  <a:pt x="107609" y="3719"/>
                </a:lnTo>
                <a:lnTo>
                  <a:pt x="107609" y="183"/>
                </a:lnTo>
                <a:close/>
                <a:moveTo>
                  <a:pt x="115376" y="183"/>
                </a:moveTo>
                <a:lnTo>
                  <a:pt x="115376" y="3719"/>
                </a:lnTo>
                <a:lnTo>
                  <a:pt x="111585" y="3719"/>
                </a:lnTo>
                <a:lnTo>
                  <a:pt x="111585" y="183"/>
                </a:lnTo>
                <a:close/>
                <a:moveTo>
                  <a:pt x="119351" y="183"/>
                </a:moveTo>
                <a:lnTo>
                  <a:pt x="119351" y="3719"/>
                </a:lnTo>
                <a:lnTo>
                  <a:pt x="115560" y="3719"/>
                </a:lnTo>
                <a:lnTo>
                  <a:pt x="115560" y="183"/>
                </a:lnTo>
                <a:close/>
                <a:moveTo>
                  <a:pt x="123326" y="183"/>
                </a:moveTo>
                <a:lnTo>
                  <a:pt x="123326" y="3719"/>
                </a:lnTo>
                <a:lnTo>
                  <a:pt x="119535" y="3719"/>
                </a:lnTo>
                <a:lnTo>
                  <a:pt x="119535" y="183"/>
                </a:lnTo>
                <a:close/>
                <a:moveTo>
                  <a:pt x="127301" y="183"/>
                </a:moveTo>
                <a:lnTo>
                  <a:pt x="127301" y="3719"/>
                </a:lnTo>
                <a:lnTo>
                  <a:pt x="123510" y="3719"/>
                </a:lnTo>
                <a:lnTo>
                  <a:pt x="123510" y="183"/>
                </a:lnTo>
                <a:close/>
                <a:moveTo>
                  <a:pt x="131277" y="183"/>
                </a:moveTo>
                <a:lnTo>
                  <a:pt x="131277" y="3719"/>
                </a:lnTo>
                <a:lnTo>
                  <a:pt x="127485" y="3719"/>
                </a:lnTo>
                <a:lnTo>
                  <a:pt x="127485" y="183"/>
                </a:lnTo>
                <a:close/>
                <a:moveTo>
                  <a:pt x="135252" y="183"/>
                </a:moveTo>
                <a:lnTo>
                  <a:pt x="135252" y="3719"/>
                </a:lnTo>
                <a:lnTo>
                  <a:pt x="131461" y="3719"/>
                </a:lnTo>
                <a:lnTo>
                  <a:pt x="131461" y="183"/>
                </a:lnTo>
                <a:close/>
                <a:moveTo>
                  <a:pt x="139227" y="183"/>
                </a:moveTo>
                <a:lnTo>
                  <a:pt x="139227" y="3719"/>
                </a:lnTo>
                <a:lnTo>
                  <a:pt x="135436" y="3719"/>
                </a:lnTo>
                <a:lnTo>
                  <a:pt x="135436" y="183"/>
                </a:lnTo>
                <a:close/>
                <a:moveTo>
                  <a:pt x="143202" y="183"/>
                </a:moveTo>
                <a:lnTo>
                  <a:pt x="143202" y="3719"/>
                </a:lnTo>
                <a:lnTo>
                  <a:pt x="139411" y="3719"/>
                </a:lnTo>
                <a:lnTo>
                  <a:pt x="139411" y="183"/>
                </a:lnTo>
                <a:close/>
                <a:moveTo>
                  <a:pt x="147177" y="183"/>
                </a:moveTo>
                <a:lnTo>
                  <a:pt x="147177" y="3719"/>
                </a:lnTo>
                <a:lnTo>
                  <a:pt x="143387" y="3719"/>
                </a:lnTo>
                <a:lnTo>
                  <a:pt x="143387" y="183"/>
                </a:lnTo>
                <a:close/>
                <a:moveTo>
                  <a:pt x="151224" y="183"/>
                </a:moveTo>
                <a:lnTo>
                  <a:pt x="151224" y="3719"/>
                </a:lnTo>
                <a:lnTo>
                  <a:pt x="147362" y="3719"/>
                </a:lnTo>
                <a:lnTo>
                  <a:pt x="147362" y="183"/>
                </a:lnTo>
                <a:close/>
                <a:moveTo>
                  <a:pt x="4068" y="3902"/>
                </a:moveTo>
                <a:lnTo>
                  <a:pt x="4068" y="7661"/>
                </a:lnTo>
                <a:lnTo>
                  <a:pt x="184" y="7661"/>
                </a:lnTo>
                <a:lnTo>
                  <a:pt x="184" y="3902"/>
                </a:lnTo>
                <a:close/>
                <a:moveTo>
                  <a:pt x="8043" y="3902"/>
                </a:moveTo>
                <a:lnTo>
                  <a:pt x="8043" y="7661"/>
                </a:lnTo>
                <a:lnTo>
                  <a:pt x="4252" y="7661"/>
                </a:lnTo>
                <a:lnTo>
                  <a:pt x="4252" y="3902"/>
                </a:lnTo>
                <a:close/>
                <a:moveTo>
                  <a:pt x="12018" y="3902"/>
                </a:moveTo>
                <a:lnTo>
                  <a:pt x="12018" y="7661"/>
                </a:lnTo>
                <a:lnTo>
                  <a:pt x="8227" y="7661"/>
                </a:lnTo>
                <a:lnTo>
                  <a:pt x="8227" y="3902"/>
                </a:lnTo>
                <a:close/>
                <a:moveTo>
                  <a:pt x="15993" y="3902"/>
                </a:moveTo>
                <a:lnTo>
                  <a:pt x="15993" y="7661"/>
                </a:lnTo>
                <a:lnTo>
                  <a:pt x="12202" y="7661"/>
                </a:lnTo>
                <a:lnTo>
                  <a:pt x="12202" y="3902"/>
                </a:lnTo>
                <a:close/>
                <a:moveTo>
                  <a:pt x="19968" y="3902"/>
                </a:moveTo>
                <a:lnTo>
                  <a:pt x="19968" y="7661"/>
                </a:lnTo>
                <a:lnTo>
                  <a:pt x="16177" y="7661"/>
                </a:lnTo>
                <a:lnTo>
                  <a:pt x="16177" y="3902"/>
                </a:lnTo>
                <a:close/>
                <a:moveTo>
                  <a:pt x="23944" y="3902"/>
                </a:moveTo>
                <a:lnTo>
                  <a:pt x="23944" y="7661"/>
                </a:lnTo>
                <a:lnTo>
                  <a:pt x="20153" y="7661"/>
                </a:lnTo>
                <a:lnTo>
                  <a:pt x="20153" y="3902"/>
                </a:lnTo>
                <a:close/>
                <a:moveTo>
                  <a:pt x="27919" y="3902"/>
                </a:moveTo>
                <a:lnTo>
                  <a:pt x="27919" y="7661"/>
                </a:lnTo>
                <a:lnTo>
                  <a:pt x="24129" y="7661"/>
                </a:lnTo>
                <a:lnTo>
                  <a:pt x="24129" y="3902"/>
                </a:lnTo>
                <a:close/>
                <a:moveTo>
                  <a:pt x="31895" y="3902"/>
                </a:moveTo>
                <a:lnTo>
                  <a:pt x="31895" y="7661"/>
                </a:lnTo>
                <a:lnTo>
                  <a:pt x="28104" y="7661"/>
                </a:lnTo>
                <a:lnTo>
                  <a:pt x="28104" y="3902"/>
                </a:lnTo>
                <a:close/>
                <a:moveTo>
                  <a:pt x="35870" y="3902"/>
                </a:moveTo>
                <a:lnTo>
                  <a:pt x="35870" y="7661"/>
                </a:lnTo>
                <a:lnTo>
                  <a:pt x="32079" y="7661"/>
                </a:lnTo>
                <a:lnTo>
                  <a:pt x="32079" y="3902"/>
                </a:lnTo>
                <a:close/>
                <a:moveTo>
                  <a:pt x="39845" y="3902"/>
                </a:moveTo>
                <a:lnTo>
                  <a:pt x="39845" y="7661"/>
                </a:lnTo>
                <a:lnTo>
                  <a:pt x="36054" y="7661"/>
                </a:lnTo>
                <a:lnTo>
                  <a:pt x="36054" y="3902"/>
                </a:lnTo>
                <a:close/>
                <a:moveTo>
                  <a:pt x="43821" y="3902"/>
                </a:moveTo>
                <a:lnTo>
                  <a:pt x="43821" y="7661"/>
                </a:lnTo>
                <a:lnTo>
                  <a:pt x="40029" y="7661"/>
                </a:lnTo>
                <a:lnTo>
                  <a:pt x="40029" y="3902"/>
                </a:lnTo>
                <a:close/>
                <a:moveTo>
                  <a:pt x="47796" y="3902"/>
                </a:moveTo>
                <a:lnTo>
                  <a:pt x="47796" y="7661"/>
                </a:lnTo>
                <a:lnTo>
                  <a:pt x="44005" y="7661"/>
                </a:lnTo>
                <a:lnTo>
                  <a:pt x="44005" y="3902"/>
                </a:lnTo>
                <a:close/>
                <a:moveTo>
                  <a:pt x="51771" y="3902"/>
                </a:moveTo>
                <a:lnTo>
                  <a:pt x="51771" y="7661"/>
                </a:lnTo>
                <a:lnTo>
                  <a:pt x="47980" y="7661"/>
                </a:lnTo>
                <a:lnTo>
                  <a:pt x="47980" y="3902"/>
                </a:lnTo>
                <a:close/>
                <a:moveTo>
                  <a:pt x="55746" y="3902"/>
                </a:moveTo>
                <a:lnTo>
                  <a:pt x="55746" y="7661"/>
                </a:lnTo>
                <a:lnTo>
                  <a:pt x="51956" y="7661"/>
                </a:lnTo>
                <a:lnTo>
                  <a:pt x="51956" y="3902"/>
                </a:lnTo>
                <a:close/>
                <a:moveTo>
                  <a:pt x="59721" y="3902"/>
                </a:moveTo>
                <a:lnTo>
                  <a:pt x="59721" y="7661"/>
                </a:lnTo>
                <a:lnTo>
                  <a:pt x="55931" y="7661"/>
                </a:lnTo>
                <a:lnTo>
                  <a:pt x="55931" y="3902"/>
                </a:lnTo>
                <a:close/>
                <a:moveTo>
                  <a:pt x="63696" y="3902"/>
                </a:moveTo>
                <a:lnTo>
                  <a:pt x="63696" y="7661"/>
                </a:lnTo>
                <a:lnTo>
                  <a:pt x="59906" y="7661"/>
                </a:lnTo>
                <a:lnTo>
                  <a:pt x="59906" y="3902"/>
                </a:lnTo>
                <a:close/>
                <a:moveTo>
                  <a:pt x="67672" y="3902"/>
                </a:moveTo>
                <a:lnTo>
                  <a:pt x="67672" y="7661"/>
                </a:lnTo>
                <a:lnTo>
                  <a:pt x="63881" y="7661"/>
                </a:lnTo>
                <a:lnTo>
                  <a:pt x="63881" y="3902"/>
                </a:lnTo>
                <a:close/>
                <a:moveTo>
                  <a:pt x="71648" y="3902"/>
                </a:moveTo>
                <a:lnTo>
                  <a:pt x="71648" y="7661"/>
                </a:lnTo>
                <a:lnTo>
                  <a:pt x="67857" y="7661"/>
                </a:lnTo>
                <a:lnTo>
                  <a:pt x="67857" y="3902"/>
                </a:lnTo>
                <a:close/>
                <a:moveTo>
                  <a:pt x="75623" y="3902"/>
                </a:moveTo>
                <a:lnTo>
                  <a:pt x="75623" y="7661"/>
                </a:lnTo>
                <a:lnTo>
                  <a:pt x="71832" y="7661"/>
                </a:lnTo>
                <a:lnTo>
                  <a:pt x="71832" y="3902"/>
                </a:lnTo>
                <a:close/>
                <a:moveTo>
                  <a:pt x="79598" y="3902"/>
                </a:moveTo>
                <a:lnTo>
                  <a:pt x="79598" y="7661"/>
                </a:lnTo>
                <a:lnTo>
                  <a:pt x="75807" y="7661"/>
                </a:lnTo>
                <a:lnTo>
                  <a:pt x="75807" y="3902"/>
                </a:lnTo>
                <a:close/>
                <a:moveTo>
                  <a:pt x="83573" y="3902"/>
                </a:moveTo>
                <a:lnTo>
                  <a:pt x="83573" y="7661"/>
                </a:lnTo>
                <a:lnTo>
                  <a:pt x="79782" y="7661"/>
                </a:lnTo>
                <a:lnTo>
                  <a:pt x="79782" y="3902"/>
                </a:lnTo>
                <a:close/>
                <a:moveTo>
                  <a:pt x="87549" y="3902"/>
                </a:moveTo>
                <a:lnTo>
                  <a:pt x="87549" y="7661"/>
                </a:lnTo>
                <a:lnTo>
                  <a:pt x="83757" y="7661"/>
                </a:lnTo>
                <a:lnTo>
                  <a:pt x="83757" y="3902"/>
                </a:lnTo>
                <a:close/>
                <a:moveTo>
                  <a:pt x="91524" y="3902"/>
                </a:moveTo>
                <a:lnTo>
                  <a:pt x="91524" y="7661"/>
                </a:lnTo>
                <a:lnTo>
                  <a:pt x="87733" y="7661"/>
                </a:lnTo>
                <a:lnTo>
                  <a:pt x="87733" y="3902"/>
                </a:lnTo>
                <a:close/>
                <a:moveTo>
                  <a:pt x="95499" y="3902"/>
                </a:moveTo>
                <a:lnTo>
                  <a:pt x="95499" y="7661"/>
                </a:lnTo>
                <a:lnTo>
                  <a:pt x="91708" y="7661"/>
                </a:lnTo>
                <a:lnTo>
                  <a:pt x="91708" y="3902"/>
                </a:lnTo>
                <a:close/>
                <a:moveTo>
                  <a:pt x="99474" y="3902"/>
                </a:moveTo>
                <a:lnTo>
                  <a:pt x="99474" y="7661"/>
                </a:lnTo>
                <a:lnTo>
                  <a:pt x="95684" y="7661"/>
                </a:lnTo>
                <a:lnTo>
                  <a:pt x="95684" y="3902"/>
                </a:lnTo>
                <a:close/>
                <a:moveTo>
                  <a:pt x="103449" y="3902"/>
                </a:moveTo>
                <a:lnTo>
                  <a:pt x="103449" y="7661"/>
                </a:lnTo>
                <a:lnTo>
                  <a:pt x="99659" y="7661"/>
                </a:lnTo>
                <a:lnTo>
                  <a:pt x="99659" y="3902"/>
                </a:lnTo>
                <a:close/>
                <a:moveTo>
                  <a:pt x="107424" y="3902"/>
                </a:moveTo>
                <a:lnTo>
                  <a:pt x="107424" y="7661"/>
                </a:lnTo>
                <a:lnTo>
                  <a:pt x="103634" y="7661"/>
                </a:lnTo>
                <a:lnTo>
                  <a:pt x="103634" y="3902"/>
                </a:lnTo>
                <a:close/>
                <a:moveTo>
                  <a:pt x="111400" y="3902"/>
                </a:moveTo>
                <a:lnTo>
                  <a:pt x="111400" y="7661"/>
                </a:lnTo>
                <a:lnTo>
                  <a:pt x="107609" y="7661"/>
                </a:lnTo>
                <a:lnTo>
                  <a:pt x="107609" y="3902"/>
                </a:lnTo>
                <a:close/>
                <a:moveTo>
                  <a:pt x="115376" y="3902"/>
                </a:moveTo>
                <a:lnTo>
                  <a:pt x="115376" y="7661"/>
                </a:lnTo>
                <a:lnTo>
                  <a:pt x="111585" y="7661"/>
                </a:lnTo>
                <a:lnTo>
                  <a:pt x="111585" y="3902"/>
                </a:lnTo>
                <a:close/>
                <a:moveTo>
                  <a:pt x="119351" y="3902"/>
                </a:moveTo>
                <a:lnTo>
                  <a:pt x="119351" y="7661"/>
                </a:lnTo>
                <a:lnTo>
                  <a:pt x="115560" y="7661"/>
                </a:lnTo>
                <a:lnTo>
                  <a:pt x="115560" y="3902"/>
                </a:lnTo>
                <a:close/>
                <a:moveTo>
                  <a:pt x="123326" y="3902"/>
                </a:moveTo>
                <a:lnTo>
                  <a:pt x="123326" y="7661"/>
                </a:lnTo>
                <a:lnTo>
                  <a:pt x="119535" y="7661"/>
                </a:lnTo>
                <a:lnTo>
                  <a:pt x="119535" y="3902"/>
                </a:lnTo>
                <a:close/>
                <a:moveTo>
                  <a:pt x="127301" y="3902"/>
                </a:moveTo>
                <a:lnTo>
                  <a:pt x="127301" y="7661"/>
                </a:lnTo>
                <a:lnTo>
                  <a:pt x="123510" y="7661"/>
                </a:lnTo>
                <a:lnTo>
                  <a:pt x="123510" y="3902"/>
                </a:lnTo>
                <a:close/>
                <a:moveTo>
                  <a:pt x="131277" y="3902"/>
                </a:moveTo>
                <a:lnTo>
                  <a:pt x="131277" y="7661"/>
                </a:lnTo>
                <a:lnTo>
                  <a:pt x="127485" y="7661"/>
                </a:lnTo>
                <a:lnTo>
                  <a:pt x="127485" y="3902"/>
                </a:lnTo>
                <a:close/>
                <a:moveTo>
                  <a:pt x="135252" y="3902"/>
                </a:moveTo>
                <a:lnTo>
                  <a:pt x="135252" y="7661"/>
                </a:lnTo>
                <a:lnTo>
                  <a:pt x="131461" y="7661"/>
                </a:lnTo>
                <a:lnTo>
                  <a:pt x="131461" y="3902"/>
                </a:lnTo>
                <a:close/>
                <a:moveTo>
                  <a:pt x="139227" y="3902"/>
                </a:moveTo>
                <a:lnTo>
                  <a:pt x="139227" y="7661"/>
                </a:lnTo>
                <a:lnTo>
                  <a:pt x="135436" y="7661"/>
                </a:lnTo>
                <a:lnTo>
                  <a:pt x="135436" y="3902"/>
                </a:lnTo>
                <a:close/>
                <a:moveTo>
                  <a:pt x="143202" y="3902"/>
                </a:moveTo>
                <a:lnTo>
                  <a:pt x="143202" y="7661"/>
                </a:lnTo>
                <a:lnTo>
                  <a:pt x="139411" y="7661"/>
                </a:lnTo>
                <a:lnTo>
                  <a:pt x="139411" y="3902"/>
                </a:lnTo>
                <a:close/>
                <a:moveTo>
                  <a:pt x="147177" y="3902"/>
                </a:moveTo>
                <a:lnTo>
                  <a:pt x="147177" y="7661"/>
                </a:lnTo>
                <a:lnTo>
                  <a:pt x="143387" y="7661"/>
                </a:lnTo>
                <a:lnTo>
                  <a:pt x="143387" y="3902"/>
                </a:lnTo>
                <a:close/>
                <a:moveTo>
                  <a:pt x="151224" y="3902"/>
                </a:moveTo>
                <a:lnTo>
                  <a:pt x="151224" y="7661"/>
                </a:lnTo>
                <a:lnTo>
                  <a:pt x="147362" y="7661"/>
                </a:lnTo>
                <a:lnTo>
                  <a:pt x="147362" y="3902"/>
                </a:lnTo>
                <a:close/>
                <a:moveTo>
                  <a:pt x="4068" y="7844"/>
                </a:moveTo>
                <a:lnTo>
                  <a:pt x="4068" y="11605"/>
                </a:lnTo>
                <a:lnTo>
                  <a:pt x="184" y="11605"/>
                </a:lnTo>
                <a:lnTo>
                  <a:pt x="184" y="7844"/>
                </a:lnTo>
                <a:close/>
                <a:moveTo>
                  <a:pt x="8043" y="7844"/>
                </a:moveTo>
                <a:lnTo>
                  <a:pt x="8043" y="11605"/>
                </a:lnTo>
                <a:lnTo>
                  <a:pt x="4252" y="11605"/>
                </a:lnTo>
                <a:lnTo>
                  <a:pt x="4252" y="7844"/>
                </a:lnTo>
                <a:close/>
                <a:moveTo>
                  <a:pt x="12018" y="7844"/>
                </a:moveTo>
                <a:lnTo>
                  <a:pt x="12018" y="11605"/>
                </a:lnTo>
                <a:lnTo>
                  <a:pt x="8227" y="11605"/>
                </a:lnTo>
                <a:lnTo>
                  <a:pt x="8227" y="7844"/>
                </a:lnTo>
                <a:close/>
                <a:moveTo>
                  <a:pt x="15993" y="7844"/>
                </a:moveTo>
                <a:lnTo>
                  <a:pt x="15993" y="11605"/>
                </a:lnTo>
                <a:lnTo>
                  <a:pt x="12202" y="11605"/>
                </a:lnTo>
                <a:lnTo>
                  <a:pt x="12202" y="7844"/>
                </a:lnTo>
                <a:close/>
                <a:moveTo>
                  <a:pt x="19968" y="7844"/>
                </a:moveTo>
                <a:lnTo>
                  <a:pt x="19968" y="11605"/>
                </a:lnTo>
                <a:lnTo>
                  <a:pt x="16177" y="11605"/>
                </a:lnTo>
                <a:lnTo>
                  <a:pt x="16177" y="7844"/>
                </a:lnTo>
                <a:close/>
                <a:moveTo>
                  <a:pt x="23944" y="7844"/>
                </a:moveTo>
                <a:lnTo>
                  <a:pt x="23944" y="11605"/>
                </a:lnTo>
                <a:lnTo>
                  <a:pt x="20153" y="11605"/>
                </a:lnTo>
                <a:lnTo>
                  <a:pt x="20153" y="7844"/>
                </a:lnTo>
                <a:close/>
                <a:moveTo>
                  <a:pt x="27919" y="7844"/>
                </a:moveTo>
                <a:lnTo>
                  <a:pt x="27919" y="11605"/>
                </a:lnTo>
                <a:lnTo>
                  <a:pt x="24129" y="11605"/>
                </a:lnTo>
                <a:lnTo>
                  <a:pt x="24129" y="7844"/>
                </a:lnTo>
                <a:close/>
                <a:moveTo>
                  <a:pt x="31895" y="7844"/>
                </a:moveTo>
                <a:lnTo>
                  <a:pt x="31895" y="11605"/>
                </a:lnTo>
                <a:lnTo>
                  <a:pt x="28104" y="11605"/>
                </a:lnTo>
                <a:lnTo>
                  <a:pt x="28104" y="7844"/>
                </a:lnTo>
                <a:close/>
                <a:moveTo>
                  <a:pt x="35870" y="7844"/>
                </a:moveTo>
                <a:lnTo>
                  <a:pt x="35870" y="11605"/>
                </a:lnTo>
                <a:lnTo>
                  <a:pt x="32079" y="11605"/>
                </a:lnTo>
                <a:lnTo>
                  <a:pt x="32079" y="7844"/>
                </a:lnTo>
                <a:close/>
                <a:moveTo>
                  <a:pt x="39845" y="7844"/>
                </a:moveTo>
                <a:lnTo>
                  <a:pt x="39845" y="11605"/>
                </a:lnTo>
                <a:lnTo>
                  <a:pt x="36054" y="11605"/>
                </a:lnTo>
                <a:lnTo>
                  <a:pt x="36054" y="7844"/>
                </a:lnTo>
                <a:close/>
                <a:moveTo>
                  <a:pt x="43821" y="7844"/>
                </a:moveTo>
                <a:lnTo>
                  <a:pt x="43821" y="11605"/>
                </a:lnTo>
                <a:lnTo>
                  <a:pt x="40029" y="11605"/>
                </a:lnTo>
                <a:lnTo>
                  <a:pt x="40029" y="7844"/>
                </a:lnTo>
                <a:close/>
                <a:moveTo>
                  <a:pt x="47796" y="7844"/>
                </a:moveTo>
                <a:lnTo>
                  <a:pt x="47796" y="11605"/>
                </a:lnTo>
                <a:lnTo>
                  <a:pt x="44005" y="11605"/>
                </a:lnTo>
                <a:lnTo>
                  <a:pt x="44005" y="7844"/>
                </a:lnTo>
                <a:close/>
                <a:moveTo>
                  <a:pt x="51771" y="7844"/>
                </a:moveTo>
                <a:lnTo>
                  <a:pt x="51771" y="11605"/>
                </a:lnTo>
                <a:lnTo>
                  <a:pt x="47980" y="11605"/>
                </a:lnTo>
                <a:lnTo>
                  <a:pt x="47980" y="7844"/>
                </a:lnTo>
                <a:close/>
                <a:moveTo>
                  <a:pt x="55746" y="7844"/>
                </a:moveTo>
                <a:lnTo>
                  <a:pt x="55746" y="11605"/>
                </a:lnTo>
                <a:lnTo>
                  <a:pt x="51956" y="11605"/>
                </a:lnTo>
                <a:lnTo>
                  <a:pt x="51956" y="7844"/>
                </a:lnTo>
                <a:close/>
                <a:moveTo>
                  <a:pt x="59721" y="7844"/>
                </a:moveTo>
                <a:lnTo>
                  <a:pt x="59721" y="11605"/>
                </a:lnTo>
                <a:lnTo>
                  <a:pt x="55931" y="11605"/>
                </a:lnTo>
                <a:lnTo>
                  <a:pt x="55931" y="7844"/>
                </a:lnTo>
                <a:close/>
                <a:moveTo>
                  <a:pt x="63696" y="7844"/>
                </a:moveTo>
                <a:lnTo>
                  <a:pt x="63696" y="11605"/>
                </a:lnTo>
                <a:lnTo>
                  <a:pt x="59906" y="11605"/>
                </a:lnTo>
                <a:lnTo>
                  <a:pt x="59906" y="7844"/>
                </a:lnTo>
                <a:close/>
                <a:moveTo>
                  <a:pt x="67672" y="7844"/>
                </a:moveTo>
                <a:lnTo>
                  <a:pt x="67672" y="11605"/>
                </a:lnTo>
                <a:lnTo>
                  <a:pt x="63881" y="11605"/>
                </a:lnTo>
                <a:lnTo>
                  <a:pt x="63881" y="7844"/>
                </a:lnTo>
                <a:close/>
                <a:moveTo>
                  <a:pt x="71648" y="7844"/>
                </a:moveTo>
                <a:lnTo>
                  <a:pt x="71648" y="11605"/>
                </a:lnTo>
                <a:lnTo>
                  <a:pt x="67857" y="11605"/>
                </a:lnTo>
                <a:lnTo>
                  <a:pt x="67857" y="7844"/>
                </a:lnTo>
                <a:close/>
                <a:moveTo>
                  <a:pt x="75623" y="7844"/>
                </a:moveTo>
                <a:lnTo>
                  <a:pt x="75623" y="11605"/>
                </a:lnTo>
                <a:lnTo>
                  <a:pt x="71832" y="11605"/>
                </a:lnTo>
                <a:lnTo>
                  <a:pt x="71832" y="7844"/>
                </a:lnTo>
                <a:close/>
                <a:moveTo>
                  <a:pt x="79598" y="7844"/>
                </a:moveTo>
                <a:lnTo>
                  <a:pt x="79598" y="11605"/>
                </a:lnTo>
                <a:lnTo>
                  <a:pt x="75807" y="11605"/>
                </a:lnTo>
                <a:lnTo>
                  <a:pt x="75807" y="7844"/>
                </a:lnTo>
                <a:close/>
                <a:moveTo>
                  <a:pt x="83573" y="7844"/>
                </a:moveTo>
                <a:lnTo>
                  <a:pt x="83573" y="11605"/>
                </a:lnTo>
                <a:lnTo>
                  <a:pt x="79782" y="11605"/>
                </a:lnTo>
                <a:lnTo>
                  <a:pt x="79782" y="7844"/>
                </a:lnTo>
                <a:close/>
                <a:moveTo>
                  <a:pt x="87549" y="7844"/>
                </a:moveTo>
                <a:lnTo>
                  <a:pt x="87549" y="11605"/>
                </a:lnTo>
                <a:lnTo>
                  <a:pt x="83757" y="11605"/>
                </a:lnTo>
                <a:lnTo>
                  <a:pt x="83757" y="7844"/>
                </a:lnTo>
                <a:close/>
                <a:moveTo>
                  <a:pt x="91524" y="7844"/>
                </a:moveTo>
                <a:lnTo>
                  <a:pt x="91524" y="11605"/>
                </a:lnTo>
                <a:lnTo>
                  <a:pt x="87733" y="11605"/>
                </a:lnTo>
                <a:lnTo>
                  <a:pt x="87733" y="7844"/>
                </a:lnTo>
                <a:close/>
                <a:moveTo>
                  <a:pt x="95499" y="7844"/>
                </a:moveTo>
                <a:lnTo>
                  <a:pt x="95499" y="11605"/>
                </a:lnTo>
                <a:lnTo>
                  <a:pt x="91708" y="11605"/>
                </a:lnTo>
                <a:lnTo>
                  <a:pt x="91708" y="7844"/>
                </a:lnTo>
                <a:close/>
                <a:moveTo>
                  <a:pt x="99474" y="7844"/>
                </a:moveTo>
                <a:lnTo>
                  <a:pt x="99474" y="11605"/>
                </a:lnTo>
                <a:lnTo>
                  <a:pt x="95684" y="11605"/>
                </a:lnTo>
                <a:lnTo>
                  <a:pt x="95684" y="7844"/>
                </a:lnTo>
                <a:close/>
                <a:moveTo>
                  <a:pt x="103449" y="7844"/>
                </a:moveTo>
                <a:lnTo>
                  <a:pt x="103449" y="11605"/>
                </a:lnTo>
                <a:lnTo>
                  <a:pt x="99659" y="11605"/>
                </a:lnTo>
                <a:lnTo>
                  <a:pt x="99659" y="7844"/>
                </a:lnTo>
                <a:close/>
                <a:moveTo>
                  <a:pt x="107424" y="7844"/>
                </a:moveTo>
                <a:lnTo>
                  <a:pt x="107424" y="11605"/>
                </a:lnTo>
                <a:lnTo>
                  <a:pt x="103634" y="11605"/>
                </a:lnTo>
                <a:lnTo>
                  <a:pt x="103634" y="7844"/>
                </a:lnTo>
                <a:close/>
                <a:moveTo>
                  <a:pt x="111400" y="7844"/>
                </a:moveTo>
                <a:lnTo>
                  <a:pt x="111400" y="11605"/>
                </a:lnTo>
                <a:lnTo>
                  <a:pt x="107609" y="11605"/>
                </a:lnTo>
                <a:lnTo>
                  <a:pt x="107609" y="7844"/>
                </a:lnTo>
                <a:close/>
                <a:moveTo>
                  <a:pt x="115376" y="7844"/>
                </a:moveTo>
                <a:lnTo>
                  <a:pt x="115376" y="11605"/>
                </a:lnTo>
                <a:lnTo>
                  <a:pt x="111585" y="11605"/>
                </a:lnTo>
                <a:lnTo>
                  <a:pt x="111585" y="7844"/>
                </a:lnTo>
                <a:close/>
                <a:moveTo>
                  <a:pt x="119351" y="7844"/>
                </a:moveTo>
                <a:lnTo>
                  <a:pt x="119351" y="11605"/>
                </a:lnTo>
                <a:lnTo>
                  <a:pt x="115560" y="11605"/>
                </a:lnTo>
                <a:lnTo>
                  <a:pt x="115560" y="7844"/>
                </a:lnTo>
                <a:close/>
                <a:moveTo>
                  <a:pt x="123326" y="7844"/>
                </a:moveTo>
                <a:lnTo>
                  <a:pt x="123326" y="11605"/>
                </a:lnTo>
                <a:lnTo>
                  <a:pt x="119535" y="11605"/>
                </a:lnTo>
                <a:lnTo>
                  <a:pt x="119535" y="7844"/>
                </a:lnTo>
                <a:close/>
                <a:moveTo>
                  <a:pt x="127301" y="7844"/>
                </a:moveTo>
                <a:lnTo>
                  <a:pt x="127301" y="11605"/>
                </a:lnTo>
                <a:lnTo>
                  <a:pt x="123510" y="11605"/>
                </a:lnTo>
                <a:lnTo>
                  <a:pt x="123510" y="7844"/>
                </a:lnTo>
                <a:close/>
                <a:moveTo>
                  <a:pt x="131277" y="7844"/>
                </a:moveTo>
                <a:lnTo>
                  <a:pt x="131277" y="11605"/>
                </a:lnTo>
                <a:lnTo>
                  <a:pt x="127485" y="11605"/>
                </a:lnTo>
                <a:lnTo>
                  <a:pt x="127485" y="7844"/>
                </a:lnTo>
                <a:close/>
                <a:moveTo>
                  <a:pt x="135252" y="7844"/>
                </a:moveTo>
                <a:lnTo>
                  <a:pt x="135252" y="11605"/>
                </a:lnTo>
                <a:lnTo>
                  <a:pt x="131461" y="11605"/>
                </a:lnTo>
                <a:lnTo>
                  <a:pt x="131461" y="7844"/>
                </a:lnTo>
                <a:close/>
                <a:moveTo>
                  <a:pt x="139227" y="7844"/>
                </a:moveTo>
                <a:lnTo>
                  <a:pt x="139227" y="11605"/>
                </a:lnTo>
                <a:lnTo>
                  <a:pt x="135436" y="11605"/>
                </a:lnTo>
                <a:lnTo>
                  <a:pt x="135436" y="7844"/>
                </a:lnTo>
                <a:close/>
                <a:moveTo>
                  <a:pt x="143202" y="7844"/>
                </a:moveTo>
                <a:lnTo>
                  <a:pt x="143202" y="11605"/>
                </a:lnTo>
                <a:lnTo>
                  <a:pt x="139411" y="11605"/>
                </a:lnTo>
                <a:lnTo>
                  <a:pt x="139411" y="7844"/>
                </a:lnTo>
                <a:close/>
                <a:moveTo>
                  <a:pt x="147177" y="7844"/>
                </a:moveTo>
                <a:lnTo>
                  <a:pt x="147177" y="11605"/>
                </a:lnTo>
                <a:lnTo>
                  <a:pt x="143387" y="11605"/>
                </a:lnTo>
                <a:lnTo>
                  <a:pt x="143387" y="7844"/>
                </a:lnTo>
                <a:close/>
                <a:moveTo>
                  <a:pt x="151224" y="7844"/>
                </a:moveTo>
                <a:lnTo>
                  <a:pt x="151224" y="11605"/>
                </a:lnTo>
                <a:lnTo>
                  <a:pt x="147362" y="11605"/>
                </a:lnTo>
                <a:lnTo>
                  <a:pt x="147362" y="7844"/>
                </a:lnTo>
                <a:close/>
                <a:moveTo>
                  <a:pt x="4068" y="11788"/>
                </a:moveTo>
                <a:lnTo>
                  <a:pt x="4068" y="15547"/>
                </a:lnTo>
                <a:lnTo>
                  <a:pt x="184" y="15547"/>
                </a:lnTo>
                <a:lnTo>
                  <a:pt x="184" y="11788"/>
                </a:lnTo>
                <a:close/>
                <a:moveTo>
                  <a:pt x="8043" y="11788"/>
                </a:moveTo>
                <a:lnTo>
                  <a:pt x="8043" y="15547"/>
                </a:lnTo>
                <a:lnTo>
                  <a:pt x="4252" y="15547"/>
                </a:lnTo>
                <a:lnTo>
                  <a:pt x="4252" y="11788"/>
                </a:lnTo>
                <a:close/>
                <a:moveTo>
                  <a:pt x="12018" y="11788"/>
                </a:moveTo>
                <a:lnTo>
                  <a:pt x="12018" y="15547"/>
                </a:lnTo>
                <a:lnTo>
                  <a:pt x="8227" y="15547"/>
                </a:lnTo>
                <a:lnTo>
                  <a:pt x="8227" y="11788"/>
                </a:lnTo>
                <a:close/>
                <a:moveTo>
                  <a:pt x="15993" y="11788"/>
                </a:moveTo>
                <a:lnTo>
                  <a:pt x="15993" y="15547"/>
                </a:lnTo>
                <a:lnTo>
                  <a:pt x="12202" y="15547"/>
                </a:lnTo>
                <a:lnTo>
                  <a:pt x="12202" y="11788"/>
                </a:lnTo>
                <a:close/>
                <a:moveTo>
                  <a:pt x="19968" y="11788"/>
                </a:moveTo>
                <a:lnTo>
                  <a:pt x="19968" y="15547"/>
                </a:lnTo>
                <a:lnTo>
                  <a:pt x="16177" y="15547"/>
                </a:lnTo>
                <a:lnTo>
                  <a:pt x="16177" y="11788"/>
                </a:lnTo>
                <a:close/>
                <a:moveTo>
                  <a:pt x="23944" y="11788"/>
                </a:moveTo>
                <a:lnTo>
                  <a:pt x="23944" y="15547"/>
                </a:lnTo>
                <a:lnTo>
                  <a:pt x="20153" y="15547"/>
                </a:lnTo>
                <a:lnTo>
                  <a:pt x="20153" y="11788"/>
                </a:lnTo>
                <a:close/>
                <a:moveTo>
                  <a:pt x="27919" y="11788"/>
                </a:moveTo>
                <a:lnTo>
                  <a:pt x="27919" y="15547"/>
                </a:lnTo>
                <a:lnTo>
                  <a:pt x="24129" y="15547"/>
                </a:lnTo>
                <a:lnTo>
                  <a:pt x="24129" y="11788"/>
                </a:lnTo>
                <a:close/>
                <a:moveTo>
                  <a:pt x="31895" y="11788"/>
                </a:moveTo>
                <a:lnTo>
                  <a:pt x="31895" y="15547"/>
                </a:lnTo>
                <a:lnTo>
                  <a:pt x="28104" y="15547"/>
                </a:lnTo>
                <a:lnTo>
                  <a:pt x="28104" y="11788"/>
                </a:lnTo>
                <a:close/>
                <a:moveTo>
                  <a:pt x="35870" y="11788"/>
                </a:moveTo>
                <a:lnTo>
                  <a:pt x="35870" y="15547"/>
                </a:lnTo>
                <a:lnTo>
                  <a:pt x="32079" y="15547"/>
                </a:lnTo>
                <a:lnTo>
                  <a:pt x="32079" y="11788"/>
                </a:lnTo>
                <a:close/>
                <a:moveTo>
                  <a:pt x="39845" y="11788"/>
                </a:moveTo>
                <a:lnTo>
                  <a:pt x="39845" y="15547"/>
                </a:lnTo>
                <a:lnTo>
                  <a:pt x="36054" y="15547"/>
                </a:lnTo>
                <a:lnTo>
                  <a:pt x="36054" y="11788"/>
                </a:lnTo>
                <a:close/>
                <a:moveTo>
                  <a:pt x="43821" y="11788"/>
                </a:moveTo>
                <a:lnTo>
                  <a:pt x="43821" y="15547"/>
                </a:lnTo>
                <a:lnTo>
                  <a:pt x="40029" y="15547"/>
                </a:lnTo>
                <a:lnTo>
                  <a:pt x="40029" y="11788"/>
                </a:lnTo>
                <a:close/>
                <a:moveTo>
                  <a:pt x="47796" y="11788"/>
                </a:moveTo>
                <a:lnTo>
                  <a:pt x="47796" y="15547"/>
                </a:lnTo>
                <a:lnTo>
                  <a:pt x="44005" y="15547"/>
                </a:lnTo>
                <a:lnTo>
                  <a:pt x="44005" y="11788"/>
                </a:lnTo>
                <a:close/>
                <a:moveTo>
                  <a:pt x="51771" y="11788"/>
                </a:moveTo>
                <a:lnTo>
                  <a:pt x="51771" y="15547"/>
                </a:lnTo>
                <a:lnTo>
                  <a:pt x="47980" y="15547"/>
                </a:lnTo>
                <a:lnTo>
                  <a:pt x="47980" y="11788"/>
                </a:lnTo>
                <a:close/>
                <a:moveTo>
                  <a:pt x="55746" y="11788"/>
                </a:moveTo>
                <a:lnTo>
                  <a:pt x="55746" y="15547"/>
                </a:lnTo>
                <a:lnTo>
                  <a:pt x="51956" y="15547"/>
                </a:lnTo>
                <a:lnTo>
                  <a:pt x="51956" y="11788"/>
                </a:lnTo>
                <a:close/>
                <a:moveTo>
                  <a:pt x="59721" y="11788"/>
                </a:moveTo>
                <a:lnTo>
                  <a:pt x="59721" y="15547"/>
                </a:lnTo>
                <a:lnTo>
                  <a:pt x="55931" y="15547"/>
                </a:lnTo>
                <a:lnTo>
                  <a:pt x="55931" y="11788"/>
                </a:lnTo>
                <a:close/>
                <a:moveTo>
                  <a:pt x="63696" y="11788"/>
                </a:moveTo>
                <a:lnTo>
                  <a:pt x="63696" y="15547"/>
                </a:lnTo>
                <a:lnTo>
                  <a:pt x="59906" y="15547"/>
                </a:lnTo>
                <a:lnTo>
                  <a:pt x="59906" y="11788"/>
                </a:lnTo>
                <a:close/>
                <a:moveTo>
                  <a:pt x="67672" y="11788"/>
                </a:moveTo>
                <a:lnTo>
                  <a:pt x="67672" y="15547"/>
                </a:lnTo>
                <a:lnTo>
                  <a:pt x="63881" y="15547"/>
                </a:lnTo>
                <a:lnTo>
                  <a:pt x="63881" y="11788"/>
                </a:lnTo>
                <a:close/>
                <a:moveTo>
                  <a:pt x="71648" y="11788"/>
                </a:moveTo>
                <a:lnTo>
                  <a:pt x="71648" y="15547"/>
                </a:lnTo>
                <a:lnTo>
                  <a:pt x="67857" y="15547"/>
                </a:lnTo>
                <a:lnTo>
                  <a:pt x="67857" y="11788"/>
                </a:lnTo>
                <a:close/>
                <a:moveTo>
                  <a:pt x="75623" y="11788"/>
                </a:moveTo>
                <a:lnTo>
                  <a:pt x="75623" y="15547"/>
                </a:lnTo>
                <a:lnTo>
                  <a:pt x="71832" y="15547"/>
                </a:lnTo>
                <a:lnTo>
                  <a:pt x="71832" y="11788"/>
                </a:lnTo>
                <a:close/>
                <a:moveTo>
                  <a:pt x="79598" y="11788"/>
                </a:moveTo>
                <a:lnTo>
                  <a:pt x="79598" y="15547"/>
                </a:lnTo>
                <a:lnTo>
                  <a:pt x="75807" y="15547"/>
                </a:lnTo>
                <a:lnTo>
                  <a:pt x="75807" y="11788"/>
                </a:lnTo>
                <a:close/>
                <a:moveTo>
                  <a:pt x="83573" y="11788"/>
                </a:moveTo>
                <a:lnTo>
                  <a:pt x="83573" y="15547"/>
                </a:lnTo>
                <a:lnTo>
                  <a:pt x="79782" y="15547"/>
                </a:lnTo>
                <a:lnTo>
                  <a:pt x="79782" y="11788"/>
                </a:lnTo>
                <a:close/>
                <a:moveTo>
                  <a:pt x="87549" y="11788"/>
                </a:moveTo>
                <a:lnTo>
                  <a:pt x="87549" y="15547"/>
                </a:lnTo>
                <a:lnTo>
                  <a:pt x="83757" y="15547"/>
                </a:lnTo>
                <a:lnTo>
                  <a:pt x="83757" y="11788"/>
                </a:lnTo>
                <a:close/>
                <a:moveTo>
                  <a:pt x="91524" y="11788"/>
                </a:moveTo>
                <a:lnTo>
                  <a:pt x="91524" y="15547"/>
                </a:lnTo>
                <a:lnTo>
                  <a:pt x="87733" y="15547"/>
                </a:lnTo>
                <a:lnTo>
                  <a:pt x="87733" y="11788"/>
                </a:lnTo>
                <a:close/>
                <a:moveTo>
                  <a:pt x="95499" y="11788"/>
                </a:moveTo>
                <a:lnTo>
                  <a:pt x="95499" y="15547"/>
                </a:lnTo>
                <a:lnTo>
                  <a:pt x="91708" y="15547"/>
                </a:lnTo>
                <a:lnTo>
                  <a:pt x="91708" y="11788"/>
                </a:lnTo>
                <a:close/>
                <a:moveTo>
                  <a:pt x="99474" y="11788"/>
                </a:moveTo>
                <a:lnTo>
                  <a:pt x="99474" y="15547"/>
                </a:lnTo>
                <a:lnTo>
                  <a:pt x="95684" y="15547"/>
                </a:lnTo>
                <a:lnTo>
                  <a:pt x="95684" y="11788"/>
                </a:lnTo>
                <a:close/>
                <a:moveTo>
                  <a:pt x="103449" y="11788"/>
                </a:moveTo>
                <a:lnTo>
                  <a:pt x="103449" y="15547"/>
                </a:lnTo>
                <a:lnTo>
                  <a:pt x="99659" y="15547"/>
                </a:lnTo>
                <a:lnTo>
                  <a:pt x="99659" y="11788"/>
                </a:lnTo>
                <a:close/>
                <a:moveTo>
                  <a:pt x="107424" y="11788"/>
                </a:moveTo>
                <a:lnTo>
                  <a:pt x="107424" y="15547"/>
                </a:lnTo>
                <a:lnTo>
                  <a:pt x="103634" y="15547"/>
                </a:lnTo>
                <a:lnTo>
                  <a:pt x="103634" y="11788"/>
                </a:lnTo>
                <a:close/>
                <a:moveTo>
                  <a:pt x="111400" y="11788"/>
                </a:moveTo>
                <a:lnTo>
                  <a:pt x="111400" y="15547"/>
                </a:lnTo>
                <a:lnTo>
                  <a:pt x="107609" y="15547"/>
                </a:lnTo>
                <a:lnTo>
                  <a:pt x="107609" y="11788"/>
                </a:lnTo>
                <a:close/>
                <a:moveTo>
                  <a:pt x="115376" y="11788"/>
                </a:moveTo>
                <a:lnTo>
                  <a:pt x="115376" y="15547"/>
                </a:lnTo>
                <a:lnTo>
                  <a:pt x="111585" y="15547"/>
                </a:lnTo>
                <a:lnTo>
                  <a:pt x="111585" y="11788"/>
                </a:lnTo>
                <a:close/>
                <a:moveTo>
                  <a:pt x="119351" y="11788"/>
                </a:moveTo>
                <a:lnTo>
                  <a:pt x="119351" y="15547"/>
                </a:lnTo>
                <a:lnTo>
                  <a:pt x="115560" y="15547"/>
                </a:lnTo>
                <a:lnTo>
                  <a:pt x="115560" y="11788"/>
                </a:lnTo>
                <a:close/>
                <a:moveTo>
                  <a:pt x="123326" y="11788"/>
                </a:moveTo>
                <a:lnTo>
                  <a:pt x="123326" y="15547"/>
                </a:lnTo>
                <a:lnTo>
                  <a:pt x="119535" y="15547"/>
                </a:lnTo>
                <a:lnTo>
                  <a:pt x="119535" y="11788"/>
                </a:lnTo>
                <a:close/>
                <a:moveTo>
                  <a:pt x="127301" y="11788"/>
                </a:moveTo>
                <a:lnTo>
                  <a:pt x="127301" y="15547"/>
                </a:lnTo>
                <a:lnTo>
                  <a:pt x="123510" y="15547"/>
                </a:lnTo>
                <a:lnTo>
                  <a:pt x="123510" y="11788"/>
                </a:lnTo>
                <a:close/>
                <a:moveTo>
                  <a:pt x="131277" y="11788"/>
                </a:moveTo>
                <a:lnTo>
                  <a:pt x="131277" y="15547"/>
                </a:lnTo>
                <a:lnTo>
                  <a:pt x="127485" y="15547"/>
                </a:lnTo>
                <a:lnTo>
                  <a:pt x="127485" y="11788"/>
                </a:lnTo>
                <a:close/>
                <a:moveTo>
                  <a:pt x="135252" y="11788"/>
                </a:moveTo>
                <a:lnTo>
                  <a:pt x="135252" y="15547"/>
                </a:lnTo>
                <a:lnTo>
                  <a:pt x="131461" y="15547"/>
                </a:lnTo>
                <a:lnTo>
                  <a:pt x="131461" y="11788"/>
                </a:lnTo>
                <a:close/>
                <a:moveTo>
                  <a:pt x="139227" y="11788"/>
                </a:moveTo>
                <a:lnTo>
                  <a:pt x="139227" y="15547"/>
                </a:lnTo>
                <a:lnTo>
                  <a:pt x="135436" y="15547"/>
                </a:lnTo>
                <a:lnTo>
                  <a:pt x="135436" y="11788"/>
                </a:lnTo>
                <a:close/>
                <a:moveTo>
                  <a:pt x="143202" y="11788"/>
                </a:moveTo>
                <a:lnTo>
                  <a:pt x="143202" y="15547"/>
                </a:lnTo>
                <a:lnTo>
                  <a:pt x="139411" y="15547"/>
                </a:lnTo>
                <a:lnTo>
                  <a:pt x="139411" y="11788"/>
                </a:lnTo>
                <a:close/>
                <a:moveTo>
                  <a:pt x="147177" y="11788"/>
                </a:moveTo>
                <a:lnTo>
                  <a:pt x="147177" y="15547"/>
                </a:lnTo>
                <a:lnTo>
                  <a:pt x="143387" y="15547"/>
                </a:lnTo>
                <a:lnTo>
                  <a:pt x="143387" y="11788"/>
                </a:lnTo>
                <a:close/>
                <a:moveTo>
                  <a:pt x="151224" y="11788"/>
                </a:moveTo>
                <a:lnTo>
                  <a:pt x="151224" y="15547"/>
                </a:lnTo>
                <a:lnTo>
                  <a:pt x="147362" y="15547"/>
                </a:lnTo>
                <a:lnTo>
                  <a:pt x="147362" y="11788"/>
                </a:lnTo>
                <a:close/>
                <a:moveTo>
                  <a:pt x="4068" y="15730"/>
                </a:moveTo>
                <a:lnTo>
                  <a:pt x="4068" y="19490"/>
                </a:lnTo>
                <a:lnTo>
                  <a:pt x="184" y="19490"/>
                </a:lnTo>
                <a:lnTo>
                  <a:pt x="184" y="15730"/>
                </a:lnTo>
                <a:close/>
                <a:moveTo>
                  <a:pt x="8043" y="15730"/>
                </a:moveTo>
                <a:lnTo>
                  <a:pt x="8043" y="19490"/>
                </a:lnTo>
                <a:lnTo>
                  <a:pt x="4252" y="19490"/>
                </a:lnTo>
                <a:lnTo>
                  <a:pt x="4252" y="15730"/>
                </a:lnTo>
                <a:close/>
                <a:moveTo>
                  <a:pt x="12018" y="15730"/>
                </a:moveTo>
                <a:lnTo>
                  <a:pt x="12018" y="19490"/>
                </a:lnTo>
                <a:lnTo>
                  <a:pt x="8227" y="19490"/>
                </a:lnTo>
                <a:lnTo>
                  <a:pt x="8227" y="15730"/>
                </a:lnTo>
                <a:close/>
                <a:moveTo>
                  <a:pt x="15993" y="15730"/>
                </a:moveTo>
                <a:lnTo>
                  <a:pt x="15993" y="19490"/>
                </a:lnTo>
                <a:lnTo>
                  <a:pt x="12202" y="19490"/>
                </a:lnTo>
                <a:lnTo>
                  <a:pt x="12202" y="15730"/>
                </a:lnTo>
                <a:close/>
                <a:moveTo>
                  <a:pt x="19968" y="15730"/>
                </a:moveTo>
                <a:lnTo>
                  <a:pt x="19968" y="19490"/>
                </a:lnTo>
                <a:lnTo>
                  <a:pt x="16177" y="19490"/>
                </a:lnTo>
                <a:lnTo>
                  <a:pt x="16177" y="15730"/>
                </a:lnTo>
                <a:close/>
                <a:moveTo>
                  <a:pt x="23944" y="15730"/>
                </a:moveTo>
                <a:lnTo>
                  <a:pt x="23944" y="19490"/>
                </a:lnTo>
                <a:lnTo>
                  <a:pt x="20153" y="19490"/>
                </a:lnTo>
                <a:lnTo>
                  <a:pt x="20153" y="15730"/>
                </a:lnTo>
                <a:close/>
                <a:moveTo>
                  <a:pt x="27919" y="15730"/>
                </a:moveTo>
                <a:lnTo>
                  <a:pt x="27919" y="19490"/>
                </a:lnTo>
                <a:lnTo>
                  <a:pt x="24129" y="19490"/>
                </a:lnTo>
                <a:lnTo>
                  <a:pt x="24129" y="15730"/>
                </a:lnTo>
                <a:close/>
                <a:moveTo>
                  <a:pt x="31895" y="15730"/>
                </a:moveTo>
                <a:lnTo>
                  <a:pt x="31895" y="19490"/>
                </a:lnTo>
                <a:lnTo>
                  <a:pt x="28104" y="19490"/>
                </a:lnTo>
                <a:lnTo>
                  <a:pt x="28104" y="15730"/>
                </a:lnTo>
                <a:close/>
                <a:moveTo>
                  <a:pt x="35870" y="15730"/>
                </a:moveTo>
                <a:lnTo>
                  <a:pt x="35870" y="19490"/>
                </a:lnTo>
                <a:lnTo>
                  <a:pt x="32079" y="19490"/>
                </a:lnTo>
                <a:lnTo>
                  <a:pt x="32079" y="15730"/>
                </a:lnTo>
                <a:close/>
                <a:moveTo>
                  <a:pt x="39845" y="15730"/>
                </a:moveTo>
                <a:lnTo>
                  <a:pt x="39845" y="19490"/>
                </a:lnTo>
                <a:lnTo>
                  <a:pt x="36054" y="19490"/>
                </a:lnTo>
                <a:lnTo>
                  <a:pt x="36054" y="15730"/>
                </a:lnTo>
                <a:close/>
                <a:moveTo>
                  <a:pt x="43821" y="15730"/>
                </a:moveTo>
                <a:lnTo>
                  <a:pt x="43821" y="19490"/>
                </a:lnTo>
                <a:lnTo>
                  <a:pt x="40029" y="19490"/>
                </a:lnTo>
                <a:lnTo>
                  <a:pt x="40029" y="15730"/>
                </a:lnTo>
                <a:close/>
                <a:moveTo>
                  <a:pt x="47796" y="15730"/>
                </a:moveTo>
                <a:lnTo>
                  <a:pt x="47796" y="19490"/>
                </a:lnTo>
                <a:lnTo>
                  <a:pt x="44005" y="19490"/>
                </a:lnTo>
                <a:lnTo>
                  <a:pt x="44005" y="15730"/>
                </a:lnTo>
                <a:close/>
                <a:moveTo>
                  <a:pt x="51771" y="15730"/>
                </a:moveTo>
                <a:lnTo>
                  <a:pt x="51771" y="19490"/>
                </a:lnTo>
                <a:lnTo>
                  <a:pt x="47980" y="19490"/>
                </a:lnTo>
                <a:lnTo>
                  <a:pt x="47980" y="15730"/>
                </a:lnTo>
                <a:close/>
                <a:moveTo>
                  <a:pt x="55746" y="15730"/>
                </a:moveTo>
                <a:lnTo>
                  <a:pt x="55746" y="19490"/>
                </a:lnTo>
                <a:lnTo>
                  <a:pt x="51956" y="19490"/>
                </a:lnTo>
                <a:lnTo>
                  <a:pt x="51956" y="15730"/>
                </a:lnTo>
                <a:close/>
                <a:moveTo>
                  <a:pt x="59721" y="15730"/>
                </a:moveTo>
                <a:lnTo>
                  <a:pt x="59721" y="19490"/>
                </a:lnTo>
                <a:lnTo>
                  <a:pt x="55931" y="19490"/>
                </a:lnTo>
                <a:lnTo>
                  <a:pt x="55931" y="15730"/>
                </a:lnTo>
                <a:close/>
                <a:moveTo>
                  <a:pt x="63696" y="15730"/>
                </a:moveTo>
                <a:lnTo>
                  <a:pt x="63696" y="19490"/>
                </a:lnTo>
                <a:lnTo>
                  <a:pt x="59906" y="19490"/>
                </a:lnTo>
                <a:lnTo>
                  <a:pt x="59906" y="15730"/>
                </a:lnTo>
                <a:close/>
                <a:moveTo>
                  <a:pt x="67672" y="15730"/>
                </a:moveTo>
                <a:lnTo>
                  <a:pt x="67672" y="19490"/>
                </a:lnTo>
                <a:lnTo>
                  <a:pt x="63881" y="19490"/>
                </a:lnTo>
                <a:lnTo>
                  <a:pt x="63881" y="15730"/>
                </a:lnTo>
                <a:close/>
                <a:moveTo>
                  <a:pt x="71648" y="15730"/>
                </a:moveTo>
                <a:lnTo>
                  <a:pt x="71648" y="19490"/>
                </a:lnTo>
                <a:lnTo>
                  <a:pt x="67857" y="19490"/>
                </a:lnTo>
                <a:lnTo>
                  <a:pt x="67857" y="15730"/>
                </a:lnTo>
                <a:close/>
                <a:moveTo>
                  <a:pt x="75623" y="15730"/>
                </a:moveTo>
                <a:lnTo>
                  <a:pt x="75623" y="19490"/>
                </a:lnTo>
                <a:lnTo>
                  <a:pt x="71832" y="19490"/>
                </a:lnTo>
                <a:lnTo>
                  <a:pt x="71832" y="15730"/>
                </a:lnTo>
                <a:close/>
                <a:moveTo>
                  <a:pt x="79598" y="15730"/>
                </a:moveTo>
                <a:lnTo>
                  <a:pt x="79598" y="19490"/>
                </a:lnTo>
                <a:lnTo>
                  <a:pt x="75807" y="19490"/>
                </a:lnTo>
                <a:lnTo>
                  <a:pt x="75807" y="15730"/>
                </a:lnTo>
                <a:close/>
                <a:moveTo>
                  <a:pt x="83573" y="15730"/>
                </a:moveTo>
                <a:lnTo>
                  <a:pt x="83573" y="19490"/>
                </a:lnTo>
                <a:lnTo>
                  <a:pt x="79782" y="19490"/>
                </a:lnTo>
                <a:lnTo>
                  <a:pt x="79782" y="15730"/>
                </a:lnTo>
                <a:close/>
                <a:moveTo>
                  <a:pt x="87549" y="15730"/>
                </a:moveTo>
                <a:lnTo>
                  <a:pt x="87549" y="19490"/>
                </a:lnTo>
                <a:lnTo>
                  <a:pt x="83757" y="19490"/>
                </a:lnTo>
                <a:lnTo>
                  <a:pt x="83757" y="15730"/>
                </a:lnTo>
                <a:close/>
                <a:moveTo>
                  <a:pt x="91524" y="15730"/>
                </a:moveTo>
                <a:lnTo>
                  <a:pt x="91524" y="19490"/>
                </a:lnTo>
                <a:lnTo>
                  <a:pt x="87733" y="19490"/>
                </a:lnTo>
                <a:lnTo>
                  <a:pt x="87733" y="15730"/>
                </a:lnTo>
                <a:close/>
                <a:moveTo>
                  <a:pt x="95499" y="15730"/>
                </a:moveTo>
                <a:lnTo>
                  <a:pt x="95499" y="19490"/>
                </a:lnTo>
                <a:lnTo>
                  <a:pt x="91708" y="19490"/>
                </a:lnTo>
                <a:lnTo>
                  <a:pt x="91708" y="15730"/>
                </a:lnTo>
                <a:close/>
                <a:moveTo>
                  <a:pt x="99474" y="15730"/>
                </a:moveTo>
                <a:lnTo>
                  <a:pt x="99474" y="19490"/>
                </a:lnTo>
                <a:lnTo>
                  <a:pt x="95684" y="19490"/>
                </a:lnTo>
                <a:lnTo>
                  <a:pt x="95684" y="15730"/>
                </a:lnTo>
                <a:close/>
                <a:moveTo>
                  <a:pt x="103449" y="15730"/>
                </a:moveTo>
                <a:lnTo>
                  <a:pt x="103449" y="19490"/>
                </a:lnTo>
                <a:lnTo>
                  <a:pt x="99659" y="19490"/>
                </a:lnTo>
                <a:lnTo>
                  <a:pt x="99659" y="15730"/>
                </a:lnTo>
                <a:close/>
                <a:moveTo>
                  <a:pt x="107424" y="15730"/>
                </a:moveTo>
                <a:lnTo>
                  <a:pt x="107424" y="19490"/>
                </a:lnTo>
                <a:lnTo>
                  <a:pt x="103634" y="19490"/>
                </a:lnTo>
                <a:lnTo>
                  <a:pt x="103634" y="15730"/>
                </a:lnTo>
                <a:close/>
                <a:moveTo>
                  <a:pt x="111400" y="15730"/>
                </a:moveTo>
                <a:lnTo>
                  <a:pt x="111400" y="19490"/>
                </a:lnTo>
                <a:lnTo>
                  <a:pt x="107609" y="19490"/>
                </a:lnTo>
                <a:lnTo>
                  <a:pt x="107609" y="15730"/>
                </a:lnTo>
                <a:close/>
                <a:moveTo>
                  <a:pt x="115376" y="15730"/>
                </a:moveTo>
                <a:lnTo>
                  <a:pt x="115376" y="19490"/>
                </a:lnTo>
                <a:lnTo>
                  <a:pt x="111585" y="19490"/>
                </a:lnTo>
                <a:lnTo>
                  <a:pt x="111585" y="15730"/>
                </a:lnTo>
                <a:close/>
                <a:moveTo>
                  <a:pt x="119351" y="15730"/>
                </a:moveTo>
                <a:lnTo>
                  <a:pt x="119351" y="19490"/>
                </a:lnTo>
                <a:lnTo>
                  <a:pt x="115560" y="19490"/>
                </a:lnTo>
                <a:lnTo>
                  <a:pt x="115560" y="15730"/>
                </a:lnTo>
                <a:close/>
                <a:moveTo>
                  <a:pt x="123326" y="15730"/>
                </a:moveTo>
                <a:lnTo>
                  <a:pt x="123326" y="19490"/>
                </a:lnTo>
                <a:lnTo>
                  <a:pt x="119535" y="19490"/>
                </a:lnTo>
                <a:lnTo>
                  <a:pt x="119535" y="15730"/>
                </a:lnTo>
                <a:close/>
                <a:moveTo>
                  <a:pt x="127301" y="15730"/>
                </a:moveTo>
                <a:lnTo>
                  <a:pt x="127301" y="19490"/>
                </a:lnTo>
                <a:lnTo>
                  <a:pt x="123510" y="19490"/>
                </a:lnTo>
                <a:lnTo>
                  <a:pt x="123510" y="15730"/>
                </a:lnTo>
                <a:close/>
                <a:moveTo>
                  <a:pt x="131277" y="15730"/>
                </a:moveTo>
                <a:lnTo>
                  <a:pt x="131277" y="19490"/>
                </a:lnTo>
                <a:lnTo>
                  <a:pt x="127485" y="19490"/>
                </a:lnTo>
                <a:lnTo>
                  <a:pt x="127485" y="15730"/>
                </a:lnTo>
                <a:close/>
                <a:moveTo>
                  <a:pt x="135252" y="15730"/>
                </a:moveTo>
                <a:lnTo>
                  <a:pt x="135252" y="19490"/>
                </a:lnTo>
                <a:lnTo>
                  <a:pt x="131461" y="19490"/>
                </a:lnTo>
                <a:lnTo>
                  <a:pt x="131461" y="15730"/>
                </a:lnTo>
                <a:close/>
                <a:moveTo>
                  <a:pt x="139227" y="15730"/>
                </a:moveTo>
                <a:lnTo>
                  <a:pt x="139227" y="19490"/>
                </a:lnTo>
                <a:lnTo>
                  <a:pt x="135436" y="19490"/>
                </a:lnTo>
                <a:lnTo>
                  <a:pt x="135436" y="15730"/>
                </a:lnTo>
                <a:close/>
                <a:moveTo>
                  <a:pt x="143202" y="15730"/>
                </a:moveTo>
                <a:lnTo>
                  <a:pt x="143202" y="19490"/>
                </a:lnTo>
                <a:lnTo>
                  <a:pt x="139411" y="19490"/>
                </a:lnTo>
                <a:lnTo>
                  <a:pt x="139411" y="15730"/>
                </a:lnTo>
                <a:close/>
                <a:moveTo>
                  <a:pt x="147177" y="15730"/>
                </a:moveTo>
                <a:lnTo>
                  <a:pt x="147177" y="19490"/>
                </a:lnTo>
                <a:lnTo>
                  <a:pt x="143387" y="19490"/>
                </a:lnTo>
                <a:lnTo>
                  <a:pt x="143387" y="15730"/>
                </a:lnTo>
                <a:close/>
                <a:moveTo>
                  <a:pt x="151224" y="15730"/>
                </a:moveTo>
                <a:lnTo>
                  <a:pt x="151224" y="19490"/>
                </a:lnTo>
                <a:lnTo>
                  <a:pt x="147362" y="19490"/>
                </a:lnTo>
                <a:lnTo>
                  <a:pt x="147362" y="15730"/>
                </a:lnTo>
                <a:close/>
                <a:moveTo>
                  <a:pt x="4068" y="19673"/>
                </a:moveTo>
                <a:lnTo>
                  <a:pt x="4068" y="23432"/>
                </a:lnTo>
                <a:lnTo>
                  <a:pt x="184" y="23432"/>
                </a:lnTo>
                <a:lnTo>
                  <a:pt x="184" y="19673"/>
                </a:lnTo>
                <a:close/>
                <a:moveTo>
                  <a:pt x="8043" y="19673"/>
                </a:moveTo>
                <a:lnTo>
                  <a:pt x="8043" y="23432"/>
                </a:lnTo>
                <a:lnTo>
                  <a:pt x="4252" y="23432"/>
                </a:lnTo>
                <a:lnTo>
                  <a:pt x="4252" y="19673"/>
                </a:lnTo>
                <a:close/>
                <a:moveTo>
                  <a:pt x="12018" y="19673"/>
                </a:moveTo>
                <a:lnTo>
                  <a:pt x="12018" y="23432"/>
                </a:lnTo>
                <a:lnTo>
                  <a:pt x="8227" y="23432"/>
                </a:lnTo>
                <a:lnTo>
                  <a:pt x="8227" y="19673"/>
                </a:lnTo>
                <a:close/>
                <a:moveTo>
                  <a:pt x="15993" y="19673"/>
                </a:moveTo>
                <a:lnTo>
                  <a:pt x="15993" y="23432"/>
                </a:lnTo>
                <a:lnTo>
                  <a:pt x="12202" y="23432"/>
                </a:lnTo>
                <a:lnTo>
                  <a:pt x="12202" y="19673"/>
                </a:lnTo>
                <a:close/>
                <a:moveTo>
                  <a:pt x="19968" y="19673"/>
                </a:moveTo>
                <a:lnTo>
                  <a:pt x="19968" y="23432"/>
                </a:lnTo>
                <a:lnTo>
                  <a:pt x="16177" y="23432"/>
                </a:lnTo>
                <a:lnTo>
                  <a:pt x="16177" y="19673"/>
                </a:lnTo>
                <a:close/>
                <a:moveTo>
                  <a:pt x="23944" y="19673"/>
                </a:moveTo>
                <a:lnTo>
                  <a:pt x="23944" y="23432"/>
                </a:lnTo>
                <a:lnTo>
                  <a:pt x="20153" y="23432"/>
                </a:lnTo>
                <a:lnTo>
                  <a:pt x="20153" y="19673"/>
                </a:lnTo>
                <a:close/>
                <a:moveTo>
                  <a:pt x="27919" y="19673"/>
                </a:moveTo>
                <a:lnTo>
                  <a:pt x="27919" y="23432"/>
                </a:lnTo>
                <a:lnTo>
                  <a:pt x="24129" y="23432"/>
                </a:lnTo>
                <a:lnTo>
                  <a:pt x="24129" y="19673"/>
                </a:lnTo>
                <a:close/>
                <a:moveTo>
                  <a:pt x="31895" y="19673"/>
                </a:moveTo>
                <a:lnTo>
                  <a:pt x="31895" y="23432"/>
                </a:lnTo>
                <a:lnTo>
                  <a:pt x="28104" y="23432"/>
                </a:lnTo>
                <a:lnTo>
                  <a:pt x="28104" y="19673"/>
                </a:lnTo>
                <a:close/>
                <a:moveTo>
                  <a:pt x="35870" y="19673"/>
                </a:moveTo>
                <a:lnTo>
                  <a:pt x="35870" y="23432"/>
                </a:lnTo>
                <a:lnTo>
                  <a:pt x="32079" y="23432"/>
                </a:lnTo>
                <a:lnTo>
                  <a:pt x="32079" y="19673"/>
                </a:lnTo>
                <a:close/>
                <a:moveTo>
                  <a:pt x="39845" y="19673"/>
                </a:moveTo>
                <a:lnTo>
                  <a:pt x="39845" y="23432"/>
                </a:lnTo>
                <a:lnTo>
                  <a:pt x="36054" y="23432"/>
                </a:lnTo>
                <a:lnTo>
                  <a:pt x="36054" y="19673"/>
                </a:lnTo>
                <a:close/>
                <a:moveTo>
                  <a:pt x="43821" y="19673"/>
                </a:moveTo>
                <a:lnTo>
                  <a:pt x="43821" y="23432"/>
                </a:lnTo>
                <a:lnTo>
                  <a:pt x="40029" y="23432"/>
                </a:lnTo>
                <a:lnTo>
                  <a:pt x="40029" y="19673"/>
                </a:lnTo>
                <a:close/>
                <a:moveTo>
                  <a:pt x="47796" y="19673"/>
                </a:moveTo>
                <a:lnTo>
                  <a:pt x="47796" y="23432"/>
                </a:lnTo>
                <a:lnTo>
                  <a:pt x="44005" y="23432"/>
                </a:lnTo>
                <a:lnTo>
                  <a:pt x="44005" y="19673"/>
                </a:lnTo>
                <a:close/>
                <a:moveTo>
                  <a:pt x="51771" y="19673"/>
                </a:moveTo>
                <a:lnTo>
                  <a:pt x="51771" y="23432"/>
                </a:lnTo>
                <a:lnTo>
                  <a:pt x="47980" y="23432"/>
                </a:lnTo>
                <a:lnTo>
                  <a:pt x="47980" y="19673"/>
                </a:lnTo>
                <a:close/>
                <a:moveTo>
                  <a:pt x="55746" y="19673"/>
                </a:moveTo>
                <a:lnTo>
                  <a:pt x="55746" y="23432"/>
                </a:lnTo>
                <a:lnTo>
                  <a:pt x="51956" y="23432"/>
                </a:lnTo>
                <a:lnTo>
                  <a:pt x="51956" y="19673"/>
                </a:lnTo>
                <a:close/>
                <a:moveTo>
                  <a:pt x="59721" y="19673"/>
                </a:moveTo>
                <a:lnTo>
                  <a:pt x="59721" y="23432"/>
                </a:lnTo>
                <a:lnTo>
                  <a:pt x="55931" y="23432"/>
                </a:lnTo>
                <a:lnTo>
                  <a:pt x="55931" y="19673"/>
                </a:lnTo>
                <a:close/>
                <a:moveTo>
                  <a:pt x="63696" y="19673"/>
                </a:moveTo>
                <a:lnTo>
                  <a:pt x="63696" y="23432"/>
                </a:lnTo>
                <a:lnTo>
                  <a:pt x="59906" y="23432"/>
                </a:lnTo>
                <a:lnTo>
                  <a:pt x="59906" y="19673"/>
                </a:lnTo>
                <a:close/>
                <a:moveTo>
                  <a:pt x="67672" y="19673"/>
                </a:moveTo>
                <a:lnTo>
                  <a:pt x="67672" y="23432"/>
                </a:lnTo>
                <a:lnTo>
                  <a:pt x="63881" y="23432"/>
                </a:lnTo>
                <a:lnTo>
                  <a:pt x="63881" y="19673"/>
                </a:lnTo>
                <a:close/>
                <a:moveTo>
                  <a:pt x="71648" y="19673"/>
                </a:moveTo>
                <a:lnTo>
                  <a:pt x="71648" y="23432"/>
                </a:lnTo>
                <a:lnTo>
                  <a:pt x="67857" y="23432"/>
                </a:lnTo>
                <a:lnTo>
                  <a:pt x="67857" y="19673"/>
                </a:lnTo>
                <a:close/>
                <a:moveTo>
                  <a:pt x="75623" y="19673"/>
                </a:moveTo>
                <a:lnTo>
                  <a:pt x="75623" y="23432"/>
                </a:lnTo>
                <a:lnTo>
                  <a:pt x="71832" y="23432"/>
                </a:lnTo>
                <a:lnTo>
                  <a:pt x="71832" y="19673"/>
                </a:lnTo>
                <a:close/>
                <a:moveTo>
                  <a:pt x="79598" y="19673"/>
                </a:moveTo>
                <a:lnTo>
                  <a:pt x="79598" y="23432"/>
                </a:lnTo>
                <a:lnTo>
                  <a:pt x="75807" y="23432"/>
                </a:lnTo>
                <a:lnTo>
                  <a:pt x="75807" y="19673"/>
                </a:lnTo>
                <a:close/>
                <a:moveTo>
                  <a:pt x="83573" y="19673"/>
                </a:moveTo>
                <a:lnTo>
                  <a:pt x="83573" y="23432"/>
                </a:lnTo>
                <a:lnTo>
                  <a:pt x="79782" y="23432"/>
                </a:lnTo>
                <a:lnTo>
                  <a:pt x="79782" y="19673"/>
                </a:lnTo>
                <a:close/>
                <a:moveTo>
                  <a:pt x="87549" y="19673"/>
                </a:moveTo>
                <a:lnTo>
                  <a:pt x="87549" y="23432"/>
                </a:lnTo>
                <a:lnTo>
                  <a:pt x="83757" y="23432"/>
                </a:lnTo>
                <a:lnTo>
                  <a:pt x="83757" y="19673"/>
                </a:lnTo>
                <a:close/>
                <a:moveTo>
                  <a:pt x="91524" y="19673"/>
                </a:moveTo>
                <a:lnTo>
                  <a:pt x="91524" y="23432"/>
                </a:lnTo>
                <a:lnTo>
                  <a:pt x="87733" y="23432"/>
                </a:lnTo>
                <a:lnTo>
                  <a:pt x="87733" y="19673"/>
                </a:lnTo>
                <a:close/>
                <a:moveTo>
                  <a:pt x="95499" y="19673"/>
                </a:moveTo>
                <a:lnTo>
                  <a:pt x="95499" y="23432"/>
                </a:lnTo>
                <a:lnTo>
                  <a:pt x="91708" y="23432"/>
                </a:lnTo>
                <a:lnTo>
                  <a:pt x="91708" y="19673"/>
                </a:lnTo>
                <a:close/>
                <a:moveTo>
                  <a:pt x="99474" y="19673"/>
                </a:moveTo>
                <a:lnTo>
                  <a:pt x="99474" y="23432"/>
                </a:lnTo>
                <a:lnTo>
                  <a:pt x="95684" y="23432"/>
                </a:lnTo>
                <a:lnTo>
                  <a:pt x="95684" y="19673"/>
                </a:lnTo>
                <a:close/>
                <a:moveTo>
                  <a:pt x="103449" y="19673"/>
                </a:moveTo>
                <a:lnTo>
                  <a:pt x="103449" y="23432"/>
                </a:lnTo>
                <a:lnTo>
                  <a:pt x="99659" y="23432"/>
                </a:lnTo>
                <a:lnTo>
                  <a:pt x="99659" y="19673"/>
                </a:lnTo>
                <a:close/>
                <a:moveTo>
                  <a:pt x="107424" y="19673"/>
                </a:moveTo>
                <a:lnTo>
                  <a:pt x="107424" y="23432"/>
                </a:lnTo>
                <a:lnTo>
                  <a:pt x="103634" y="23432"/>
                </a:lnTo>
                <a:lnTo>
                  <a:pt x="103634" y="19673"/>
                </a:lnTo>
                <a:close/>
                <a:moveTo>
                  <a:pt x="111400" y="19673"/>
                </a:moveTo>
                <a:lnTo>
                  <a:pt x="111400" y="23432"/>
                </a:lnTo>
                <a:lnTo>
                  <a:pt x="107609" y="23432"/>
                </a:lnTo>
                <a:lnTo>
                  <a:pt x="107609" y="19673"/>
                </a:lnTo>
                <a:close/>
                <a:moveTo>
                  <a:pt x="115376" y="19673"/>
                </a:moveTo>
                <a:lnTo>
                  <a:pt x="115376" y="23432"/>
                </a:lnTo>
                <a:lnTo>
                  <a:pt x="111585" y="23432"/>
                </a:lnTo>
                <a:lnTo>
                  <a:pt x="111585" y="19673"/>
                </a:lnTo>
                <a:close/>
                <a:moveTo>
                  <a:pt x="119351" y="19673"/>
                </a:moveTo>
                <a:lnTo>
                  <a:pt x="119351" y="23432"/>
                </a:lnTo>
                <a:lnTo>
                  <a:pt x="115560" y="23432"/>
                </a:lnTo>
                <a:lnTo>
                  <a:pt x="115560" y="19673"/>
                </a:lnTo>
                <a:close/>
                <a:moveTo>
                  <a:pt x="123326" y="19673"/>
                </a:moveTo>
                <a:lnTo>
                  <a:pt x="123326" y="23432"/>
                </a:lnTo>
                <a:lnTo>
                  <a:pt x="119535" y="23432"/>
                </a:lnTo>
                <a:lnTo>
                  <a:pt x="119535" y="19673"/>
                </a:lnTo>
                <a:close/>
                <a:moveTo>
                  <a:pt x="127301" y="19673"/>
                </a:moveTo>
                <a:lnTo>
                  <a:pt x="127301" y="23432"/>
                </a:lnTo>
                <a:lnTo>
                  <a:pt x="123510" y="23432"/>
                </a:lnTo>
                <a:lnTo>
                  <a:pt x="123510" y="19673"/>
                </a:lnTo>
                <a:close/>
                <a:moveTo>
                  <a:pt x="131277" y="19673"/>
                </a:moveTo>
                <a:lnTo>
                  <a:pt x="131277" y="23432"/>
                </a:lnTo>
                <a:lnTo>
                  <a:pt x="127485" y="23432"/>
                </a:lnTo>
                <a:lnTo>
                  <a:pt x="127485" y="19673"/>
                </a:lnTo>
                <a:close/>
                <a:moveTo>
                  <a:pt x="135252" y="19673"/>
                </a:moveTo>
                <a:lnTo>
                  <a:pt x="135252" y="23432"/>
                </a:lnTo>
                <a:lnTo>
                  <a:pt x="131461" y="23432"/>
                </a:lnTo>
                <a:lnTo>
                  <a:pt x="131461" y="19673"/>
                </a:lnTo>
                <a:close/>
                <a:moveTo>
                  <a:pt x="139227" y="19673"/>
                </a:moveTo>
                <a:lnTo>
                  <a:pt x="139227" y="23432"/>
                </a:lnTo>
                <a:lnTo>
                  <a:pt x="135436" y="23432"/>
                </a:lnTo>
                <a:lnTo>
                  <a:pt x="135436" y="19673"/>
                </a:lnTo>
                <a:close/>
                <a:moveTo>
                  <a:pt x="143202" y="19673"/>
                </a:moveTo>
                <a:lnTo>
                  <a:pt x="143202" y="23432"/>
                </a:lnTo>
                <a:lnTo>
                  <a:pt x="139411" y="23432"/>
                </a:lnTo>
                <a:lnTo>
                  <a:pt x="139411" y="19673"/>
                </a:lnTo>
                <a:close/>
                <a:moveTo>
                  <a:pt x="147177" y="19673"/>
                </a:moveTo>
                <a:lnTo>
                  <a:pt x="147177" y="23432"/>
                </a:lnTo>
                <a:lnTo>
                  <a:pt x="143387" y="23432"/>
                </a:lnTo>
                <a:lnTo>
                  <a:pt x="143387" y="19673"/>
                </a:lnTo>
                <a:close/>
                <a:moveTo>
                  <a:pt x="151224" y="19673"/>
                </a:moveTo>
                <a:lnTo>
                  <a:pt x="151224" y="23432"/>
                </a:lnTo>
                <a:lnTo>
                  <a:pt x="147362" y="23432"/>
                </a:lnTo>
                <a:lnTo>
                  <a:pt x="147362" y="19673"/>
                </a:lnTo>
                <a:close/>
                <a:moveTo>
                  <a:pt x="4068" y="23615"/>
                </a:moveTo>
                <a:lnTo>
                  <a:pt x="4068" y="27376"/>
                </a:lnTo>
                <a:lnTo>
                  <a:pt x="184" y="27376"/>
                </a:lnTo>
                <a:lnTo>
                  <a:pt x="184" y="23615"/>
                </a:lnTo>
                <a:close/>
                <a:moveTo>
                  <a:pt x="8043" y="23615"/>
                </a:moveTo>
                <a:lnTo>
                  <a:pt x="8043" y="27376"/>
                </a:lnTo>
                <a:lnTo>
                  <a:pt x="4252" y="27376"/>
                </a:lnTo>
                <a:lnTo>
                  <a:pt x="4252" y="23615"/>
                </a:lnTo>
                <a:close/>
                <a:moveTo>
                  <a:pt x="12018" y="23615"/>
                </a:moveTo>
                <a:lnTo>
                  <a:pt x="12018" y="27376"/>
                </a:lnTo>
                <a:lnTo>
                  <a:pt x="8227" y="27376"/>
                </a:lnTo>
                <a:lnTo>
                  <a:pt x="8227" y="23615"/>
                </a:lnTo>
                <a:close/>
                <a:moveTo>
                  <a:pt x="15993" y="23615"/>
                </a:moveTo>
                <a:lnTo>
                  <a:pt x="15993" y="27376"/>
                </a:lnTo>
                <a:lnTo>
                  <a:pt x="12202" y="27376"/>
                </a:lnTo>
                <a:lnTo>
                  <a:pt x="12202" y="23615"/>
                </a:lnTo>
                <a:close/>
                <a:moveTo>
                  <a:pt x="19968" y="23615"/>
                </a:moveTo>
                <a:lnTo>
                  <a:pt x="19968" y="27376"/>
                </a:lnTo>
                <a:lnTo>
                  <a:pt x="16177" y="27376"/>
                </a:lnTo>
                <a:lnTo>
                  <a:pt x="16177" y="23615"/>
                </a:lnTo>
                <a:close/>
                <a:moveTo>
                  <a:pt x="23944" y="23615"/>
                </a:moveTo>
                <a:lnTo>
                  <a:pt x="23944" y="27376"/>
                </a:lnTo>
                <a:lnTo>
                  <a:pt x="20153" y="27376"/>
                </a:lnTo>
                <a:lnTo>
                  <a:pt x="20153" y="23615"/>
                </a:lnTo>
                <a:close/>
                <a:moveTo>
                  <a:pt x="27919" y="23615"/>
                </a:moveTo>
                <a:lnTo>
                  <a:pt x="27919" y="27376"/>
                </a:lnTo>
                <a:lnTo>
                  <a:pt x="24129" y="27376"/>
                </a:lnTo>
                <a:lnTo>
                  <a:pt x="24129" y="23615"/>
                </a:lnTo>
                <a:close/>
                <a:moveTo>
                  <a:pt x="31895" y="23615"/>
                </a:moveTo>
                <a:lnTo>
                  <a:pt x="31895" y="27376"/>
                </a:lnTo>
                <a:lnTo>
                  <a:pt x="28104" y="27376"/>
                </a:lnTo>
                <a:lnTo>
                  <a:pt x="28104" y="23615"/>
                </a:lnTo>
                <a:close/>
                <a:moveTo>
                  <a:pt x="35870" y="23615"/>
                </a:moveTo>
                <a:lnTo>
                  <a:pt x="35870" y="27376"/>
                </a:lnTo>
                <a:lnTo>
                  <a:pt x="32079" y="27376"/>
                </a:lnTo>
                <a:lnTo>
                  <a:pt x="32079" y="23615"/>
                </a:lnTo>
                <a:close/>
                <a:moveTo>
                  <a:pt x="39845" y="23615"/>
                </a:moveTo>
                <a:lnTo>
                  <a:pt x="39845" y="27376"/>
                </a:lnTo>
                <a:lnTo>
                  <a:pt x="36054" y="27376"/>
                </a:lnTo>
                <a:lnTo>
                  <a:pt x="36054" y="23615"/>
                </a:lnTo>
                <a:close/>
                <a:moveTo>
                  <a:pt x="43821" y="23615"/>
                </a:moveTo>
                <a:lnTo>
                  <a:pt x="43821" y="27376"/>
                </a:lnTo>
                <a:lnTo>
                  <a:pt x="40029" y="27376"/>
                </a:lnTo>
                <a:lnTo>
                  <a:pt x="40029" y="23615"/>
                </a:lnTo>
                <a:close/>
                <a:moveTo>
                  <a:pt x="47796" y="23615"/>
                </a:moveTo>
                <a:lnTo>
                  <a:pt x="47796" y="27376"/>
                </a:lnTo>
                <a:lnTo>
                  <a:pt x="44005" y="27376"/>
                </a:lnTo>
                <a:lnTo>
                  <a:pt x="44005" y="23615"/>
                </a:lnTo>
                <a:close/>
                <a:moveTo>
                  <a:pt x="51771" y="23615"/>
                </a:moveTo>
                <a:lnTo>
                  <a:pt x="51771" y="27376"/>
                </a:lnTo>
                <a:lnTo>
                  <a:pt x="47980" y="27376"/>
                </a:lnTo>
                <a:lnTo>
                  <a:pt x="47980" y="23615"/>
                </a:lnTo>
                <a:close/>
                <a:moveTo>
                  <a:pt x="55746" y="23615"/>
                </a:moveTo>
                <a:lnTo>
                  <a:pt x="55746" y="27376"/>
                </a:lnTo>
                <a:lnTo>
                  <a:pt x="51956" y="27376"/>
                </a:lnTo>
                <a:lnTo>
                  <a:pt x="51956" y="23615"/>
                </a:lnTo>
                <a:close/>
                <a:moveTo>
                  <a:pt x="59721" y="23615"/>
                </a:moveTo>
                <a:lnTo>
                  <a:pt x="59721" y="27376"/>
                </a:lnTo>
                <a:lnTo>
                  <a:pt x="55931" y="27376"/>
                </a:lnTo>
                <a:lnTo>
                  <a:pt x="55931" y="23615"/>
                </a:lnTo>
                <a:close/>
                <a:moveTo>
                  <a:pt x="63696" y="23615"/>
                </a:moveTo>
                <a:lnTo>
                  <a:pt x="63696" y="27376"/>
                </a:lnTo>
                <a:lnTo>
                  <a:pt x="59906" y="27376"/>
                </a:lnTo>
                <a:lnTo>
                  <a:pt x="59906" y="23615"/>
                </a:lnTo>
                <a:close/>
                <a:moveTo>
                  <a:pt x="67672" y="23615"/>
                </a:moveTo>
                <a:lnTo>
                  <a:pt x="67672" y="27376"/>
                </a:lnTo>
                <a:lnTo>
                  <a:pt x="63881" y="27376"/>
                </a:lnTo>
                <a:lnTo>
                  <a:pt x="63881" y="23615"/>
                </a:lnTo>
                <a:close/>
                <a:moveTo>
                  <a:pt x="71648" y="23615"/>
                </a:moveTo>
                <a:lnTo>
                  <a:pt x="71648" y="27376"/>
                </a:lnTo>
                <a:lnTo>
                  <a:pt x="67857" y="27376"/>
                </a:lnTo>
                <a:lnTo>
                  <a:pt x="67857" y="23615"/>
                </a:lnTo>
                <a:close/>
                <a:moveTo>
                  <a:pt x="75623" y="23615"/>
                </a:moveTo>
                <a:lnTo>
                  <a:pt x="75623" y="27376"/>
                </a:lnTo>
                <a:lnTo>
                  <a:pt x="71832" y="27376"/>
                </a:lnTo>
                <a:lnTo>
                  <a:pt x="71832" y="23615"/>
                </a:lnTo>
                <a:close/>
                <a:moveTo>
                  <a:pt x="79598" y="23615"/>
                </a:moveTo>
                <a:lnTo>
                  <a:pt x="79598" y="27376"/>
                </a:lnTo>
                <a:lnTo>
                  <a:pt x="75807" y="27376"/>
                </a:lnTo>
                <a:lnTo>
                  <a:pt x="75807" y="23615"/>
                </a:lnTo>
                <a:close/>
                <a:moveTo>
                  <a:pt x="83573" y="23615"/>
                </a:moveTo>
                <a:lnTo>
                  <a:pt x="83573" y="27376"/>
                </a:lnTo>
                <a:lnTo>
                  <a:pt x="79782" y="27376"/>
                </a:lnTo>
                <a:lnTo>
                  <a:pt x="79782" y="23615"/>
                </a:lnTo>
                <a:close/>
                <a:moveTo>
                  <a:pt x="87549" y="23615"/>
                </a:moveTo>
                <a:lnTo>
                  <a:pt x="87549" y="27376"/>
                </a:lnTo>
                <a:lnTo>
                  <a:pt x="83757" y="27376"/>
                </a:lnTo>
                <a:lnTo>
                  <a:pt x="83757" y="23615"/>
                </a:lnTo>
                <a:close/>
                <a:moveTo>
                  <a:pt x="91524" y="23615"/>
                </a:moveTo>
                <a:lnTo>
                  <a:pt x="91524" y="27376"/>
                </a:lnTo>
                <a:lnTo>
                  <a:pt x="87733" y="27376"/>
                </a:lnTo>
                <a:lnTo>
                  <a:pt x="87733" y="23615"/>
                </a:lnTo>
                <a:close/>
                <a:moveTo>
                  <a:pt x="95499" y="23615"/>
                </a:moveTo>
                <a:lnTo>
                  <a:pt x="95499" y="27376"/>
                </a:lnTo>
                <a:lnTo>
                  <a:pt x="91708" y="27376"/>
                </a:lnTo>
                <a:lnTo>
                  <a:pt x="91708" y="23615"/>
                </a:lnTo>
                <a:close/>
                <a:moveTo>
                  <a:pt x="99474" y="23615"/>
                </a:moveTo>
                <a:lnTo>
                  <a:pt x="99474" y="27376"/>
                </a:lnTo>
                <a:lnTo>
                  <a:pt x="95684" y="27376"/>
                </a:lnTo>
                <a:lnTo>
                  <a:pt x="95684" y="23615"/>
                </a:lnTo>
                <a:close/>
                <a:moveTo>
                  <a:pt x="103449" y="23615"/>
                </a:moveTo>
                <a:lnTo>
                  <a:pt x="103449" y="27376"/>
                </a:lnTo>
                <a:lnTo>
                  <a:pt x="99659" y="27376"/>
                </a:lnTo>
                <a:lnTo>
                  <a:pt x="99659" y="23615"/>
                </a:lnTo>
                <a:close/>
                <a:moveTo>
                  <a:pt x="107424" y="23615"/>
                </a:moveTo>
                <a:lnTo>
                  <a:pt x="107424" y="27376"/>
                </a:lnTo>
                <a:lnTo>
                  <a:pt x="103634" y="27376"/>
                </a:lnTo>
                <a:lnTo>
                  <a:pt x="103634" y="23615"/>
                </a:lnTo>
                <a:close/>
                <a:moveTo>
                  <a:pt x="111400" y="23615"/>
                </a:moveTo>
                <a:lnTo>
                  <a:pt x="111400" y="27376"/>
                </a:lnTo>
                <a:lnTo>
                  <a:pt x="107609" y="27376"/>
                </a:lnTo>
                <a:lnTo>
                  <a:pt x="107609" y="23615"/>
                </a:lnTo>
                <a:close/>
                <a:moveTo>
                  <a:pt x="115376" y="23615"/>
                </a:moveTo>
                <a:lnTo>
                  <a:pt x="115376" y="27376"/>
                </a:lnTo>
                <a:lnTo>
                  <a:pt x="111585" y="27376"/>
                </a:lnTo>
                <a:lnTo>
                  <a:pt x="111585" y="23615"/>
                </a:lnTo>
                <a:close/>
                <a:moveTo>
                  <a:pt x="119351" y="23615"/>
                </a:moveTo>
                <a:lnTo>
                  <a:pt x="119351" y="27376"/>
                </a:lnTo>
                <a:lnTo>
                  <a:pt x="115560" y="27376"/>
                </a:lnTo>
                <a:lnTo>
                  <a:pt x="115560" y="23615"/>
                </a:lnTo>
                <a:close/>
                <a:moveTo>
                  <a:pt x="123326" y="23615"/>
                </a:moveTo>
                <a:lnTo>
                  <a:pt x="123326" y="27376"/>
                </a:lnTo>
                <a:lnTo>
                  <a:pt x="119535" y="27376"/>
                </a:lnTo>
                <a:lnTo>
                  <a:pt x="119535" y="23615"/>
                </a:lnTo>
                <a:close/>
                <a:moveTo>
                  <a:pt x="127301" y="23615"/>
                </a:moveTo>
                <a:lnTo>
                  <a:pt x="127301" y="27376"/>
                </a:lnTo>
                <a:lnTo>
                  <a:pt x="123510" y="27376"/>
                </a:lnTo>
                <a:lnTo>
                  <a:pt x="123510" y="23615"/>
                </a:lnTo>
                <a:close/>
                <a:moveTo>
                  <a:pt x="131277" y="23615"/>
                </a:moveTo>
                <a:lnTo>
                  <a:pt x="131277" y="27376"/>
                </a:lnTo>
                <a:lnTo>
                  <a:pt x="127485" y="27376"/>
                </a:lnTo>
                <a:lnTo>
                  <a:pt x="127485" y="23615"/>
                </a:lnTo>
                <a:close/>
                <a:moveTo>
                  <a:pt x="135252" y="23615"/>
                </a:moveTo>
                <a:lnTo>
                  <a:pt x="135252" y="27376"/>
                </a:lnTo>
                <a:lnTo>
                  <a:pt x="131461" y="27376"/>
                </a:lnTo>
                <a:lnTo>
                  <a:pt x="131461" y="23615"/>
                </a:lnTo>
                <a:close/>
                <a:moveTo>
                  <a:pt x="139227" y="23615"/>
                </a:moveTo>
                <a:lnTo>
                  <a:pt x="139227" y="27376"/>
                </a:lnTo>
                <a:lnTo>
                  <a:pt x="135436" y="27376"/>
                </a:lnTo>
                <a:lnTo>
                  <a:pt x="135436" y="23615"/>
                </a:lnTo>
                <a:close/>
                <a:moveTo>
                  <a:pt x="143202" y="23615"/>
                </a:moveTo>
                <a:lnTo>
                  <a:pt x="143202" y="27376"/>
                </a:lnTo>
                <a:lnTo>
                  <a:pt x="139411" y="27376"/>
                </a:lnTo>
                <a:lnTo>
                  <a:pt x="139411" y="23615"/>
                </a:lnTo>
                <a:close/>
                <a:moveTo>
                  <a:pt x="147177" y="23615"/>
                </a:moveTo>
                <a:lnTo>
                  <a:pt x="147177" y="27376"/>
                </a:lnTo>
                <a:lnTo>
                  <a:pt x="143387" y="27376"/>
                </a:lnTo>
                <a:lnTo>
                  <a:pt x="143387" y="23615"/>
                </a:lnTo>
                <a:close/>
                <a:moveTo>
                  <a:pt x="151224" y="23615"/>
                </a:moveTo>
                <a:lnTo>
                  <a:pt x="151224" y="27376"/>
                </a:lnTo>
                <a:lnTo>
                  <a:pt x="147362" y="27376"/>
                </a:lnTo>
                <a:lnTo>
                  <a:pt x="147362" y="23615"/>
                </a:lnTo>
                <a:close/>
                <a:moveTo>
                  <a:pt x="4068" y="27559"/>
                </a:moveTo>
                <a:lnTo>
                  <a:pt x="4068" y="31318"/>
                </a:lnTo>
                <a:lnTo>
                  <a:pt x="184" y="31318"/>
                </a:lnTo>
                <a:lnTo>
                  <a:pt x="184" y="27559"/>
                </a:lnTo>
                <a:close/>
                <a:moveTo>
                  <a:pt x="8043" y="27559"/>
                </a:moveTo>
                <a:lnTo>
                  <a:pt x="8043" y="31318"/>
                </a:lnTo>
                <a:lnTo>
                  <a:pt x="4252" y="31318"/>
                </a:lnTo>
                <a:lnTo>
                  <a:pt x="4252" y="27559"/>
                </a:lnTo>
                <a:close/>
                <a:moveTo>
                  <a:pt x="12018" y="27559"/>
                </a:moveTo>
                <a:lnTo>
                  <a:pt x="12018" y="31318"/>
                </a:lnTo>
                <a:lnTo>
                  <a:pt x="8227" y="31318"/>
                </a:lnTo>
                <a:lnTo>
                  <a:pt x="8227" y="27559"/>
                </a:lnTo>
                <a:close/>
                <a:moveTo>
                  <a:pt x="15993" y="27559"/>
                </a:moveTo>
                <a:lnTo>
                  <a:pt x="15993" y="31318"/>
                </a:lnTo>
                <a:lnTo>
                  <a:pt x="12202" y="31318"/>
                </a:lnTo>
                <a:lnTo>
                  <a:pt x="12202" y="27559"/>
                </a:lnTo>
                <a:close/>
                <a:moveTo>
                  <a:pt x="19968" y="27559"/>
                </a:moveTo>
                <a:lnTo>
                  <a:pt x="19968" y="31318"/>
                </a:lnTo>
                <a:lnTo>
                  <a:pt x="16177" y="31318"/>
                </a:lnTo>
                <a:lnTo>
                  <a:pt x="16177" y="27559"/>
                </a:lnTo>
                <a:close/>
                <a:moveTo>
                  <a:pt x="23944" y="27559"/>
                </a:moveTo>
                <a:lnTo>
                  <a:pt x="23944" y="31318"/>
                </a:lnTo>
                <a:lnTo>
                  <a:pt x="20153" y="31318"/>
                </a:lnTo>
                <a:lnTo>
                  <a:pt x="20153" y="27559"/>
                </a:lnTo>
                <a:close/>
                <a:moveTo>
                  <a:pt x="27919" y="27559"/>
                </a:moveTo>
                <a:lnTo>
                  <a:pt x="27919" y="31318"/>
                </a:lnTo>
                <a:lnTo>
                  <a:pt x="24129" y="31318"/>
                </a:lnTo>
                <a:lnTo>
                  <a:pt x="24129" y="27559"/>
                </a:lnTo>
                <a:close/>
                <a:moveTo>
                  <a:pt x="31895" y="27559"/>
                </a:moveTo>
                <a:lnTo>
                  <a:pt x="31895" y="31318"/>
                </a:lnTo>
                <a:lnTo>
                  <a:pt x="28104" y="31318"/>
                </a:lnTo>
                <a:lnTo>
                  <a:pt x="28104" y="27559"/>
                </a:lnTo>
                <a:close/>
                <a:moveTo>
                  <a:pt x="35870" y="27559"/>
                </a:moveTo>
                <a:lnTo>
                  <a:pt x="35870" y="31318"/>
                </a:lnTo>
                <a:lnTo>
                  <a:pt x="32079" y="31318"/>
                </a:lnTo>
                <a:lnTo>
                  <a:pt x="32079" y="27559"/>
                </a:lnTo>
                <a:close/>
                <a:moveTo>
                  <a:pt x="39845" y="27559"/>
                </a:moveTo>
                <a:lnTo>
                  <a:pt x="39845" y="31318"/>
                </a:lnTo>
                <a:lnTo>
                  <a:pt x="36054" y="31318"/>
                </a:lnTo>
                <a:lnTo>
                  <a:pt x="36054" y="27559"/>
                </a:lnTo>
                <a:close/>
                <a:moveTo>
                  <a:pt x="43821" y="27559"/>
                </a:moveTo>
                <a:lnTo>
                  <a:pt x="43821" y="31318"/>
                </a:lnTo>
                <a:lnTo>
                  <a:pt x="40029" y="31318"/>
                </a:lnTo>
                <a:lnTo>
                  <a:pt x="40029" y="27559"/>
                </a:lnTo>
                <a:close/>
                <a:moveTo>
                  <a:pt x="47796" y="27559"/>
                </a:moveTo>
                <a:lnTo>
                  <a:pt x="47796" y="31318"/>
                </a:lnTo>
                <a:lnTo>
                  <a:pt x="44005" y="31318"/>
                </a:lnTo>
                <a:lnTo>
                  <a:pt x="44005" y="27559"/>
                </a:lnTo>
                <a:close/>
                <a:moveTo>
                  <a:pt x="51771" y="27559"/>
                </a:moveTo>
                <a:lnTo>
                  <a:pt x="51771" y="31318"/>
                </a:lnTo>
                <a:lnTo>
                  <a:pt x="47980" y="31318"/>
                </a:lnTo>
                <a:lnTo>
                  <a:pt x="47980" y="27559"/>
                </a:lnTo>
                <a:close/>
                <a:moveTo>
                  <a:pt x="55746" y="27559"/>
                </a:moveTo>
                <a:lnTo>
                  <a:pt x="55746" y="31318"/>
                </a:lnTo>
                <a:lnTo>
                  <a:pt x="51956" y="31318"/>
                </a:lnTo>
                <a:lnTo>
                  <a:pt x="51956" y="27559"/>
                </a:lnTo>
                <a:close/>
                <a:moveTo>
                  <a:pt x="59721" y="27559"/>
                </a:moveTo>
                <a:lnTo>
                  <a:pt x="59721" y="31318"/>
                </a:lnTo>
                <a:lnTo>
                  <a:pt x="55931" y="31318"/>
                </a:lnTo>
                <a:lnTo>
                  <a:pt x="55931" y="27559"/>
                </a:lnTo>
                <a:close/>
                <a:moveTo>
                  <a:pt x="63696" y="27559"/>
                </a:moveTo>
                <a:lnTo>
                  <a:pt x="63696" y="31318"/>
                </a:lnTo>
                <a:lnTo>
                  <a:pt x="59906" y="31318"/>
                </a:lnTo>
                <a:lnTo>
                  <a:pt x="59906" y="27559"/>
                </a:lnTo>
                <a:close/>
                <a:moveTo>
                  <a:pt x="67672" y="27559"/>
                </a:moveTo>
                <a:lnTo>
                  <a:pt x="67672" y="31318"/>
                </a:lnTo>
                <a:lnTo>
                  <a:pt x="63881" y="31318"/>
                </a:lnTo>
                <a:lnTo>
                  <a:pt x="63881" y="27559"/>
                </a:lnTo>
                <a:close/>
                <a:moveTo>
                  <a:pt x="71648" y="27559"/>
                </a:moveTo>
                <a:lnTo>
                  <a:pt x="71648" y="31318"/>
                </a:lnTo>
                <a:lnTo>
                  <a:pt x="67857" y="31318"/>
                </a:lnTo>
                <a:lnTo>
                  <a:pt x="67857" y="27559"/>
                </a:lnTo>
                <a:close/>
                <a:moveTo>
                  <a:pt x="75623" y="27559"/>
                </a:moveTo>
                <a:lnTo>
                  <a:pt x="75623" y="31318"/>
                </a:lnTo>
                <a:lnTo>
                  <a:pt x="71832" y="31318"/>
                </a:lnTo>
                <a:lnTo>
                  <a:pt x="71832" y="27559"/>
                </a:lnTo>
                <a:close/>
                <a:moveTo>
                  <a:pt x="79598" y="27559"/>
                </a:moveTo>
                <a:lnTo>
                  <a:pt x="79598" y="31318"/>
                </a:lnTo>
                <a:lnTo>
                  <a:pt x="75807" y="31318"/>
                </a:lnTo>
                <a:lnTo>
                  <a:pt x="75807" y="27559"/>
                </a:lnTo>
                <a:close/>
                <a:moveTo>
                  <a:pt x="83573" y="27559"/>
                </a:moveTo>
                <a:lnTo>
                  <a:pt x="83573" y="31318"/>
                </a:lnTo>
                <a:lnTo>
                  <a:pt x="79782" y="31318"/>
                </a:lnTo>
                <a:lnTo>
                  <a:pt x="79782" y="27559"/>
                </a:lnTo>
                <a:close/>
                <a:moveTo>
                  <a:pt x="87549" y="27559"/>
                </a:moveTo>
                <a:lnTo>
                  <a:pt x="87549" y="31318"/>
                </a:lnTo>
                <a:lnTo>
                  <a:pt x="83757" y="31318"/>
                </a:lnTo>
                <a:lnTo>
                  <a:pt x="83757" y="27559"/>
                </a:lnTo>
                <a:close/>
                <a:moveTo>
                  <a:pt x="91524" y="27559"/>
                </a:moveTo>
                <a:lnTo>
                  <a:pt x="91524" y="31318"/>
                </a:lnTo>
                <a:lnTo>
                  <a:pt x="87733" y="31318"/>
                </a:lnTo>
                <a:lnTo>
                  <a:pt x="87733" y="27559"/>
                </a:lnTo>
                <a:close/>
                <a:moveTo>
                  <a:pt x="95499" y="27559"/>
                </a:moveTo>
                <a:lnTo>
                  <a:pt x="95499" y="31318"/>
                </a:lnTo>
                <a:lnTo>
                  <a:pt x="91708" y="31318"/>
                </a:lnTo>
                <a:lnTo>
                  <a:pt x="91708" y="27559"/>
                </a:lnTo>
                <a:close/>
                <a:moveTo>
                  <a:pt x="99474" y="27559"/>
                </a:moveTo>
                <a:lnTo>
                  <a:pt x="99474" y="31318"/>
                </a:lnTo>
                <a:lnTo>
                  <a:pt x="95684" y="31318"/>
                </a:lnTo>
                <a:lnTo>
                  <a:pt x="95684" y="27559"/>
                </a:lnTo>
                <a:close/>
                <a:moveTo>
                  <a:pt x="103449" y="27559"/>
                </a:moveTo>
                <a:lnTo>
                  <a:pt x="103449" y="31318"/>
                </a:lnTo>
                <a:lnTo>
                  <a:pt x="99659" y="31318"/>
                </a:lnTo>
                <a:lnTo>
                  <a:pt x="99659" y="27559"/>
                </a:lnTo>
                <a:close/>
                <a:moveTo>
                  <a:pt x="107424" y="27559"/>
                </a:moveTo>
                <a:lnTo>
                  <a:pt x="107424" y="31318"/>
                </a:lnTo>
                <a:lnTo>
                  <a:pt x="103634" y="31318"/>
                </a:lnTo>
                <a:lnTo>
                  <a:pt x="103634" y="27559"/>
                </a:lnTo>
                <a:close/>
                <a:moveTo>
                  <a:pt x="111400" y="27559"/>
                </a:moveTo>
                <a:lnTo>
                  <a:pt x="111400" y="31318"/>
                </a:lnTo>
                <a:lnTo>
                  <a:pt x="107609" y="31318"/>
                </a:lnTo>
                <a:lnTo>
                  <a:pt x="107609" y="27559"/>
                </a:lnTo>
                <a:close/>
                <a:moveTo>
                  <a:pt x="115376" y="27559"/>
                </a:moveTo>
                <a:lnTo>
                  <a:pt x="115376" y="31318"/>
                </a:lnTo>
                <a:lnTo>
                  <a:pt x="111585" y="31318"/>
                </a:lnTo>
                <a:lnTo>
                  <a:pt x="111585" y="27559"/>
                </a:lnTo>
                <a:close/>
                <a:moveTo>
                  <a:pt x="119351" y="27559"/>
                </a:moveTo>
                <a:lnTo>
                  <a:pt x="119351" y="31318"/>
                </a:lnTo>
                <a:lnTo>
                  <a:pt x="115560" y="31318"/>
                </a:lnTo>
                <a:lnTo>
                  <a:pt x="115560" y="27559"/>
                </a:lnTo>
                <a:close/>
                <a:moveTo>
                  <a:pt x="123326" y="27559"/>
                </a:moveTo>
                <a:lnTo>
                  <a:pt x="123326" y="31318"/>
                </a:lnTo>
                <a:lnTo>
                  <a:pt x="119535" y="31318"/>
                </a:lnTo>
                <a:lnTo>
                  <a:pt x="119535" y="27559"/>
                </a:lnTo>
                <a:close/>
                <a:moveTo>
                  <a:pt x="127301" y="27559"/>
                </a:moveTo>
                <a:lnTo>
                  <a:pt x="127301" y="31318"/>
                </a:lnTo>
                <a:lnTo>
                  <a:pt x="123510" y="31318"/>
                </a:lnTo>
                <a:lnTo>
                  <a:pt x="123510" y="27559"/>
                </a:lnTo>
                <a:close/>
                <a:moveTo>
                  <a:pt x="131277" y="27559"/>
                </a:moveTo>
                <a:lnTo>
                  <a:pt x="131277" y="31318"/>
                </a:lnTo>
                <a:lnTo>
                  <a:pt x="127485" y="31318"/>
                </a:lnTo>
                <a:lnTo>
                  <a:pt x="127485" y="27559"/>
                </a:lnTo>
                <a:close/>
                <a:moveTo>
                  <a:pt x="135252" y="27559"/>
                </a:moveTo>
                <a:lnTo>
                  <a:pt x="135252" y="31318"/>
                </a:lnTo>
                <a:lnTo>
                  <a:pt x="131461" y="31318"/>
                </a:lnTo>
                <a:lnTo>
                  <a:pt x="131461" y="27559"/>
                </a:lnTo>
                <a:close/>
                <a:moveTo>
                  <a:pt x="139227" y="27559"/>
                </a:moveTo>
                <a:lnTo>
                  <a:pt x="139227" y="31318"/>
                </a:lnTo>
                <a:lnTo>
                  <a:pt x="135436" y="31318"/>
                </a:lnTo>
                <a:lnTo>
                  <a:pt x="135436" y="27559"/>
                </a:lnTo>
                <a:close/>
                <a:moveTo>
                  <a:pt x="143202" y="27559"/>
                </a:moveTo>
                <a:lnTo>
                  <a:pt x="143202" y="31318"/>
                </a:lnTo>
                <a:lnTo>
                  <a:pt x="139411" y="31318"/>
                </a:lnTo>
                <a:lnTo>
                  <a:pt x="139411" y="27559"/>
                </a:lnTo>
                <a:close/>
                <a:moveTo>
                  <a:pt x="147177" y="27559"/>
                </a:moveTo>
                <a:lnTo>
                  <a:pt x="147177" y="31318"/>
                </a:lnTo>
                <a:lnTo>
                  <a:pt x="143387" y="31318"/>
                </a:lnTo>
                <a:lnTo>
                  <a:pt x="143387" y="27559"/>
                </a:lnTo>
                <a:close/>
                <a:moveTo>
                  <a:pt x="151224" y="27559"/>
                </a:moveTo>
                <a:lnTo>
                  <a:pt x="151224" y="31318"/>
                </a:lnTo>
                <a:lnTo>
                  <a:pt x="147362" y="31318"/>
                </a:lnTo>
                <a:lnTo>
                  <a:pt x="147362" y="27559"/>
                </a:lnTo>
                <a:close/>
                <a:moveTo>
                  <a:pt x="4068" y="31501"/>
                </a:moveTo>
                <a:lnTo>
                  <a:pt x="4068" y="35261"/>
                </a:lnTo>
                <a:lnTo>
                  <a:pt x="184" y="35261"/>
                </a:lnTo>
                <a:lnTo>
                  <a:pt x="184" y="31501"/>
                </a:lnTo>
                <a:close/>
                <a:moveTo>
                  <a:pt x="8043" y="31501"/>
                </a:moveTo>
                <a:lnTo>
                  <a:pt x="8043" y="35261"/>
                </a:lnTo>
                <a:lnTo>
                  <a:pt x="4252" y="35261"/>
                </a:lnTo>
                <a:lnTo>
                  <a:pt x="4252" y="31501"/>
                </a:lnTo>
                <a:close/>
                <a:moveTo>
                  <a:pt x="12018" y="31501"/>
                </a:moveTo>
                <a:lnTo>
                  <a:pt x="12018" y="35261"/>
                </a:lnTo>
                <a:lnTo>
                  <a:pt x="8227" y="35261"/>
                </a:lnTo>
                <a:lnTo>
                  <a:pt x="8227" y="31501"/>
                </a:lnTo>
                <a:close/>
                <a:moveTo>
                  <a:pt x="15993" y="31501"/>
                </a:moveTo>
                <a:lnTo>
                  <a:pt x="15993" y="35261"/>
                </a:lnTo>
                <a:lnTo>
                  <a:pt x="12202" y="35261"/>
                </a:lnTo>
                <a:lnTo>
                  <a:pt x="12202" y="31501"/>
                </a:lnTo>
                <a:close/>
                <a:moveTo>
                  <a:pt x="19968" y="31501"/>
                </a:moveTo>
                <a:lnTo>
                  <a:pt x="19968" y="35261"/>
                </a:lnTo>
                <a:lnTo>
                  <a:pt x="16177" y="35261"/>
                </a:lnTo>
                <a:lnTo>
                  <a:pt x="16177" y="31501"/>
                </a:lnTo>
                <a:close/>
                <a:moveTo>
                  <a:pt x="23944" y="31501"/>
                </a:moveTo>
                <a:lnTo>
                  <a:pt x="23944" y="35261"/>
                </a:lnTo>
                <a:lnTo>
                  <a:pt x="20153" y="35261"/>
                </a:lnTo>
                <a:lnTo>
                  <a:pt x="20153" y="31501"/>
                </a:lnTo>
                <a:close/>
                <a:moveTo>
                  <a:pt x="27919" y="31501"/>
                </a:moveTo>
                <a:lnTo>
                  <a:pt x="27919" y="35261"/>
                </a:lnTo>
                <a:lnTo>
                  <a:pt x="24129" y="35261"/>
                </a:lnTo>
                <a:lnTo>
                  <a:pt x="24129" y="31501"/>
                </a:lnTo>
                <a:close/>
                <a:moveTo>
                  <a:pt x="31895" y="31501"/>
                </a:moveTo>
                <a:lnTo>
                  <a:pt x="31895" y="35261"/>
                </a:lnTo>
                <a:lnTo>
                  <a:pt x="28104" y="35261"/>
                </a:lnTo>
                <a:lnTo>
                  <a:pt x="28104" y="31501"/>
                </a:lnTo>
                <a:close/>
                <a:moveTo>
                  <a:pt x="35870" y="31501"/>
                </a:moveTo>
                <a:lnTo>
                  <a:pt x="35870" y="35261"/>
                </a:lnTo>
                <a:lnTo>
                  <a:pt x="32079" y="35261"/>
                </a:lnTo>
                <a:lnTo>
                  <a:pt x="32079" y="31501"/>
                </a:lnTo>
                <a:close/>
                <a:moveTo>
                  <a:pt x="39845" y="31501"/>
                </a:moveTo>
                <a:lnTo>
                  <a:pt x="39845" y="35261"/>
                </a:lnTo>
                <a:lnTo>
                  <a:pt x="36054" y="35261"/>
                </a:lnTo>
                <a:lnTo>
                  <a:pt x="36054" y="31501"/>
                </a:lnTo>
                <a:close/>
                <a:moveTo>
                  <a:pt x="43821" y="31501"/>
                </a:moveTo>
                <a:lnTo>
                  <a:pt x="43821" y="35261"/>
                </a:lnTo>
                <a:lnTo>
                  <a:pt x="40029" y="35261"/>
                </a:lnTo>
                <a:lnTo>
                  <a:pt x="40029" y="31501"/>
                </a:lnTo>
                <a:close/>
                <a:moveTo>
                  <a:pt x="47796" y="31501"/>
                </a:moveTo>
                <a:lnTo>
                  <a:pt x="47796" y="35261"/>
                </a:lnTo>
                <a:lnTo>
                  <a:pt x="44005" y="35261"/>
                </a:lnTo>
                <a:lnTo>
                  <a:pt x="44005" y="31501"/>
                </a:lnTo>
                <a:close/>
                <a:moveTo>
                  <a:pt x="51771" y="31501"/>
                </a:moveTo>
                <a:lnTo>
                  <a:pt x="51771" y="35261"/>
                </a:lnTo>
                <a:lnTo>
                  <a:pt x="47980" y="35261"/>
                </a:lnTo>
                <a:lnTo>
                  <a:pt x="47980" y="31501"/>
                </a:lnTo>
                <a:close/>
                <a:moveTo>
                  <a:pt x="55746" y="31501"/>
                </a:moveTo>
                <a:lnTo>
                  <a:pt x="55746" y="35261"/>
                </a:lnTo>
                <a:lnTo>
                  <a:pt x="51956" y="35261"/>
                </a:lnTo>
                <a:lnTo>
                  <a:pt x="51956" y="31501"/>
                </a:lnTo>
                <a:close/>
                <a:moveTo>
                  <a:pt x="59721" y="31501"/>
                </a:moveTo>
                <a:lnTo>
                  <a:pt x="59721" y="35261"/>
                </a:lnTo>
                <a:lnTo>
                  <a:pt x="55931" y="35261"/>
                </a:lnTo>
                <a:lnTo>
                  <a:pt x="55931" y="31501"/>
                </a:lnTo>
                <a:close/>
                <a:moveTo>
                  <a:pt x="63696" y="31501"/>
                </a:moveTo>
                <a:lnTo>
                  <a:pt x="63696" y="35261"/>
                </a:lnTo>
                <a:lnTo>
                  <a:pt x="59906" y="35261"/>
                </a:lnTo>
                <a:lnTo>
                  <a:pt x="59906" y="31501"/>
                </a:lnTo>
                <a:close/>
                <a:moveTo>
                  <a:pt x="67672" y="31501"/>
                </a:moveTo>
                <a:lnTo>
                  <a:pt x="67672" y="35261"/>
                </a:lnTo>
                <a:lnTo>
                  <a:pt x="63881" y="35261"/>
                </a:lnTo>
                <a:lnTo>
                  <a:pt x="63881" y="31501"/>
                </a:lnTo>
                <a:close/>
                <a:moveTo>
                  <a:pt x="71648" y="31501"/>
                </a:moveTo>
                <a:lnTo>
                  <a:pt x="71648" y="35261"/>
                </a:lnTo>
                <a:lnTo>
                  <a:pt x="67857" y="35261"/>
                </a:lnTo>
                <a:lnTo>
                  <a:pt x="67857" y="31501"/>
                </a:lnTo>
                <a:close/>
                <a:moveTo>
                  <a:pt x="75623" y="31501"/>
                </a:moveTo>
                <a:lnTo>
                  <a:pt x="75623" y="35261"/>
                </a:lnTo>
                <a:lnTo>
                  <a:pt x="71832" y="35261"/>
                </a:lnTo>
                <a:lnTo>
                  <a:pt x="71832" y="31501"/>
                </a:lnTo>
                <a:close/>
                <a:moveTo>
                  <a:pt x="79598" y="31501"/>
                </a:moveTo>
                <a:lnTo>
                  <a:pt x="79598" y="35261"/>
                </a:lnTo>
                <a:lnTo>
                  <a:pt x="75807" y="35261"/>
                </a:lnTo>
                <a:lnTo>
                  <a:pt x="75807" y="31501"/>
                </a:lnTo>
                <a:close/>
                <a:moveTo>
                  <a:pt x="83573" y="31501"/>
                </a:moveTo>
                <a:lnTo>
                  <a:pt x="83573" y="35261"/>
                </a:lnTo>
                <a:lnTo>
                  <a:pt x="79782" y="35261"/>
                </a:lnTo>
                <a:lnTo>
                  <a:pt x="79782" y="31501"/>
                </a:lnTo>
                <a:close/>
                <a:moveTo>
                  <a:pt x="87549" y="31501"/>
                </a:moveTo>
                <a:lnTo>
                  <a:pt x="87549" y="35261"/>
                </a:lnTo>
                <a:lnTo>
                  <a:pt x="83757" y="35261"/>
                </a:lnTo>
                <a:lnTo>
                  <a:pt x="83757" y="31501"/>
                </a:lnTo>
                <a:close/>
                <a:moveTo>
                  <a:pt x="91524" y="31501"/>
                </a:moveTo>
                <a:lnTo>
                  <a:pt x="91524" y="35261"/>
                </a:lnTo>
                <a:lnTo>
                  <a:pt x="87733" y="35261"/>
                </a:lnTo>
                <a:lnTo>
                  <a:pt x="87733" y="31501"/>
                </a:lnTo>
                <a:close/>
                <a:moveTo>
                  <a:pt x="95499" y="31501"/>
                </a:moveTo>
                <a:lnTo>
                  <a:pt x="95499" y="35261"/>
                </a:lnTo>
                <a:lnTo>
                  <a:pt x="91708" y="35261"/>
                </a:lnTo>
                <a:lnTo>
                  <a:pt x="91708" y="31501"/>
                </a:lnTo>
                <a:close/>
                <a:moveTo>
                  <a:pt x="99474" y="31501"/>
                </a:moveTo>
                <a:lnTo>
                  <a:pt x="99474" y="35261"/>
                </a:lnTo>
                <a:lnTo>
                  <a:pt x="95684" y="35261"/>
                </a:lnTo>
                <a:lnTo>
                  <a:pt x="95684" y="31501"/>
                </a:lnTo>
                <a:close/>
                <a:moveTo>
                  <a:pt x="103449" y="31501"/>
                </a:moveTo>
                <a:lnTo>
                  <a:pt x="103449" y="35261"/>
                </a:lnTo>
                <a:lnTo>
                  <a:pt x="99659" y="35261"/>
                </a:lnTo>
                <a:lnTo>
                  <a:pt x="99659" y="31501"/>
                </a:lnTo>
                <a:close/>
                <a:moveTo>
                  <a:pt x="107424" y="31501"/>
                </a:moveTo>
                <a:lnTo>
                  <a:pt x="107424" y="35261"/>
                </a:lnTo>
                <a:lnTo>
                  <a:pt x="103634" y="35261"/>
                </a:lnTo>
                <a:lnTo>
                  <a:pt x="103634" y="31501"/>
                </a:lnTo>
                <a:close/>
                <a:moveTo>
                  <a:pt x="111400" y="31501"/>
                </a:moveTo>
                <a:lnTo>
                  <a:pt x="111400" y="35261"/>
                </a:lnTo>
                <a:lnTo>
                  <a:pt x="107609" y="35261"/>
                </a:lnTo>
                <a:lnTo>
                  <a:pt x="107609" y="31501"/>
                </a:lnTo>
                <a:close/>
                <a:moveTo>
                  <a:pt x="115376" y="31501"/>
                </a:moveTo>
                <a:lnTo>
                  <a:pt x="115376" y="35261"/>
                </a:lnTo>
                <a:lnTo>
                  <a:pt x="111585" y="35261"/>
                </a:lnTo>
                <a:lnTo>
                  <a:pt x="111585" y="31501"/>
                </a:lnTo>
                <a:close/>
                <a:moveTo>
                  <a:pt x="119351" y="31501"/>
                </a:moveTo>
                <a:lnTo>
                  <a:pt x="119351" y="35261"/>
                </a:lnTo>
                <a:lnTo>
                  <a:pt x="115560" y="35261"/>
                </a:lnTo>
                <a:lnTo>
                  <a:pt x="115560" y="31501"/>
                </a:lnTo>
                <a:close/>
                <a:moveTo>
                  <a:pt x="123326" y="31501"/>
                </a:moveTo>
                <a:lnTo>
                  <a:pt x="123326" y="35261"/>
                </a:lnTo>
                <a:lnTo>
                  <a:pt x="119535" y="35261"/>
                </a:lnTo>
                <a:lnTo>
                  <a:pt x="119535" y="31501"/>
                </a:lnTo>
                <a:close/>
                <a:moveTo>
                  <a:pt x="127301" y="31501"/>
                </a:moveTo>
                <a:lnTo>
                  <a:pt x="127301" y="35261"/>
                </a:lnTo>
                <a:lnTo>
                  <a:pt x="123510" y="35261"/>
                </a:lnTo>
                <a:lnTo>
                  <a:pt x="123510" y="31501"/>
                </a:lnTo>
                <a:close/>
                <a:moveTo>
                  <a:pt x="131277" y="31501"/>
                </a:moveTo>
                <a:lnTo>
                  <a:pt x="131277" y="35261"/>
                </a:lnTo>
                <a:lnTo>
                  <a:pt x="127485" y="35261"/>
                </a:lnTo>
                <a:lnTo>
                  <a:pt x="127485" y="31501"/>
                </a:lnTo>
                <a:close/>
                <a:moveTo>
                  <a:pt x="135252" y="31501"/>
                </a:moveTo>
                <a:lnTo>
                  <a:pt x="135252" y="35261"/>
                </a:lnTo>
                <a:lnTo>
                  <a:pt x="131461" y="35261"/>
                </a:lnTo>
                <a:lnTo>
                  <a:pt x="131461" y="31501"/>
                </a:lnTo>
                <a:close/>
                <a:moveTo>
                  <a:pt x="139227" y="31501"/>
                </a:moveTo>
                <a:lnTo>
                  <a:pt x="139227" y="35261"/>
                </a:lnTo>
                <a:lnTo>
                  <a:pt x="135436" y="35261"/>
                </a:lnTo>
                <a:lnTo>
                  <a:pt x="135436" y="31501"/>
                </a:lnTo>
                <a:close/>
                <a:moveTo>
                  <a:pt x="143202" y="31501"/>
                </a:moveTo>
                <a:lnTo>
                  <a:pt x="143202" y="35261"/>
                </a:lnTo>
                <a:lnTo>
                  <a:pt x="139411" y="35261"/>
                </a:lnTo>
                <a:lnTo>
                  <a:pt x="139411" y="31501"/>
                </a:lnTo>
                <a:close/>
                <a:moveTo>
                  <a:pt x="147177" y="31501"/>
                </a:moveTo>
                <a:lnTo>
                  <a:pt x="147177" y="35261"/>
                </a:lnTo>
                <a:lnTo>
                  <a:pt x="143387" y="35261"/>
                </a:lnTo>
                <a:lnTo>
                  <a:pt x="143387" y="31501"/>
                </a:lnTo>
                <a:close/>
                <a:moveTo>
                  <a:pt x="151224" y="31501"/>
                </a:moveTo>
                <a:lnTo>
                  <a:pt x="151224" y="35261"/>
                </a:lnTo>
                <a:lnTo>
                  <a:pt x="147362" y="35261"/>
                </a:lnTo>
                <a:lnTo>
                  <a:pt x="147362" y="31501"/>
                </a:lnTo>
                <a:close/>
                <a:moveTo>
                  <a:pt x="4068" y="35444"/>
                </a:moveTo>
                <a:lnTo>
                  <a:pt x="4068" y="39203"/>
                </a:lnTo>
                <a:lnTo>
                  <a:pt x="184" y="39203"/>
                </a:lnTo>
                <a:lnTo>
                  <a:pt x="184" y="35444"/>
                </a:lnTo>
                <a:close/>
                <a:moveTo>
                  <a:pt x="8043" y="35444"/>
                </a:moveTo>
                <a:lnTo>
                  <a:pt x="8043" y="39203"/>
                </a:lnTo>
                <a:lnTo>
                  <a:pt x="4252" y="39203"/>
                </a:lnTo>
                <a:lnTo>
                  <a:pt x="4252" y="35444"/>
                </a:lnTo>
                <a:close/>
                <a:moveTo>
                  <a:pt x="12018" y="35444"/>
                </a:moveTo>
                <a:lnTo>
                  <a:pt x="12018" y="39203"/>
                </a:lnTo>
                <a:lnTo>
                  <a:pt x="8227" y="39203"/>
                </a:lnTo>
                <a:lnTo>
                  <a:pt x="8227" y="35444"/>
                </a:lnTo>
                <a:close/>
                <a:moveTo>
                  <a:pt x="15993" y="35444"/>
                </a:moveTo>
                <a:lnTo>
                  <a:pt x="15993" y="39203"/>
                </a:lnTo>
                <a:lnTo>
                  <a:pt x="12202" y="39203"/>
                </a:lnTo>
                <a:lnTo>
                  <a:pt x="12202" y="35444"/>
                </a:lnTo>
                <a:close/>
                <a:moveTo>
                  <a:pt x="19968" y="35444"/>
                </a:moveTo>
                <a:lnTo>
                  <a:pt x="19968" y="39203"/>
                </a:lnTo>
                <a:lnTo>
                  <a:pt x="16177" y="39203"/>
                </a:lnTo>
                <a:lnTo>
                  <a:pt x="16177" y="35444"/>
                </a:lnTo>
                <a:close/>
                <a:moveTo>
                  <a:pt x="23944" y="35444"/>
                </a:moveTo>
                <a:lnTo>
                  <a:pt x="23944" y="39203"/>
                </a:lnTo>
                <a:lnTo>
                  <a:pt x="20153" y="39203"/>
                </a:lnTo>
                <a:lnTo>
                  <a:pt x="20153" y="35444"/>
                </a:lnTo>
                <a:close/>
                <a:moveTo>
                  <a:pt x="27919" y="35444"/>
                </a:moveTo>
                <a:lnTo>
                  <a:pt x="27919" y="39203"/>
                </a:lnTo>
                <a:lnTo>
                  <a:pt x="24129" y="39203"/>
                </a:lnTo>
                <a:lnTo>
                  <a:pt x="24129" y="35444"/>
                </a:lnTo>
                <a:close/>
                <a:moveTo>
                  <a:pt x="31895" y="35444"/>
                </a:moveTo>
                <a:lnTo>
                  <a:pt x="31895" y="39203"/>
                </a:lnTo>
                <a:lnTo>
                  <a:pt x="28104" y="39203"/>
                </a:lnTo>
                <a:lnTo>
                  <a:pt x="28104" y="35444"/>
                </a:lnTo>
                <a:close/>
                <a:moveTo>
                  <a:pt x="35870" y="35444"/>
                </a:moveTo>
                <a:lnTo>
                  <a:pt x="35870" y="39203"/>
                </a:lnTo>
                <a:lnTo>
                  <a:pt x="32079" y="39203"/>
                </a:lnTo>
                <a:lnTo>
                  <a:pt x="32079" y="35444"/>
                </a:lnTo>
                <a:close/>
                <a:moveTo>
                  <a:pt x="39845" y="35444"/>
                </a:moveTo>
                <a:lnTo>
                  <a:pt x="39845" y="39203"/>
                </a:lnTo>
                <a:lnTo>
                  <a:pt x="36054" y="39203"/>
                </a:lnTo>
                <a:lnTo>
                  <a:pt x="36054" y="35444"/>
                </a:lnTo>
                <a:close/>
                <a:moveTo>
                  <a:pt x="43821" y="35444"/>
                </a:moveTo>
                <a:lnTo>
                  <a:pt x="43821" y="39203"/>
                </a:lnTo>
                <a:lnTo>
                  <a:pt x="40029" y="39203"/>
                </a:lnTo>
                <a:lnTo>
                  <a:pt x="40029" y="35444"/>
                </a:lnTo>
                <a:close/>
                <a:moveTo>
                  <a:pt x="47796" y="35444"/>
                </a:moveTo>
                <a:lnTo>
                  <a:pt x="47796" y="39203"/>
                </a:lnTo>
                <a:lnTo>
                  <a:pt x="44005" y="39203"/>
                </a:lnTo>
                <a:lnTo>
                  <a:pt x="44005" y="35444"/>
                </a:lnTo>
                <a:close/>
                <a:moveTo>
                  <a:pt x="51771" y="35444"/>
                </a:moveTo>
                <a:lnTo>
                  <a:pt x="51771" y="39203"/>
                </a:lnTo>
                <a:lnTo>
                  <a:pt x="47980" y="39203"/>
                </a:lnTo>
                <a:lnTo>
                  <a:pt x="47980" y="35444"/>
                </a:lnTo>
                <a:close/>
                <a:moveTo>
                  <a:pt x="55746" y="35444"/>
                </a:moveTo>
                <a:lnTo>
                  <a:pt x="55746" y="39203"/>
                </a:lnTo>
                <a:lnTo>
                  <a:pt x="51956" y="39203"/>
                </a:lnTo>
                <a:lnTo>
                  <a:pt x="51956" y="35444"/>
                </a:lnTo>
                <a:close/>
                <a:moveTo>
                  <a:pt x="59721" y="35444"/>
                </a:moveTo>
                <a:lnTo>
                  <a:pt x="59721" y="39203"/>
                </a:lnTo>
                <a:lnTo>
                  <a:pt x="55931" y="39203"/>
                </a:lnTo>
                <a:lnTo>
                  <a:pt x="55931" y="35444"/>
                </a:lnTo>
                <a:close/>
                <a:moveTo>
                  <a:pt x="63696" y="35444"/>
                </a:moveTo>
                <a:lnTo>
                  <a:pt x="63696" y="39203"/>
                </a:lnTo>
                <a:lnTo>
                  <a:pt x="59906" y="39203"/>
                </a:lnTo>
                <a:lnTo>
                  <a:pt x="59906" y="35444"/>
                </a:lnTo>
                <a:close/>
                <a:moveTo>
                  <a:pt x="67672" y="35444"/>
                </a:moveTo>
                <a:lnTo>
                  <a:pt x="67672" y="39203"/>
                </a:lnTo>
                <a:lnTo>
                  <a:pt x="63881" y="39203"/>
                </a:lnTo>
                <a:lnTo>
                  <a:pt x="63881" y="35444"/>
                </a:lnTo>
                <a:close/>
                <a:moveTo>
                  <a:pt x="71648" y="35444"/>
                </a:moveTo>
                <a:lnTo>
                  <a:pt x="71648" y="39203"/>
                </a:lnTo>
                <a:lnTo>
                  <a:pt x="67857" y="39203"/>
                </a:lnTo>
                <a:lnTo>
                  <a:pt x="67857" y="35444"/>
                </a:lnTo>
                <a:close/>
                <a:moveTo>
                  <a:pt x="75623" y="35444"/>
                </a:moveTo>
                <a:lnTo>
                  <a:pt x="75623" y="39203"/>
                </a:lnTo>
                <a:lnTo>
                  <a:pt x="71832" y="39203"/>
                </a:lnTo>
                <a:lnTo>
                  <a:pt x="71832" y="35444"/>
                </a:lnTo>
                <a:close/>
                <a:moveTo>
                  <a:pt x="79598" y="35444"/>
                </a:moveTo>
                <a:lnTo>
                  <a:pt x="79598" y="39203"/>
                </a:lnTo>
                <a:lnTo>
                  <a:pt x="75807" y="39203"/>
                </a:lnTo>
                <a:lnTo>
                  <a:pt x="75807" y="35444"/>
                </a:lnTo>
                <a:close/>
                <a:moveTo>
                  <a:pt x="83573" y="35444"/>
                </a:moveTo>
                <a:lnTo>
                  <a:pt x="83573" y="39203"/>
                </a:lnTo>
                <a:lnTo>
                  <a:pt x="79782" y="39203"/>
                </a:lnTo>
                <a:lnTo>
                  <a:pt x="79782" y="35444"/>
                </a:lnTo>
                <a:close/>
                <a:moveTo>
                  <a:pt x="87549" y="35444"/>
                </a:moveTo>
                <a:lnTo>
                  <a:pt x="87549" y="39203"/>
                </a:lnTo>
                <a:lnTo>
                  <a:pt x="83757" y="39203"/>
                </a:lnTo>
                <a:lnTo>
                  <a:pt x="83757" y="35444"/>
                </a:lnTo>
                <a:close/>
                <a:moveTo>
                  <a:pt x="91524" y="35444"/>
                </a:moveTo>
                <a:lnTo>
                  <a:pt x="91524" y="39203"/>
                </a:lnTo>
                <a:lnTo>
                  <a:pt x="87733" y="39203"/>
                </a:lnTo>
                <a:lnTo>
                  <a:pt x="87733" y="35444"/>
                </a:lnTo>
                <a:close/>
                <a:moveTo>
                  <a:pt x="95499" y="35444"/>
                </a:moveTo>
                <a:lnTo>
                  <a:pt x="95499" y="39203"/>
                </a:lnTo>
                <a:lnTo>
                  <a:pt x="91708" y="39203"/>
                </a:lnTo>
                <a:lnTo>
                  <a:pt x="91708" y="35444"/>
                </a:lnTo>
                <a:close/>
                <a:moveTo>
                  <a:pt x="99474" y="35444"/>
                </a:moveTo>
                <a:lnTo>
                  <a:pt x="99474" y="39203"/>
                </a:lnTo>
                <a:lnTo>
                  <a:pt x="95684" y="39203"/>
                </a:lnTo>
                <a:lnTo>
                  <a:pt x="95684" y="35444"/>
                </a:lnTo>
                <a:close/>
                <a:moveTo>
                  <a:pt x="103449" y="35444"/>
                </a:moveTo>
                <a:lnTo>
                  <a:pt x="103449" y="39203"/>
                </a:lnTo>
                <a:lnTo>
                  <a:pt x="99659" y="39203"/>
                </a:lnTo>
                <a:lnTo>
                  <a:pt x="99659" y="35444"/>
                </a:lnTo>
                <a:close/>
                <a:moveTo>
                  <a:pt x="107424" y="35444"/>
                </a:moveTo>
                <a:lnTo>
                  <a:pt x="107424" y="39203"/>
                </a:lnTo>
                <a:lnTo>
                  <a:pt x="103634" y="39203"/>
                </a:lnTo>
                <a:lnTo>
                  <a:pt x="103634" y="35444"/>
                </a:lnTo>
                <a:close/>
                <a:moveTo>
                  <a:pt x="111400" y="35444"/>
                </a:moveTo>
                <a:lnTo>
                  <a:pt x="111400" y="39203"/>
                </a:lnTo>
                <a:lnTo>
                  <a:pt x="107609" y="39203"/>
                </a:lnTo>
                <a:lnTo>
                  <a:pt x="107609" y="35444"/>
                </a:lnTo>
                <a:close/>
                <a:moveTo>
                  <a:pt x="115376" y="35444"/>
                </a:moveTo>
                <a:lnTo>
                  <a:pt x="115376" y="39203"/>
                </a:lnTo>
                <a:lnTo>
                  <a:pt x="111585" y="39203"/>
                </a:lnTo>
                <a:lnTo>
                  <a:pt x="111585" y="35444"/>
                </a:lnTo>
                <a:close/>
                <a:moveTo>
                  <a:pt x="119351" y="35444"/>
                </a:moveTo>
                <a:lnTo>
                  <a:pt x="119351" y="39203"/>
                </a:lnTo>
                <a:lnTo>
                  <a:pt x="115560" y="39203"/>
                </a:lnTo>
                <a:lnTo>
                  <a:pt x="115560" y="35444"/>
                </a:lnTo>
                <a:close/>
                <a:moveTo>
                  <a:pt x="123326" y="35444"/>
                </a:moveTo>
                <a:lnTo>
                  <a:pt x="123326" y="39203"/>
                </a:lnTo>
                <a:lnTo>
                  <a:pt x="119535" y="39203"/>
                </a:lnTo>
                <a:lnTo>
                  <a:pt x="119535" y="35444"/>
                </a:lnTo>
                <a:close/>
                <a:moveTo>
                  <a:pt x="127301" y="35444"/>
                </a:moveTo>
                <a:lnTo>
                  <a:pt x="127301" y="39203"/>
                </a:lnTo>
                <a:lnTo>
                  <a:pt x="123510" y="39203"/>
                </a:lnTo>
                <a:lnTo>
                  <a:pt x="123510" y="35444"/>
                </a:lnTo>
                <a:close/>
                <a:moveTo>
                  <a:pt x="131277" y="35444"/>
                </a:moveTo>
                <a:lnTo>
                  <a:pt x="131277" y="39203"/>
                </a:lnTo>
                <a:lnTo>
                  <a:pt x="127485" y="39203"/>
                </a:lnTo>
                <a:lnTo>
                  <a:pt x="127485" y="35444"/>
                </a:lnTo>
                <a:close/>
                <a:moveTo>
                  <a:pt x="135252" y="35444"/>
                </a:moveTo>
                <a:lnTo>
                  <a:pt x="135252" y="39203"/>
                </a:lnTo>
                <a:lnTo>
                  <a:pt x="131461" y="39203"/>
                </a:lnTo>
                <a:lnTo>
                  <a:pt x="131461" y="35444"/>
                </a:lnTo>
                <a:close/>
                <a:moveTo>
                  <a:pt x="139227" y="35444"/>
                </a:moveTo>
                <a:lnTo>
                  <a:pt x="139227" y="39203"/>
                </a:lnTo>
                <a:lnTo>
                  <a:pt x="135436" y="39203"/>
                </a:lnTo>
                <a:lnTo>
                  <a:pt x="135436" y="35444"/>
                </a:lnTo>
                <a:close/>
                <a:moveTo>
                  <a:pt x="143202" y="35444"/>
                </a:moveTo>
                <a:lnTo>
                  <a:pt x="143202" y="39203"/>
                </a:lnTo>
                <a:lnTo>
                  <a:pt x="139411" y="39203"/>
                </a:lnTo>
                <a:lnTo>
                  <a:pt x="139411" y="35444"/>
                </a:lnTo>
                <a:close/>
                <a:moveTo>
                  <a:pt x="147177" y="35444"/>
                </a:moveTo>
                <a:lnTo>
                  <a:pt x="147177" y="39203"/>
                </a:lnTo>
                <a:lnTo>
                  <a:pt x="143387" y="39203"/>
                </a:lnTo>
                <a:lnTo>
                  <a:pt x="143387" y="35444"/>
                </a:lnTo>
                <a:close/>
                <a:moveTo>
                  <a:pt x="151224" y="35444"/>
                </a:moveTo>
                <a:lnTo>
                  <a:pt x="151224" y="39203"/>
                </a:lnTo>
                <a:lnTo>
                  <a:pt x="147362" y="39203"/>
                </a:lnTo>
                <a:lnTo>
                  <a:pt x="147362" y="35444"/>
                </a:lnTo>
                <a:close/>
                <a:moveTo>
                  <a:pt x="4068" y="39386"/>
                </a:moveTo>
                <a:lnTo>
                  <a:pt x="4068" y="43147"/>
                </a:lnTo>
                <a:lnTo>
                  <a:pt x="184" y="43147"/>
                </a:lnTo>
                <a:lnTo>
                  <a:pt x="184" y="39386"/>
                </a:lnTo>
                <a:close/>
                <a:moveTo>
                  <a:pt x="8043" y="39386"/>
                </a:moveTo>
                <a:lnTo>
                  <a:pt x="8043" y="43147"/>
                </a:lnTo>
                <a:lnTo>
                  <a:pt x="4252" y="43147"/>
                </a:lnTo>
                <a:lnTo>
                  <a:pt x="4252" y="39386"/>
                </a:lnTo>
                <a:close/>
                <a:moveTo>
                  <a:pt x="12018" y="39386"/>
                </a:moveTo>
                <a:lnTo>
                  <a:pt x="12018" y="43147"/>
                </a:lnTo>
                <a:lnTo>
                  <a:pt x="8227" y="43147"/>
                </a:lnTo>
                <a:lnTo>
                  <a:pt x="8227" y="39386"/>
                </a:lnTo>
                <a:close/>
                <a:moveTo>
                  <a:pt x="15993" y="39386"/>
                </a:moveTo>
                <a:lnTo>
                  <a:pt x="15993" y="43147"/>
                </a:lnTo>
                <a:lnTo>
                  <a:pt x="12202" y="43147"/>
                </a:lnTo>
                <a:lnTo>
                  <a:pt x="12202" y="39386"/>
                </a:lnTo>
                <a:close/>
                <a:moveTo>
                  <a:pt x="19968" y="39386"/>
                </a:moveTo>
                <a:lnTo>
                  <a:pt x="19968" y="43147"/>
                </a:lnTo>
                <a:lnTo>
                  <a:pt x="16177" y="43147"/>
                </a:lnTo>
                <a:lnTo>
                  <a:pt x="16177" y="39386"/>
                </a:lnTo>
                <a:close/>
                <a:moveTo>
                  <a:pt x="23944" y="39386"/>
                </a:moveTo>
                <a:lnTo>
                  <a:pt x="23944" y="43147"/>
                </a:lnTo>
                <a:lnTo>
                  <a:pt x="20153" y="43147"/>
                </a:lnTo>
                <a:lnTo>
                  <a:pt x="20153" y="39386"/>
                </a:lnTo>
                <a:close/>
                <a:moveTo>
                  <a:pt x="27919" y="39386"/>
                </a:moveTo>
                <a:lnTo>
                  <a:pt x="27919" y="43147"/>
                </a:lnTo>
                <a:lnTo>
                  <a:pt x="24129" y="43147"/>
                </a:lnTo>
                <a:lnTo>
                  <a:pt x="24129" y="39386"/>
                </a:lnTo>
                <a:close/>
                <a:moveTo>
                  <a:pt x="31895" y="39386"/>
                </a:moveTo>
                <a:lnTo>
                  <a:pt x="31895" y="43147"/>
                </a:lnTo>
                <a:lnTo>
                  <a:pt x="28104" y="43147"/>
                </a:lnTo>
                <a:lnTo>
                  <a:pt x="28104" y="39386"/>
                </a:lnTo>
                <a:close/>
                <a:moveTo>
                  <a:pt x="35870" y="39386"/>
                </a:moveTo>
                <a:lnTo>
                  <a:pt x="35870" y="43147"/>
                </a:lnTo>
                <a:lnTo>
                  <a:pt x="32079" y="43147"/>
                </a:lnTo>
                <a:lnTo>
                  <a:pt x="32079" y="39386"/>
                </a:lnTo>
                <a:close/>
                <a:moveTo>
                  <a:pt x="39845" y="39386"/>
                </a:moveTo>
                <a:lnTo>
                  <a:pt x="39845" y="43147"/>
                </a:lnTo>
                <a:lnTo>
                  <a:pt x="36054" y="43147"/>
                </a:lnTo>
                <a:lnTo>
                  <a:pt x="36054" y="39386"/>
                </a:lnTo>
                <a:close/>
                <a:moveTo>
                  <a:pt x="43821" y="39386"/>
                </a:moveTo>
                <a:lnTo>
                  <a:pt x="43821" y="43147"/>
                </a:lnTo>
                <a:lnTo>
                  <a:pt x="40029" y="43147"/>
                </a:lnTo>
                <a:lnTo>
                  <a:pt x="40029" y="39386"/>
                </a:lnTo>
                <a:close/>
                <a:moveTo>
                  <a:pt x="47796" y="39386"/>
                </a:moveTo>
                <a:lnTo>
                  <a:pt x="47796" y="43147"/>
                </a:lnTo>
                <a:lnTo>
                  <a:pt x="44005" y="43147"/>
                </a:lnTo>
                <a:lnTo>
                  <a:pt x="44005" y="39386"/>
                </a:lnTo>
                <a:close/>
                <a:moveTo>
                  <a:pt x="51771" y="39386"/>
                </a:moveTo>
                <a:lnTo>
                  <a:pt x="51771" y="43147"/>
                </a:lnTo>
                <a:lnTo>
                  <a:pt x="47980" y="43147"/>
                </a:lnTo>
                <a:lnTo>
                  <a:pt x="47980" y="39386"/>
                </a:lnTo>
                <a:close/>
                <a:moveTo>
                  <a:pt x="55746" y="39386"/>
                </a:moveTo>
                <a:lnTo>
                  <a:pt x="55746" y="43147"/>
                </a:lnTo>
                <a:lnTo>
                  <a:pt x="51956" y="43147"/>
                </a:lnTo>
                <a:lnTo>
                  <a:pt x="51956" y="39386"/>
                </a:lnTo>
                <a:close/>
                <a:moveTo>
                  <a:pt x="59721" y="39386"/>
                </a:moveTo>
                <a:lnTo>
                  <a:pt x="59721" y="43147"/>
                </a:lnTo>
                <a:lnTo>
                  <a:pt x="55931" y="43147"/>
                </a:lnTo>
                <a:lnTo>
                  <a:pt x="55931" y="39386"/>
                </a:lnTo>
                <a:close/>
                <a:moveTo>
                  <a:pt x="63696" y="39386"/>
                </a:moveTo>
                <a:lnTo>
                  <a:pt x="63696" y="43147"/>
                </a:lnTo>
                <a:lnTo>
                  <a:pt x="59906" y="43147"/>
                </a:lnTo>
                <a:lnTo>
                  <a:pt x="59906" y="39386"/>
                </a:lnTo>
                <a:close/>
                <a:moveTo>
                  <a:pt x="67672" y="39386"/>
                </a:moveTo>
                <a:lnTo>
                  <a:pt x="67672" y="43147"/>
                </a:lnTo>
                <a:lnTo>
                  <a:pt x="63881" y="43147"/>
                </a:lnTo>
                <a:lnTo>
                  <a:pt x="63881" y="39386"/>
                </a:lnTo>
                <a:close/>
                <a:moveTo>
                  <a:pt x="71648" y="39386"/>
                </a:moveTo>
                <a:lnTo>
                  <a:pt x="71648" y="43147"/>
                </a:lnTo>
                <a:lnTo>
                  <a:pt x="67857" y="43147"/>
                </a:lnTo>
                <a:lnTo>
                  <a:pt x="67857" y="39386"/>
                </a:lnTo>
                <a:close/>
                <a:moveTo>
                  <a:pt x="75623" y="39386"/>
                </a:moveTo>
                <a:lnTo>
                  <a:pt x="75623" y="43147"/>
                </a:lnTo>
                <a:lnTo>
                  <a:pt x="71832" y="43147"/>
                </a:lnTo>
                <a:lnTo>
                  <a:pt x="71832" y="39386"/>
                </a:lnTo>
                <a:close/>
                <a:moveTo>
                  <a:pt x="79598" y="39386"/>
                </a:moveTo>
                <a:lnTo>
                  <a:pt x="79598" y="43147"/>
                </a:lnTo>
                <a:lnTo>
                  <a:pt x="75807" y="43147"/>
                </a:lnTo>
                <a:lnTo>
                  <a:pt x="75807" y="39386"/>
                </a:lnTo>
                <a:close/>
                <a:moveTo>
                  <a:pt x="83573" y="39386"/>
                </a:moveTo>
                <a:lnTo>
                  <a:pt x="83573" y="43147"/>
                </a:lnTo>
                <a:lnTo>
                  <a:pt x="79782" y="43147"/>
                </a:lnTo>
                <a:lnTo>
                  <a:pt x="79782" y="39386"/>
                </a:lnTo>
                <a:close/>
                <a:moveTo>
                  <a:pt x="87549" y="39386"/>
                </a:moveTo>
                <a:lnTo>
                  <a:pt x="87549" y="43147"/>
                </a:lnTo>
                <a:lnTo>
                  <a:pt x="83757" y="43147"/>
                </a:lnTo>
                <a:lnTo>
                  <a:pt x="83757" y="39386"/>
                </a:lnTo>
                <a:close/>
                <a:moveTo>
                  <a:pt x="91524" y="39386"/>
                </a:moveTo>
                <a:lnTo>
                  <a:pt x="91524" y="43147"/>
                </a:lnTo>
                <a:lnTo>
                  <a:pt x="87733" y="43147"/>
                </a:lnTo>
                <a:lnTo>
                  <a:pt x="87733" y="39386"/>
                </a:lnTo>
                <a:close/>
                <a:moveTo>
                  <a:pt x="95499" y="39386"/>
                </a:moveTo>
                <a:lnTo>
                  <a:pt x="95499" y="43147"/>
                </a:lnTo>
                <a:lnTo>
                  <a:pt x="91708" y="43147"/>
                </a:lnTo>
                <a:lnTo>
                  <a:pt x="91708" y="39386"/>
                </a:lnTo>
                <a:close/>
                <a:moveTo>
                  <a:pt x="99474" y="39386"/>
                </a:moveTo>
                <a:lnTo>
                  <a:pt x="99474" y="43147"/>
                </a:lnTo>
                <a:lnTo>
                  <a:pt x="95684" y="43147"/>
                </a:lnTo>
                <a:lnTo>
                  <a:pt x="95684" y="39386"/>
                </a:lnTo>
                <a:close/>
                <a:moveTo>
                  <a:pt x="103449" y="39386"/>
                </a:moveTo>
                <a:lnTo>
                  <a:pt x="103449" y="43147"/>
                </a:lnTo>
                <a:lnTo>
                  <a:pt x="99659" y="43147"/>
                </a:lnTo>
                <a:lnTo>
                  <a:pt x="99659" y="39386"/>
                </a:lnTo>
                <a:close/>
                <a:moveTo>
                  <a:pt x="107424" y="39386"/>
                </a:moveTo>
                <a:lnTo>
                  <a:pt x="107424" y="43147"/>
                </a:lnTo>
                <a:lnTo>
                  <a:pt x="103634" y="43147"/>
                </a:lnTo>
                <a:lnTo>
                  <a:pt x="103634" y="39386"/>
                </a:lnTo>
                <a:close/>
                <a:moveTo>
                  <a:pt x="111400" y="39386"/>
                </a:moveTo>
                <a:lnTo>
                  <a:pt x="111400" y="43147"/>
                </a:lnTo>
                <a:lnTo>
                  <a:pt x="107609" y="43147"/>
                </a:lnTo>
                <a:lnTo>
                  <a:pt x="107609" y="39386"/>
                </a:lnTo>
                <a:close/>
                <a:moveTo>
                  <a:pt x="115376" y="39386"/>
                </a:moveTo>
                <a:lnTo>
                  <a:pt x="115376" y="43147"/>
                </a:lnTo>
                <a:lnTo>
                  <a:pt x="111585" y="43147"/>
                </a:lnTo>
                <a:lnTo>
                  <a:pt x="111585" y="39386"/>
                </a:lnTo>
                <a:close/>
                <a:moveTo>
                  <a:pt x="119351" y="39386"/>
                </a:moveTo>
                <a:lnTo>
                  <a:pt x="119351" y="43147"/>
                </a:lnTo>
                <a:lnTo>
                  <a:pt x="115560" y="43147"/>
                </a:lnTo>
                <a:lnTo>
                  <a:pt x="115560" y="39386"/>
                </a:lnTo>
                <a:close/>
                <a:moveTo>
                  <a:pt x="123326" y="39386"/>
                </a:moveTo>
                <a:lnTo>
                  <a:pt x="123326" y="43147"/>
                </a:lnTo>
                <a:lnTo>
                  <a:pt x="119535" y="43147"/>
                </a:lnTo>
                <a:lnTo>
                  <a:pt x="119535" y="39386"/>
                </a:lnTo>
                <a:close/>
                <a:moveTo>
                  <a:pt x="127301" y="39386"/>
                </a:moveTo>
                <a:lnTo>
                  <a:pt x="127301" y="43147"/>
                </a:lnTo>
                <a:lnTo>
                  <a:pt x="123510" y="43147"/>
                </a:lnTo>
                <a:lnTo>
                  <a:pt x="123510" y="39386"/>
                </a:lnTo>
                <a:close/>
                <a:moveTo>
                  <a:pt x="131277" y="39386"/>
                </a:moveTo>
                <a:lnTo>
                  <a:pt x="131277" y="43147"/>
                </a:lnTo>
                <a:lnTo>
                  <a:pt x="127485" y="43147"/>
                </a:lnTo>
                <a:lnTo>
                  <a:pt x="127485" y="39386"/>
                </a:lnTo>
                <a:close/>
                <a:moveTo>
                  <a:pt x="135252" y="39386"/>
                </a:moveTo>
                <a:lnTo>
                  <a:pt x="135252" y="43147"/>
                </a:lnTo>
                <a:lnTo>
                  <a:pt x="131461" y="43147"/>
                </a:lnTo>
                <a:lnTo>
                  <a:pt x="131461" y="39386"/>
                </a:lnTo>
                <a:close/>
                <a:moveTo>
                  <a:pt x="139227" y="39386"/>
                </a:moveTo>
                <a:lnTo>
                  <a:pt x="139227" y="43147"/>
                </a:lnTo>
                <a:lnTo>
                  <a:pt x="135436" y="43147"/>
                </a:lnTo>
                <a:lnTo>
                  <a:pt x="135436" y="39386"/>
                </a:lnTo>
                <a:close/>
                <a:moveTo>
                  <a:pt x="143202" y="39386"/>
                </a:moveTo>
                <a:lnTo>
                  <a:pt x="143202" y="43147"/>
                </a:lnTo>
                <a:lnTo>
                  <a:pt x="139411" y="43147"/>
                </a:lnTo>
                <a:lnTo>
                  <a:pt x="139411" y="39386"/>
                </a:lnTo>
                <a:close/>
                <a:moveTo>
                  <a:pt x="147177" y="39386"/>
                </a:moveTo>
                <a:lnTo>
                  <a:pt x="147177" y="43147"/>
                </a:lnTo>
                <a:lnTo>
                  <a:pt x="143387" y="43147"/>
                </a:lnTo>
                <a:lnTo>
                  <a:pt x="143387" y="39386"/>
                </a:lnTo>
                <a:close/>
                <a:moveTo>
                  <a:pt x="151224" y="39386"/>
                </a:moveTo>
                <a:lnTo>
                  <a:pt x="151224" y="43147"/>
                </a:lnTo>
                <a:lnTo>
                  <a:pt x="147362" y="43147"/>
                </a:lnTo>
                <a:lnTo>
                  <a:pt x="147362" y="39386"/>
                </a:lnTo>
                <a:close/>
                <a:moveTo>
                  <a:pt x="4068" y="43330"/>
                </a:moveTo>
                <a:lnTo>
                  <a:pt x="4068" y="47089"/>
                </a:lnTo>
                <a:lnTo>
                  <a:pt x="184" y="47089"/>
                </a:lnTo>
                <a:lnTo>
                  <a:pt x="184" y="43330"/>
                </a:lnTo>
                <a:close/>
                <a:moveTo>
                  <a:pt x="8043" y="43330"/>
                </a:moveTo>
                <a:lnTo>
                  <a:pt x="8043" y="47089"/>
                </a:lnTo>
                <a:lnTo>
                  <a:pt x="4252" y="47089"/>
                </a:lnTo>
                <a:lnTo>
                  <a:pt x="4252" y="43330"/>
                </a:lnTo>
                <a:close/>
                <a:moveTo>
                  <a:pt x="12018" y="43330"/>
                </a:moveTo>
                <a:lnTo>
                  <a:pt x="12018" y="47089"/>
                </a:lnTo>
                <a:lnTo>
                  <a:pt x="8227" y="47089"/>
                </a:lnTo>
                <a:lnTo>
                  <a:pt x="8227" y="43330"/>
                </a:lnTo>
                <a:close/>
                <a:moveTo>
                  <a:pt x="15993" y="43330"/>
                </a:moveTo>
                <a:lnTo>
                  <a:pt x="15993" y="47089"/>
                </a:lnTo>
                <a:lnTo>
                  <a:pt x="12202" y="47089"/>
                </a:lnTo>
                <a:lnTo>
                  <a:pt x="12202" y="43330"/>
                </a:lnTo>
                <a:close/>
                <a:moveTo>
                  <a:pt x="19968" y="43330"/>
                </a:moveTo>
                <a:lnTo>
                  <a:pt x="19968" y="47089"/>
                </a:lnTo>
                <a:lnTo>
                  <a:pt x="16177" y="47089"/>
                </a:lnTo>
                <a:lnTo>
                  <a:pt x="16177" y="43330"/>
                </a:lnTo>
                <a:close/>
                <a:moveTo>
                  <a:pt x="23944" y="43330"/>
                </a:moveTo>
                <a:lnTo>
                  <a:pt x="23944" y="47089"/>
                </a:lnTo>
                <a:lnTo>
                  <a:pt x="20153" y="47089"/>
                </a:lnTo>
                <a:lnTo>
                  <a:pt x="20153" y="43330"/>
                </a:lnTo>
                <a:close/>
                <a:moveTo>
                  <a:pt x="27919" y="43330"/>
                </a:moveTo>
                <a:lnTo>
                  <a:pt x="27919" y="47089"/>
                </a:lnTo>
                <a:lnTo>
                  <a:pt x="24129" y="47089"/>
                </a:lnTo>
                <a:lnTo>
                  <a:pt x="24129" y="43330"/>
                </a:lnTo>
                <a:close/>
                <a:moveTo>
                  <a:pt x="31895" y="43330"/>
                </a:moveTo>
                <a:lnTo>
                  <a:pt x="31895" y="47089"/>
                </a:lnTo>
                <a:lnTo>
                  <a:pt x="28104" y="47089"/>
                </a:lnTo>
                <a:lnTo>
                  <a:pt x="28104" y="43330"/>
                </a:lnTo>
                <a:close/>
                <a:moveTo>
                  <a:pt x="35870" y="43330"/>
                </a:moveTo>
                <a:lnTo>
                  <a:pt x="35870" y="47089"/>
                </a:lnTo>
                <a:lnTo>
                  <a:pt x="32079" y="47089"/>
                </a:lnTo>
                <a:lnTo>
                  <a:pt x="32079" y="43330"/>
                </a:lnTo>
                <a:close/>
                <a:moveTo>
                  <a:pt x="39845" y="43330"/>
                </a:moveTo>
                <a:lnTo>
                  <a:pt x="39845" y="47089"/>
                </a:lnTo>
                <a:lnTo>
                  <a:pt x="36054" y="47089"/>
                </a:lnTo>
                <a:lnTo>
                  <a:pt x="36054" y="43330"/>
                </a:lnTo>
                <a:close/>
                <a:moveTo>
                  <a:pt x="43821" y="43330"/>
                </a:moveTo>
                <a:lnTo>
                  <a:pt x="43821" y="47089"/>
                </a:lnTo>
                <a:lnTo>
                  <a:pt x="40029" y="47089"/>
                </a:lnTo>
                <a:lnTo>
                  <a:pt x="40029" y="43330"/>
                </a:lnTo>
                <a:close/>
                <a:moveTo>
                  <a:pt x="47796" y="43330"/>
                </a:moveTo>
                <a:lnTo>
                  <a:pt x="47796" y="47089"/>
                </a:lnTo>
                <a:lnTo>
                  <a:pt x="44005" y="47089"/>
                </a:lnTo>
                <a:lnTo>
                  <a:pt x="44005" y="43330"/>
                </a:lnTo>
                <a:close/>
                <a:moveTo>
                  <a:pt x="51771" y="43330"/>
                </a:moveTo>
                <a:lnTo>
                  <a:pt x="51771" y="47089"/>
                </a:lnTo>
                <a:lnTo>
                  <a:pt x="47980" y="47089"/>
                </a:lnTo>
                <a:lnTo>
                  <a:pt x="47980" y="43330"/>
                </a:lnTo>
                <a:close/>
                <a:moveTo>
                  <a:pt x="55746" y="43330"/>
                </a:moveTo>
                <a:lnTo>
                  <a:pt x="55746" y="47089"/>
                </a:lnTo>
                <a:lnTo>
                  <a:pt x="51956" y="47089"/>
                </a:lnTo>
                <a:lnTo>
                  <a:pt x="51956" y="43330"/>
                </a:lnTo>
                <a:close/>
                <a:moveTo>
                  <a:pt x="59721" y="43330"/>
                </a:moveTo>
                <a:lnTo>
                  <a:pt x="59721" y="47089"/>
                </a:lnTo>
                <a:lnTo>
                  <a:pt x="55931" y="47089"/>
                </a:lnTo>
                <a:lnTo>
                  <a:pt x="55931" y="43330"/>
                </a:lnTo>
                <a:close/>
                <a:moveTo>
                  <a:pt x="63696" y="43330"/>
                </a:moveTo>
                <a:lnTo>
                  <a:pt x="63696" y="47089"/>
                </a:lnTo>
                <a:lnTo>
                  <a:pt x="59906" y="47089"/>
                </a:lnTo>
                <a:lnTo>
                  <a:pt x="59906" y="43330"/>
                </a:lnTo>
                <a:close/>
                <a:moveTo>
                  <a:pt x="67672" y="43330"/>
                </a:moveTo>
                <a:lnTo>
                  <a:pt x="67672" y="47089"/>
                </a:lnTo>
                <a:lnTo>
                  <a:pt x="63881" y="47089"/>
                </a:lnTo>
                <a:lnTo>
                  <a:pt x="63881" y="43330"/>
                </a:lnTo>
                <a:close/>
                <a:moveTo>
                  <a:pt x="71648" y="43330"/>
                </a:moveTo>
                <a:lnTo>
                  <a:pt x="71648" y="47089"/>
                </a:lnTo>
                <a:lnTo>
                  <a:pt x="67857" y="47089"/>
                </a:lnTo>
                <a:lnTo>
                  <a:pt x="67857" y="43330"/>
                </a:lnTo>
                <a:close/>
                <a:moveTo>
                  <a:pt x="75623" y="43330"/>
                </a:moveTo>
                <a:lnTo>
                  <a:pt x="75623" y="47089"/>
                </a:lnTo>
                <a:lnTo>
                  <a:pt x="71832" y="47089"/>
                </a:lnTo>
                <a:lnTo>
                  <a:pt x="71832" y="43330"/>
                </a:lnTo>
                <a:close/>
                <a:moveTo>
                  <a:pt x="79598" y="43330"/>
                </a:moveTo>
                <a:lnTo>
                  <a:pt x="79598" y="47089"/>
                </a:lnTo>
                <a:lnTo>
                  <a:pt x="75807" y="47089"/>
                </a:lnTo>
                <a:lnTo>
                  <a:pt x="75807" y="43330"/>
                </a:lnTo>
                <a:close/>
                <a:moveTo>
                  <a:pt x="83573" y="43330"/>
                </a:moveTo>
                <a:lnTo>
                  <a:pt x="83573" y="47089"/>
                </a:lnTo>
                <a:lnTo>
                  <a:pt x="79782" y="47089"/>
                </a:lnTo>
                <a:lnTo>
                  <a:pt x="79782" y="43330"/>
                </a:lnTo>
                <a:close/>
                <a:moveTo>
                  <a:pt x="87549" y="43330"/>
                </a:moveTo>
                <a:lnTo>
                  <a:pt x="87549" y="47089"/>
                </a:lnTo>
                <a:lnTo>
                  <a:pt x="83757" y="47089"/>
                </a:lnTo>
                <a:lnTo>
                  <a:pt x="83757" y="43330"/>
                </a:lnTo>
                <a:close/>
                <a:moveTo>
                  <a:pt x="91524" y="43330"/>
                </a:moveTo>
                <a:lnTo>
                  <a:pt x="91524" y="47089"/>
                </a:lnTo>
                <a:lnTo>
                  <a:pt x="87733" y="47089"/>
                </a:lnTo>
                <a:lnTo>
                  <a:pt x="87733" y="43330"/>
                </a:lnTo>
                <a:close/>
                <a:moveTo>
                  <a:pt x="95499" y="43330"/>
                </a:moveTo>
                <a:lnTo>
                  <a:pt x="95499" y="47089"/>
                </a:lnTo>
                <a:lnTo>
                  <a:pt x="91708" y="47089"/>
                </a:lnTo>
                <a:lnTo>
                  <a:pt x="91708" y="43330"/>
                </a:lnTo>
                <a:close/>
                <a:moveTo>
                  <a:pt x="99474" y="43330"/>
                </a:moveTo>
                <a:lnTo>
                  <a:pt x="99474" y="47089"/>
                </a:lnTo>
                <a:lnTo>
                  <a:pt x="95684" y="47089"/>
                </a:lnTo>
                <a:lnTo>
                  <a:pt x="95684" y="43330"/>
                </a:lnTo>
                <a:close/>
                <a:moveTo>
                  <a:pt x="103449" y="43330"/>
                </a:moveTo>
                <a:lnTo>
                  <a:pt x="103449" y="47089"/>
                </a:lnTo>
                <a:lnTo>
                  <a:pt x="99659" y="47089"/>
                </a:lnTo>
                <a:lnTo>
                  <a:pt x="99659" y="43330"/>
                </a:lnTo>
                <a:close/>
                <a:moveTo>
                  <a:pt x="107424" y="43330"/>
                </a:moveTo>
                <a:lnTo>
                  <a:pt x="107424" y="47089"/>
                </a:lnTo>
                <a:lnTo>
                  <a:pt x="103634" y="47089"/>
                </a:lnTo>
                <a:lnTo>
                  <a:pt x="103634" y="43330"/>
                </a:lnTo>
                <a:close/>
                <a:moveTo>
                  <a:pt x="111400" y="43330"/>
                </a:moveTo>
                <a:lnTo>
                  <a:pt x="111400" y="47089"/>
                </a:lnTo>
                <a:lnTo>
                  <a:pt x="107609" y="47089"/>
                </a:lnTo>
                <a:lnTo>
                  <a:pt x="107609" y="43330"/>
                </a:lnTo>
                <a:close/>
                <a:moveTo>
                  <a:pt x="115376" y="43330"/>
                </a:moveTo>
                <a:lnTo>
                  <a:pt x="115376" y="47089"/>
                </a:lnTo>
                <a:lnTo>
                  <a:pt x="111585" y="47089"/>
                </a:lnTo>
                <a:lnTo>
                  <a:pt x="111585" y="43330"/>
                </a:lnTo>
                <a:close/>
                <a:moveTo>
                  <a:pt x="119351" y="43330"/>
                </a:moveTo>
                <a:lnTo>
                  <a:pt x="119351" y="47089"/>
                </a:lnTo>
                <a:lnTo>
                  <a:pt x="115560" y="47089"/>
                </a:lnTo>
                <a:lnTo>
                  <a:pt x="115560" y="43330"/>
                </a:lnTo>
                <a:close/>
                <a:moveTo>
                  <a:pt x="123326" y="43330"/>
                </a:moveTo>
                <a:lnTo>
                  <a:pt x="123326" y="47089"/>
                </a:lnTo>
                <a:lnTo>
                  <a:pt x="119535" y="47089"/>
                </a:lnTo>
                <a:lnTo>
                  <a:pt x="119535" y="43330"/>
                </a:lnTo>
                <a:close/>
                <a:moveTo>
                  <a:pt x="127301" y="43330"/>
                </a:moveTo>
                <a:lnTo>
                  <a:pt x="127301" y="47089"/>
                </a:lnTo>
                <a:lnTo>
                  <a:pt x="123510" y="47089"/>
                </a:lnTo>
                <a:lnTo>
                  <a:pt x="123510" y="43330"/>
                </a:lnTo>
                <a:close/>
                <a:moveTo>
                  <a:pt x="131277" y="43330"/>
                </a:moveTo>
                <a:lnTo>
                  <a:pt x="131277" y="47089"/>
                </a:lnTo>
                <a:lnTo>
                  <a:pt x="127485" y="47089"/>
                </a:lnTo>
                <a:lnTo>
                  <a:pt x="127485" y="43330"/>
                </a:lnTo>
                <a:close/>
                <a:moveTo>
                  <a:pt x="135252" y="43330"/>
                </a:moveTo>
                <a:lnTo>
                  <a:pt x="135252" y="47089"/>
                </a:lnTo>
                <a:lnTo>
                  <a:pt x="131461" y="47089"/>
                </a:lnTo>
                <a:lnTo>
                  <a:pt x="131461" y="43330"/>
                </a:lnTo>
                <a:close/>
                <a:moveTo>
                  <a:pt x="139227" y="43330"/>
                </a:moveTo>
                <a:lnTo>
                  <a:pt x="139227" y="47089"/>
                </a:lnTo>
                <a:lnTo>
                  <a:pt x="135436" y="47089"/>
                </a:lnTo>
                <a:lnTo>
                  <a:pt x="135436" y="43330"/>
                </a:lnTo>
                <a:close/>
                <a:moveTo>
                  <a:pt x="143202" y="43330"/>
                </a:moveTo>
                <a:lnTo>
                  <a:pt x="143202" y="47089"/>
                </a:lnTo>
                <a:lnTo>
                  <a:pt x="139411" y="47089"/>
                </a:lnTo>
                <a:lnTo>
                  <a:pt x="139411" y="43330"/>
                </a:lnTo>
                <a:close/>
                <a:moveTo>
                  <a:pt x="147177" y="43330"/>
                </a:moveTo>
                <a:lnTo>
                  <a:pt x="147177" y="47089"/>
                </a:lnTo>
                <a:lnTo>
                  <a:pt x="143387" y="47089"/>
                </a:lnTo>
                <a:lnTo>
                  <a:pt x="143387" y="43330"/>
                </a:lnTo>
                <a:close/>
                <a:moveTo>
                  <a:pt x="151224" y="43330"/>
                </a:moveTo>
                <a:lnTo>
                  <a:pt x="151224" y="47089"/>
                </a:lnTo>
                <a:lnTo>
                  <a:pt x="147362" y="47089"/>
                </a:lnTo>
                <a:lnTo>
                  <a:pt x="147362" y="43330"/>
                </a:lnTo>
                <a:close/>
                <a:moveTo>
                  <a:pt x="4068" y="47272"/>
                </a:moveTo>
                <a:lnTo>
                  <a:pt x="4068" y="51032"/>
                </a:lnTo>
                <a:lnTo>
                  <a:pt x="184" y="51032"/>
                </a:lnTo>
                <a:lnTo>
                  <a:pt x="184" y="47272"/>
                </a:lnTo>
                <a:close/>
                <a:moveTo>
                  <a:pt x="8043" y="47272"/>
                </a:moveTo>
                <a:lnTo>
                  <a:pt x="8043" y="51032"/>
                </a:lnTo>
                <a:lnTo>
                  <a:pt x="4252" y="51032"/>
                </a:lnTo>
                <a:lnTo>
                  <a:pt x="4252" y="47272"/>
                </a:lnTo>
                <a:close/>
                <a:moveTo>
                  <a:pt x="12018" y="47272"/>
                </a:moveTo>
                <a:lnTo>
                  <a:pt x="12018" y="51032"/>
                </a:lnTo>
                <a:lnTo>
                  <a:pt x="8227" y="51032"/>
                </a:lnTo>
                <a:lnTo>
                  <a:pt x="8227" y="47272"/>
                </a:lnTo>
                <a:close/>
                <a:moveTo>
                  <a:pt x="15993" y="47272"/>
                </a:moveTo>
                <a:lnTo>
                  <a:pt x="15993" y="51032"/>
                </a:lnTo>
                <a:lnTo>
                  <a:pt x="12202" y="51032"/>
                </a:lnTo>
                <a:lnTo>
                  <a:pt x="12202" y="47272"/>
                </a:lnTo>
                <a:close/>
                <a:moveTo>
                  <a:pt x="19968" y="47272"/>
                </a:moveTo>
                <a:lnTo>
                  <a:pt x="19968" y="51032"/>
                </a:lnTo>
                <a:lnTo>
                  <a:pt x="16177" y="51032"/>
                </a:lnTo>
                <a:lnTo>
                  <a:pt x="16177" y="47272"/>
                </a:lnTo>
                <a:close/>
                <a:moveTo>
                  <a:pt x="23944" y="47272"/>
                </a:moveTo>
                <a:lnTo>
                  <a:pt x="23944" y="51032"/>
                </a:lnTo>
                <a:lnTo>
                  <a:pt x="20153" y="51032"/>
                </a:lnTo>
                <a:lnTo>
                  <a:pt x="20153" y="47272"/>
                </a:lnTo>
                <a:close/>
                <a:moveTo>
                  <a:pt x="27919" y="47272"/>
                </a:moveTo>
                <a:lnTo>
                  <a:pt x="27919" y="51032"/>
                </a:lnTo>
                <a:lnTo>
                  <a:pt x="24129" y="51032"/>
                </a:lnTo>
                <a:lnTo>
                  <a:pt x="24129" y="47272"/>
                </a:lnTo>
                <a:close/>
                <a:moveTo>
                  <a:pt x="31895" y="47272"/>
                </a:moveTo>
                <a:lnTo>
                  <a:pt x="31895" y="51032"/>
                </a:lnTo>
                <a:lnTo>
                  <a:pt x="28104" y="51032"/>
                </a:lnTo>
                <a:lnTo>
                  <a:pt x="28104" y="47272"/>
                </a:lnTo>
                <a:close/>
                <a:moveTo>
                  <a:pt x="35870" y="47272"/>
                </a:moveTo>
                <a:lnTo>
                  <a:pt x="35870" y="51032"/>
                </a:lnTo>
                <a:lnTo>
                  <a:pt x="32079" y="51032"/>
                </a:lnTo>
                <a:lnTo>
                  <a:pt x="32079" y="47272"/>
                </a:lnTo>
                <a:close/>
                <a:moveTo>
                  <a:pt x="39845" y="47272"/>
                </a:moveTo>
                <a:lnTo>
                  <a:pt x="39845" y="51032"/>
                </a:lnTo>
                <a:lnTo>
                  <a:pt x="36054" y="51032"/>
                </a:lnTo>
                <a:lnTo>
                  <a:pt x="36054" y="47272"/>
                </a:lnTo>
                <a:close/>
                <a:moveTo>
                  <a:pt x="43821" y="47272"/>
                </a:moveTo>
                <a:lnTo>
                  <a:pt x="43821" y="51032"/>
                </a:lnTo>
                <a:lnTo>
                  <a:pt x="40029" y="51032"/>
                </a:lnTo>
                <a:lnTo>
                  <a:pt x="40029" y="47272"/>
                </a:lnTo>
                <a:close/>
                <a:moveTo>
                  <a:pt x="47796" y="47272"/>
                </a:moveTo>
                <a:lnTo>
                  <a:pt x="47796" y="51032"/>
                </a:lnTo>
                <a:lnTo>
                  <a:pt x="44005" y="51032"/>
                </a:lnTo>
                <a:lnTo>
                  <a:pt x="44005" y="47272"/>
                </a:lnTo>
                <a:close/>
                <a:moveTo>
                  <a:pt x="51771" y="47272"/>
                </a:moveTo>
                <a:lnTo>
                  <a:pt x="51771" y="51032"/>
                </a:lnTo>
                <a:lnTo>
                  <a:pt x="47980" y="51032"/>
                </a:lnTo>
                <a:lnTo>
                  <a:pt x="47980" y="47272"/>
                </a:lnTo>
                <a:close/>
                <a:moveTo>
                  <a:pt x="55746" y="47272"/>
                </a:moveTo>
                <a:lnTo>
                  <a:pt x="55746" y="51032"/>
                </a:lnTo>
                <a:lnTo>
                  <a:pt x="51955" y="51032"/>
                </a:lnTo>
                <a:lnTo>
                  <a:pt x="51955" y="47272"/>
                </a:lnTo>
                <a:close/>
                <a:moveTo>
                  <a:pt x="59721" y="47272"/>
                </a:moveTo>
                <a:lnTo>
                  <a:pt x="59721" y="51032"/>
                </a:lnTo>
                <a:lnTo>
                  <a:pt x="55931" y="51032"/>
                </a:lnTo>
                <a:lnTo>
                  <a:pt x="55931" y="47272"/>
                </a:lnTo>
                <a:close/>
                <a:moveTo>
                  <a:pt x="63696" y="47272"/>
                </a:moveTo>
                <a:lnTo>
                  <a:pt x="63696" y="51032"/>
                </a:lnTo>
                <a:lnTo>
                  <a:pt x="59906" y="51032"/>
                </a:lnTo>
                <a:lnTo>
                  <a:pt x="59906" y="47272"/>
                </a:lnTo>
                <a:close/>
                <a:moveTo>
                  <a:pt x="67672" y="47272"/>
                </a:moveTo>
                <a:lnTo>
                  <a:pt x="67672" y="51032"/>
                </a:lnTo>
                <a:lnTo>
                  <a:pt x="63881" y="51032"/>
                </a:lnTo>
                <a:lnTo>
                  <a:pt x="63881" y="47272"/>
                </a:lnTo>
                <a:close/>
                <a:moveTo>
                  <a:pt x="71648" y="47272"/>
                </a:moveTo>
                <a:lnTo>
                  <a:pt x="71648" y="51032"/>
                </a:lnTo>
                <a:lnTo>
                  <a:pt x="67857" y="51032"/>
                </a:lnTo>
                <a:lnTo>
                  <a:pt x="67857" y="47272"/>
                </a:lnTo>
                <a:close/>
                <a:moveTo>
                  <a:pt x="75623" y="47272"/>
                </a:moveTo>
                <a:lnTo>
                  <a:pt x="75623" y="51032"/>
                </a:lnTo>
                <a:lnTo>
                  <a:pt x="71832" y="51032"/>
                </a:lnTo>
                <a:lnTo>
                  <a:pt x="71832" y="47272"/>
                </a:lnTo>
                <a:close/>
                <a:moveTo>
                  <a:pt x="79598" y="47272"/>
                </a:moveTo>
                <a:lnTo>
                  <a:pt x="79598" y="51032"/>
                </a:lnTo>
                <a:lnTo>
                  <a:pt x="75807" y="51032"/>
                </a:lnTo>
                <a:lnTo>
                  <a:pt x="75807" y="47272"/>
                </a:lnTo>
                <a:close/>
                <a:moveTo>
                  <a:pt x="83573" y="47272"/>
                </a:moveTo>
                <a:lnTo>
                  <a:pt x="83573" y="51032"/>
                </a:lnTo>
                <a:lnTo>
                  <a:pt x="79782" y="51032"/>
                </a:lnTo>
                <a:lnTo>
                  <a:pt x="79782" y="47272"/>
                </a:lnTo>
                <a:close/>
                <a:moveTo>
                  <a:pt x="87549" y="47272"/>
                </a:moveTo>
                <a:lnTo>
                  <a:pt x="87549" y="51032"/>
                </a:lnTo>
                <a:lnTo>
                  <a:pt x="83757" y="51032"/>
                </a:lnTo>
                <a:lnTo>
                  <a:pt x="83757" y="47272"/>
                </a:lnTo>
                <a:close/>
                <a:moveTo>
                  <a:pt x="91524" y="47272"/>
                </a:moveTo>
                <a:lnTo>
                  <a:pt x="91524" y="51032"/>
                </a:lnTo>
                <a:lnTo>
                  <a:pt x="87733" y="51032"/>
                </a:lnTo>
                <a:lnTo>
                  <a:pt x="87733" y="47272"/>
                </a:lnTo>
                <a:close/>
                <a:moveTo>
                  <a:pt x="95499" y="47272"/>
                </a:moveTo>
                <a:lnTo>
                  <a:pt x="95499" y="51032"/>
                </a:lnTo>
                <a:lnTo>
                  <a:pt x="91708" y="51032"/>
                </a:lnTo>
                <a:lnTo>
                  <a:pt x="91708" y="47272"/>
                </a:lnTo>
                <a:close/>
                <a:moveTo>
                  <a:pt x="99474" y="47272"/>
                </a:moveTo>
                <a:lnTo>
                  <a:pt x="99474" y="51032"/>
                </a:lnTo>
                <a:lnTo>
                  <a:pt x="95684" y="51032"/>
                </a:lnTo>
                <a:lnTo>
                  <a:pt x="95684" y="47272"/>
                </a:lnTo>
                <a:close/>
                <a:moveTo>
                  <a:pt x="103449" y="47272"/>
                </a:moveTo>
                <a:lnTo>
                  <a:pt x="103449" y="51032"/>
                </a:lnTo>
                <a:lnTo>
                  <a:pt x="99659" y="51032"/>
                </a:lnTo>
                <a:lnTo>
                  <a:pt x="99659" y="47272"/>
                </a:lnTo>
                <a:close/>
                <a:moveTo>
                  <a:pt x="107424" y="47272"/>
                </a:moveTo>
                <a:lnTo>
                  <a:pt x="107424" y="51032"/>
                </a:lnTo>
                <a:lnTo>
                  <a:pt x="103634" y="51032"/>
                </a:lnTo>
                <a:lnTo>
                  <a:pt x="103634" y="47272"/>
                </a:lnTo>
                <a:close/>
                <a:moveTo>
                  <a:pt x="111400" y="47272"/>
                </a:moveTo>
                <a:lnTo>
                  <a:pt x="111400" y="51032"/>
                </a:lnTo>
                <a:lnTo>
                  <a:pt x="107609" y="51032"/>
                </a:lnTo>
                <a:lnTo>
                  <a:pt x="107609" y="47272"/>
                </a:lnTo>
                <a:close/>
                <a:moveTo>
                  <a:pt x="115376" y="47272"/>
                </a:moveTo>
                <a:lnTo>
                  <a:pt x="115376" y="51032"/>
                </a:lnTo>
                <a:lnTo>
                  <a:pt x="111585" y="51032"/>
                </a:lnTo>
                <a:lnTo>
                  <a:pt x="111585" y="47272"/>
                </a:lnTo>
                <a:close/>
                <a:moveTo>
                  <a:pt x="119351" y="47272"/>
                </a:moveTo>
                <a:lnTo>
                  <a:pt x="119351" y="51032"/>
                </a:lnTo>
                <a:lnTo>
                  <a:pt x="115560" y="51032"/>
                </a:lnTo>
                <a:lnTo>
                  <a:pt x="115560" y="47272"/>
                </a:lnTo>
                <a:close/>
                <a:moveTo>
                  <a:pt x="123326" y="47272"/>
                </a:moveTo>
                <a:lnTo>
                  <a:pt x="123326" y="51032"/>
                </a:lnTo>
                <a:lnTo>
                  <a:pt x="119535" y="51032"/>
                </a:lnTo>
                <a:lnTo>
                  <a:pt x="119535" y="47272"/>
                </a:lnTo>
                <a:close/>
                <a:moveTo>
                  <a:pt x="127301" y="47272"/>
                </a:moveTo>
                <a:lnTo>
                  <a:pt x="127301" y="51032"/>
                </a:lnTo>
                <a:lnTo>
                  <a:pt x="123510" y="51032"/>
                </a:lnTo>
                <a:lnTo>
                  <a:pt x="123510" y="47272"/>
                </a:lnTo>
                <a:close/>
                <a:moveTo>
                  <a:pt x="131277" y="47272"/>
                </a:moveTo>
                <a:lnTo>
                  <a:pt x="131277" y="51032"/>
                </a:lnTo>
                <a:lnTo>
                  <a:pt x="127485" y="51032"/>
                </a:lnTo>
                <a:lnTo>
                  <a:pt x="127485" y="47272"/>
                </a:lnTo>
                <a:close/>
                <a:moveTo>
                  <a:pt x="135252" y="47272"/>
                </a:moveTo>
                <a:lnTo>
                  <a:pt x="135252" y="51032"/>
                </a:lnTo>
                <a:lnTo>
                  <a:pt x="131461" y="51032"/>
                </a:lnTo>
                <a:lnTo>
                  <a:pt x="131461" y="47272"/>
                </a:lnTo>
                <a:close/>
                <a:moveTo>
                  <a:pt x="139227" y="47272"/>
                </a:moveTo>
                <a:lnTo>
                  <a:pt x="139227" y="51032"/>
                </a:lnTo>
                <a:lnTo>
                  <a:pt x="135436" y="51032"/>
                </a:lnTo>
                <a:lnTo>
                  <a:pt x="135436" y="47272"/>
                </a:lnTo>
                <a:close/>
                <a:moveTo>
                  <a:pt x="143202" y="47272"/>
                </a:moveTo>
                <a:lnTo>
                  <a:pt x="143202" y="51032"/>
                </a:lnTo>
                <a:lnTo>
                  <a:pt x="139411" y="51032"/>
                </a:lnTo>
                <a:lnTo>
                  <a:pt x="139411" y="47272"/>
                </a:lnTo>
                <a:close/>
                <a:moveTo>
                  <a:pt x="147177" y="47272"/>
                </a:moveTo>
                <a:lnTo>
                  <a:pt x="147177" y="51032"/>
                </a:lnTo>
                <a:lnTo>
                  <a:pt x="143387" y="51032"/>
                </a:lnTo>
                <a:lnTo>
                  <a:pt x="143387" y="47272"/>
                </a:lnTo>
                <a:close/>
                <a:moveTo>
                  <a:pt x="151224" y="47272"/>
                </a:moveTo>
                <a:lnTo>
                  <a:pt x="151224" y="51032"/>
                </a:lnTo>
                <a:lnTo>
                  <a:pt x="147362" y="51032"/>
                </a:lnTo>
                <a:lnTo>
                  <a:pt x="147362" y="47272"/>
                </a:lnTo>
                <a:close/>
                <a:moveTo>
                  <a:pt x="4068" y="51215"/>
                </a:moveTo>
                <a:lnTo>
                  <a:pt x="4068" y="54974"/>
                </a:lnTo>
                <a:lnTo>
                  <a:pt x="184" y="54974"/>
                </a:lnTo>
                <a:lnTo>
                  <a:pt x="184" y="51215"/>
                </a:lnTo>
                <a:close/>
                <a:moveTo>
                  <a:pt x="8043" y="51215"/>
                </a:moveTo>
                <a:lnTo>
                  <a:pt x="8043" y="54974"/>
                </a:lnTo>
                <a:lnTo>
                  <a:pt x="4252" y="54974"/>
                </a:lnTo>
                <a:lnTo>
                  <a:pt x="4252" y="51215"/>
                </a:lnTo>
                <a:close/>
                <a:moveTo>
                  <a:pt x="12018" y="51215"/>
                </a:moveTo>
                <a:lnTo>
                  <a:pt x="12018" y="54974"/>
                </a:lnTo>
                <a:lnTo>
                  <a:pt x="8227" y="54974"/>
                </a:lnTo>
                <a:lnTo>
                  <a:pt x="8227" y="51215"/>
                </a:lnTo>
                <a:close/>
                <a:moveTo>
                  <a:pt x="15993" y="51215"/>
                </a:moveTo>
                <a:lnTo>
                  <a:pt x="15993" y="54974"/>
                </a:lnTo>
                <a:lnTo>
                  <a:pt x="12202" y="54974"/>
                </a:lnTo>
                <a:lnTo>
                  <a:pt x="12202" y="51215"/>
                </a:lnTo>
                <a:close/>
                <a:moveTo>
                  <a:pt x="19968" y="51215"/>
                </a:moveTo>
                <a:lnTo>
                  <a:pt x="19968" y="54974"/>
                </a:lnTo>
                <a:lnTo>
                  <a:pt x="16177" y="54974"/>
                </a:lnTo>
                <a:lnTo>
                  <a:pt x="16177" y="51215"/>
                </a:lnTo>
                <a:close/>
                <a:moveTo>
                  <a:pt x="23944" y="51215"/>
                </a:moveTo>
                <a:lnTo>
                  <a:pt x="23944" y="54974"/>
                </a:lnTo>
                <a:lnTo>
                  <a:pt x="20153" y="54974"/>
                </a:lnTo>
                <a:lnTo>
                  <a:pt x="20153" y="51215"/>
                </a:lnTo>
                <a:close/>
                <a:moveTo>
                  <a:pt x="27919" y="51215"/>
                </a:moveTo>
                <a:lnTo>
                  <a:pt x="27919" y="54974"/>
                </a:lnTo>
                <a:lnTo>
                  <a:pt x="24129" y="54974"/>
                </a:lnTo>
                <a:lnTo>
                  <a:pt x="24129" y="51215"/>
                </a:lnTo>
                <a:close/>
                <a:moveTo>
                  <a:pt x="31895" y="51215"/>
                </a:moveTo>
                <a:lnTo>
                  <a:pt x="31895" y="54974"/>
                </a:lnTo>
                <a:lnTo>
                  <a:pt x="28104" y="54974"/>
                </a:lnTo>
                <a:lnTo>
                  <a:pt x="28104" y="51215"/>
                </a:lnTo>
                <a:close/>
                <a:moveTo>
                  <a:pt x="35870" y="51215"/>
                </a:moveTo>
                <a:lnTo>
                  <a:pt x="35870" y="54974"/>
                </a:lnTo>
                <a:lnTo>
                  <a:pt x="32079" y="54974"/>
                </a:lnTo>
                <a:lnTo>
                  <a:pt x="32079" y="51215"/>
                </a:lnTo>
                <a:close/>
                <a:moveTo>
                  <a:pt x="39845" y="51215"/>
                </a:moveTo>
                <a:lnTo>
                  <a:pt x="39845" y="54974"/>
                </a:lnTo>
                <a:lnTo>
                  <a:pt x="36054" y="54974"/>
                </a:lnTo>
                <a:lnTo>
                  <a:pt x="36054" y="51215"/>
                </a:lnTo>
                <a:close/>
                <a:moveTo>
                  <a:pt x="43821" y="51215"/>
                </a:moveTo>
                <a:lnTo>
                  <a:pt x="43821" y="54974"/>
                </a:lnTo>
                <a:lnTo>
                  <a:pt x="40029" y="54974"/>
                </a:lnTo>
                <a:lnTo>
                  <a:pt x="40029" y="51215"/>
                </a:lnTo>
                <a:close/>
                <a:moveTo>
                  <a:pt x="47796" y="51215"/>
                </a:moveTo>
                <a:lnTo>
                  <a:pt x="47796" y="54974"/>
                </a:lnTo>
                <a:lnTo>
                  <a:pt x="44005" y="54974"/>
                </a:lnTo>
                <a:lnTo>
                  <a:pt x="44005" y="51215"/>
                </a:lnTo>
                <a:close/>
                <a:moveTo>
                  <a:pt x="51771" y="51215"/>
                </a:moveTo>
                <a:lnTo>
                  <a:pt x="51771" y="54974"/>
                </a:lnTo>
                <a:lnTo>
                  <a:pt x="47980" y="54974"/>
                </a:lnTo>
                <a:lnTo>
                  <a:pt x="47980" y="51215"/>
                </a:lnTo>
                <a:close/>
                <a:moveTo>
                  <a:pt x="55746" y="51215"/>
                </a:moveTo>
                <a:lnTo>
                  <a:pt x="55746" y="54974"/>
                </a:lnTo>
                <a:lnTo>
                  <a:pt x="51955" y="54974"/>
                </a:lnTo>
                <a:lnTo>
                  <a:pt x="51955" y="51215"/>
                </a:lnTo>
                <a:close/>
                <a:moveTo>
                  <a:pt x="59721" y="51215"/>
                </a:moveTo>
                <a:lnTo>
                  <a:pt x="59721" y="54974"/>
                </a:lnTo>
                <a:lnTo>
                  <a:pt x="55931" y="54974"/>
                </a:lnTo>
                <a:lnTo>
                  <a:pt x="55931" y="51215"/>
                </a:lnTo>
                <a:close/>
                <a:moveTo>
                  <a:pt x="63696" y="51215"/>
                </a:moveTo>
                <a:lnTo>
                  <a:pt x="63696" y="54974"/>
                </a:lnTo>
                <a:lnTo>
                  <a:pt x="59906" y="54974"/>
                </a:lnTo>
                <a:lnTo>
                  <a:pt x="59906" y="51215"/>
                </a:lnTo>
                <a:close/>
                <a:moveTo>
                  <a:pt x="67672" y="51215"/>
                </a:moveTo>
                <a:lnTo>
                  <a:pt x="67672" y="54974"/>
                </a:lnTo>
                <a:lnTo>
                  <a:pt x="63881" y="54974"/>
                </a:lnTo>
                <a:lnTo>
                  <a:pt x="63881" y="51215"/>
                </a:lnTo>
                <a:close/>
                <a:moveTo>
                  <a:pt x="71648" y="51215"/>
                </a:moveTo>
                <a:lnTo>
                  <a:pt x="71648" y="54974"/>
                </a:lnTo>
                <a:lnTo>
                  <a:pt x="67857" y="54974"/>
                </a:lnTo>
                <a:lnTo>
                  <a:pt x="67857" y="51215"/>
                </a:lnTo>
                <a:close/>
                <a:moveTo>
                  <a:pt x="75623" y="51215"/>
                </a:moveTo>
                <a:lnTo>
                  <a:pt x="75623" y="54974"/>
                </a:lnTo>
                <a:lnTo>
                  <a:pt x="71832" y="54974"/>
                </a:lnTo>
                <a:lnTo>
                  <a:pt x="71832" y="51215"/>
                </a:lnTo>
                <a:close/>
                <a:moveTo>
                  <a:pt x="79598" y="51215"/>
                </a:moveTo>
                <a:lnTo>
                  <a:pt x="79598" y="54974"/>
                </a:lnTo>
                <a:lnTo>
                  <a:pt x="75807" y="54974"/>
                </a:lnTo>
                <a:lnTo>
                  <a:pt x="75807" y="51215"/>
                </a:lnTo>
                <a:close/>
                <a:moveTo>
                  <a:pt x="83573" y="51215"/>
                </a:moveTo>
                <a:lnTo>
                  <a:pt x="83573" y="54974"/>
                </a:lnTo>
                <a:lnTo>
                  <a:pt x="79782" y="54974"/>
                </a:lnTo>
                <a:lnTo>
                  <a:pt x="79782" y="51215"/>
                </a:lnTo>
                <a:close/>
                <a:moveTo>
                  <a:pt x="87549" y="51215"/>
                </a:moveTo>
                <a:lnTo>
                  <a:pt x="87549" y="54974"/>
                </a:lnTo>
                <a:lnTo>
                  <a:pt x="83757" y="54974"/>
                </a:lnTo>
                <a:lnTo>
                  <a:pt x="83757" y="51215"/>
                </a:lnTo>
                <a:close/>
                <a:moveTo>
                  <a:pt x="91524" y="51215"/>
                </a:moveTo>
                <a:lnTo>
                  <a:pt x="91524" y="54974"/>
                </a:lnTo>
                <a:lnTo>
                  <a:pt x="87733" y="54974"/>
                </a:lnTo>
                <a:lnTo>
                  <a:pt x="87733" y="51215"/>
                </a:lnTo>
                <a:close/>
                <a:moveTo>
                  <a:pt x="95499" y="51215"/>
                </a:moveTo>
                <a:lnTo>
                  <a:pt x="95499" y="54974"/>
                </a:lnTo>
                <a:lnTo>
                  <a:pt x="91708" y="54974"/>
                </a:lnTo>
                <a:lnTo>
                  <a:pt x="91708" y="51215"/>
                </a:lnTo>
                <a:close/>
                <a:moveTo>
                  <a:pt x="99474" y="51215"/>
                </a:moveTo>
                <a:lnTo>
                  <a:pt x="99474" y="54974"/>
                </a:lnTo>
                <a:lnTo>
                  <a:pt x="95684" y="54974"/>
                </a:lnTo>
                <a:lnTo>
                  <a:pt x="95684" y="51215"/>
                </a:lnTo>
                <a:close/>
                <a:moveTo>
                  <a:pt x="103449" y="51215"/>
                </a:moveTo>
                <a:lnTo>
                  <a:pt x="103449" y="54974"/>
                </a:lnTo>
                <a:lnTo>
                  <a:pt x="99659" y="54974"/>
                </a:lnTo>
                <a:lnTo>
                  <a:pt x="99659" y="51215"/>
                </a:lnTo>
                <a:close/>
                <a:moveTo>
                  <a:pt x="107424" y="51215"/>
                </a:moveTo>
                <a:lnTo>
                  <a:pt x="107424" y="54974"/>
                </a:lnTo>
                <a:lnTo>
                  <a:pt x="103634" y="54974"/>
                </a:lnTo>
                <a:lnTo>
                  <a:pt x="103634" y="51215"/>
                </a:lnTo>
                <a:close/>
                <a:moveTo>
                  <a:pt x="111400" y="51215"/>
                </a:moveTo>
                <a:lnTo>
                  <a:pt x="111400" y="54974"/>
                </a:lnTo>
                <a:lnTo>
                  <a:pt x="107609" y="54974"/>
                </a:lnTo>
                <a:lnTo>
                  <a:pt x="107609" y="51215"/>
                </a:lnTo>
                <a:close/>
                <a:moveTo>
                  <a:pt x="115376" y="51215"/>
                </a:moveTo>
                <a:lnTo>
                  <a:pt x="115376" y="54974"/>
                </a:lnTo>
                <a:lnTo>
                  <a:pt x="111585" y="54974"/>
                </a:lnTo>
                <a:lnTo>
                  <a:pt x="111585" y="51215"/>
                </a:lnTo>
                <a:close/>
                <a:moveTo>
                  <a:pt x="119351" y="51215"/>
                </a:moveTo>
                <a:lnTo>
                  <a:pt x="119351" y="54974"/>
                </a:lnTo>
                <a:lnTo>
                  <a:pt x="115560" y="54974"/>
                </a:lnTo>
                <a:lnTo>
                  <a:pt x="115560" y="51215"/>
                </a:lnTo>
                <a:close/>
                <a:moveTo>
                  <a:pt x="123326" y="51215"/>
                </a:moveTo>
                <a:lnTo>
                  <a:pt x="123326" y="54974"/>
                </a:lnTo>
                <a:lnTo>
                  <a:pt x="119535" y="54974"/>
                </a:lnTo>
                <a:lnTo>
                  <a:pt x="119535" y="51215"/>
                </a:lnTo>
                <a:close/>
                <a:moveTo>
                  <a:pt x="127301" y="51215"/>
                </a:moveTo>
                <a:lnTo>
                  <a:pt x="127301" y="54974"/>
                </a:lnTo>
                <a:lnTo>
                  <a:pt x="123510" y="54974"/>
                </a:lnTo>
                <a:lnTo>
                  <a:pt x="123510" y="51215"/>
                </a:lnTo>
                <a:close/>
                <a:moveTo>
                  <a:pt x="131277" y="51215"/>
                </a:moveTo>
                <a:lnTo>
                  <a:pt x="131277" y="54974"/>
                </a:lnTo>
                <a:lnTo>
                  <a:pt x="127485" y="54974"/>
                </a:lnTo>
                <a:lnTo>
                  <a:pt x="127485" y="51215"/>
                </a:lnTo>
                <a:close/>
                <a:moveTo>
                  <a:pt x="135252" y="51215"/>
                </a:moveTo>
                <a:lnTo>
                  <a:pt x="135252" y="54974"/>
                </a:lnTo>
                <a:lnTo>
                  <a:pt x="131461" y="54974"/>
                </a:lnTo>
                <a:lnTo>
                  <a:pt x="131461" y="51215"/>
                </a:lnTo>
                <a:close/>
                <a:moveTo>
                  <a:pt x="139227" y="51215"/>
                </a:moveTo>
                <a:lnTo>
                  <a:pt x="139227" y="54974"/>
                </a:lnTo>
                <a:lnTo>
                  <a:pt x="135436" y="54974"/>
                </a:lnTo>
                <a:lnTo>
                  <a:pt x="135436" y="51215"/>
                </a:lnTo>
                <a:close/>
                <a:moveTo>
                  <a:pt x="143202" y="51215"/>
                </a:moveTo>
                <a:lnTo>
                  <a:pt x="143202" y="54974"/>
                </a:lnTo>
                <a:lnTo>
                  <a:pt x="139411" y="54974"/>
                </a:lnTo>
                <a:lnTo>
                  <a:pt x="139411" y="51215"/>
                </a:lnTo>
                <a:close/>
                <a:moveTo>
                  <a:pt x="147177" y="51215"/>
                </a:moveTo>
                <a:lnTo>
                  <a:pt x="147177" y="54974"/>
                </a:lnTo>
                <a:lnTo>
                  <a:pt x="143387" y="54974"/>
                </a:lnTo>
                <a:lnTo>
                  <a:pt x="143387" y="51215"/>
                </a:lnTo>
                <a:close/>
                <a:moveTo>
                  <a:pt x="151224" y="51215"/>
                </a:moveTo>
                <a:lnTo>
                  <a:pt x="151224" y="54974"/>
                </a:lnTo>
                <a:lnTo>
                  <a:pt x="147362" y="54974"/>
                </a:lnTo>
                <a:lnTo>
                  <a:pt x="147362" y="51215"/>
                </a:lnTo>
                <a:close/>
                <a:moveTo>
                  <a:pt x="4068" y="55157"/>
                </a:moveTo>
                <a:lnTo>
                  <a:pt x="4068" y="58918"/>
                </a:lnTo>
                <a:lnTo>
                  <a:pt x="184" y="58918"/>
                </a:lnTo>
                <a:lnTo>
                  <a:pt x="184" y="55157"/>
                </a:lnTo>
                <a:close/>
                <a:moveTo>
                  <a:pt x="8043" y="55157"/>
                </a:moveTo>
                <a:lnTo>
                  <a:pt x="8043" y="58918"/>
                </a:lnTo>
                <a:lnTo>
                  <a:pt x="4252" y="58918"/>
                </a:lnTo>
                <a:lnTo>
                  <a:pt x="4252" y="55157"/>
                </a:lnTo>
                <a:close/>
                <a:moveTo>
                  <a:pt x="12018" y="55157"/>
                </a:moveTo>
                <a:lnTo>
                  <a:pt x="12018" y="58918"/>
                </a:lnTo>
                <a:lnTo>
                  <a:pt x="8227" y="58918"/>
                </a:lnTo>
                <a:lnTo>
                  <a:pt x="8227" y="55157"/>
                </a:lnTo>
                <a:close/>
                <a:moveTo>
                  <a:pt x="15993" y="55157"/>
                </a:moveTo>
                <a:lnTo>
                  <a:pt x="15993" y="58918"/>
                </a:lnTo>
                <a:lnTo>
                  <a:pt x="12202" y="58918"/>
                </a:lnTo>
                <a:lnTo>
                  <a:pt x="12202" y="55157"/>
                </a:lnTo>
                <a:close/>
                <a:moveTo>
                  <a:pt x="19968" y="55157"/>
                </a:moveTo>
                <a:lnTo>
                  <a:pt x="19968" y="58918"/>
                </a:lnTo>
                <a:lnTo>
                  <a:pt x="16177" y="58918"/>
                </a:lnTo>
                <a:lnTo>
                  <a:pt x="16177" y="55157"/>
                </a:lnTo>
                <a:close/>
                <a:moveTo>
                  <a:pt x="23944" y="55157"/>
                </a:moveTo>
                <a:lnTo>
                  <a:pt x="23944" y="58918"/>
                </a:lnTo>
                <a:lnTo>
                  <a:pt x="20153" y="58918"/>
                </a:lnTo>
                <a:lnTo>
                  <a:pt x="20153" y="55157"/>
                </a:lnTo>
                <a:close/>
                <a:moveTo>
                  <a:pt x="27919" y="55157"/>
                </a:moveTo>
                <a:lnTo>
                  <a:pt x="27919" y="58918"/>
                </a:lnTo>
                <a:lnTo>
                  <a:pt x="24129" y="58918"/>
                </a:lnTo>
                <a:lnTo>
                  <a:pt x="24129" y="55157"/>
                </a:lnTo>
                <a:close/>
                <a:moveTo>
                  <a:pt x="31895" y="55157"/>
                </a:moveTo>
                <a:lnTo>
                  <a:pt x="31895" y="58918"/>
                </a:lnTo>
                <a:lnTo>
                  <a:pt x="28104" y="58918"/>
                </a:lnTo>
                <a:lnTo>
                  <a:pt x="28104" y="55157"/>
                </a:lnTo>
                <a:close/>
                <a:moveTo>
                  <a:pt x="35870" y="55157"/>
                </a:moveTo>
                <a:lnTo>
                  <a:pt x="35870" y="58918"/>
                </a:lnTo>
                <a:lnTo>
                  <a:pt x="32079" y="58918"/>
                </a:lnTo>
                <a:lnTo>
                  <a:pt x="32079" y="55157"/>
                </a:lnTo>
                <a:close/>
                <a:moveTo>
                  <a:pt x="39845" y="55157"/>
                </a:moveTo>
                <a:lnTo>
                  <a:pt x="39845" y="58918"/>
                </a:lnTo>
                <a:lnTo>
                  <a:pt x="36054" y="58918"/>
                </a:lnTo>
                <a:lnTo>
                  <a:pt x="36054" y="55157"/>
                </a:lnTo>
                <a:close/>
                <a:moveTo>
                  <a:pt x="43821" y="55157"/>
                </a:moveTo>
                <a:lnTo>
                  <a:pt x="43821" y="58918"/>
                </a:lnTo>
                <a:lnTo>
                  <a:pt x="40029" y="58918"/>
                </a:lnTo>
                <a:lnTo>
                  <a:pt x="40029" y="55157"/>
                </a:lnTo>
                <a:close/>
                <a:moveTo>
                  <a:pt x="47796" y="55157"/>
                </a:moveTo>
                <a:lnTo>
                  <a:pt x="47796" y="58918"/>
                </a:lnTo>
                <a:lnTo>
                  <a:pt x="44005" y="58918"/>
                </a:lnTo>
                <a:lnTo>
                  <a:pt x="44005" y="55157"/>
                </a:lnTo>
                <a:close/>
                <a:moveTo>
                  <a:pt x="51771" y="55157"/>
                </a:moveTo>
                <a:lnTo>
                  <a:pt x="51771" y="58918"/>
                </a:lnTo>
                <a:lnTo>
                  <a:pt x="47980" y="58918"/>
                </a:lnTo>
                <a:lnTo>
                  <a:pt x="47980" y="55157"/>
                </a:lnTo>
                <a:close/>
                <a:moveTo>
                  <a:pt x="55746" y="55157"/>
                </a:moveTo>
                <a:lnTo>
                  <a:pt x="55746" y="58918"/>
                </a:lnTo>
                <a:lnTo>
                  <a:pt x="51955" y="58918"/>
                </a:lnTo>
                <a:lnTo>
                  <a:pt x="51955" y="55157"/>
                </a:lnTo>
                <a:close/>
                <a:moveTo>
                  <a:pt x="59721" y="55157"/>
                </a:moveTo>
                <a:lnTo>
                  <a:pt x="59721" y="58918"/>
                </a:lnTo>
                <a:lnTo>
                  <a:pt x="55931" y="58918"/>
                </a:lnTo>
                <a:lnTo>
                  <a:pt x="55931" y="55157"/>
                </a:lnTo>
                <a:close/>
                <a:moveTo>
                  <a:pt x="63696" y="55157"/>
                </a:moveTo>
                <a:lnTo>
                  <a:pt x="63696" y="58918"/>
                </a:lnTo>
                <a:lnTo>
                  <a:pt x="59906" y="58918"/>
                </a:lnTo>
                <a:lnTo>
                  <a:pt x="59906" y="55157"/>
                </a:lnTo>
                <a:close/>
                <a:moveTo>
                  <a:pt x="67672" y="55157"/>
                </a:moveTo>
                <a:lnTo>
                  <a:pt x="67672" y="58918"/>
                </a:lnTo>
                <a:lnTo>
                  <a:pt x="63881" y="58918"/>
                </a:lnTo>
                <a:lnTo>
                  <a:pt x="63881" y="55157"/>
                </a:lnTo>
                <a:close/>
                <a:moveTo>
                  <a:pt x="71648" y="55157"/>
                </a:moveTo>
                <a:lnTo>
                  <a:pt x="71648" y="58918"/>
                </a:lnTo>
                <a:lnTo>
                  <a:pt x="67857" y="58918"/>
                </a:lnTo>
                <a:lnTo>
                  <a:pt x="67857" y="55157"/>
                </a:lnTo>
                <a:close/>
                <a:moveTo>
                  <a:pt x="75623" y="55157"/>
                </a:moveTo>
                <a:lnTo>
                  <a:pt x="75623" y="58918"/>
                </a:lnTo>
                <a:lnTo>
                  <a:pt x="71832" y="58918"/>
                </a:lnTo>
                <a:lnTo>
                  <a:pt x="71832" y="55157"/>
                </a:lnTo>
                <a:close/>
                <a:moveTo>
                  <a:pt x="79598" y="55157"/>
                </a:moveTo>
                <a:lnTo>
                  <a:pt x="79598" y="58918"/>
                </a:lnTo>
                <a:lnTo>
                  <a:pt x="75807" y="58918"/>
                </a:lnTo>
                <a:lnTo>
                  <a:pt x="75807" y="55157"/>
                </a:lnTo>
                <a:close/>
                <a:moveTo>
                  <a:pt x="83573" y="55157"/>
                </a:moveTo>
                <a:lnTo>
                  <a:pt x="83573" y="58918"/>
                </a:lnTo>
                <a:lnTo>
                  <a:pt x="79782" y="58918"/>
                </a:lnTo>
                <a:lnTo>
                  <a:pt x="79782" y="55157"/>
                </a:lnTo>
                <a:close/>
                <a:moveTo>
                  <a:pt x="87549" y="55157"/>
                </a:moveTo>
                <a:lnTo>
                  <a:pt x="87549" y="58918"/>
                </a:lnTo>
                <a:lnTo>
                  <a:pt x="83757" y="58918"/>
                </a:lnTo>
                <a:lnTo>
                  <a:pt x="83757" y="55157"/>
                </a:lnTo>
                <a:close/>
                <a:moveTo>
                  <a:pt x="91524" y="55157"/>
                </a:moveTo>
                <a:lnTo>
                  <a:pt x="91524" y="58918"/>
                </a:lnTo>
                <a:lnTo>
                  <a:pt x="87733" y="58918"/>
                </a:lnTo>
                <a:lnTo>
                  <a:pt x="87733" y="55157"/>
                </a:lnTo>
                <a:close/>
                <a:moveTo>
                  <a:pt x="95499" y="55157"/>
                </a:moveTo>
                <a:lnTo>
                  <a:pt x="95499" y="58918"/>
                </a:lnTo>
                <a:lnTo>
                  <a:pt x="91708" y="58918"/>
                </a:lnTo>
                <a:lnTo>
                  <a:pt x="91708" y="55157"/>
                </a:lnTo>
                <a:close/>
                <a:moveTo>
                  <a:pt x="99474" y="55157"/>
                </a:moveTo>
                <a:lnTo>
                  <a:pt x="99474" y="58918"/>
                </a:lnTo>
                <a:lnTo>
                  <a:pt x="95684" y="58918"/>
                </a:lnTo>
                <a:lnTo>
                  <a:pt x="95684" y="55157"/>
                </a:lnTo>
                <a:close/>
                <a:moveTo>
                  <a:pt x="103449" y="55157"/>
                </a:moveTo>
                <a:lnTo>
                  <a:pt x="103449" y="58918"/>
                </a:lnTo>
                <a:lnTo>
                  <a:pt x="99659" y="58918"/>
                </a:lnTo>
                <a:lnTo>
                  <a:pt x="99659" y="55157"/>
                </a:lnTo>
                <a:close/>
                <a:moveTo>
                  <a:pt x="107424" y="55157"/>
                </a:moveTo>
                <a:lnTo>
                  <a:pt x="107424" y="58918"/>
                </a:lnTo>
                <a:lnTo>
                  <a:pt x="103634" y="58918"/>
                </a:lnTo>
                <a:lnTo>
                  <a:pt x="103634" y="55157"/>
                </a:lnTo>
                <a:close/>
                <a:moveTo>
                  <a:pt x="111400" y="55157"/>
                </a:moveTo>
                <a:lnTo>
                  <a:pt x="111400" y="58918"/>
                </a:lnTo>
                <a:lnTo>
                  <a:pt x="107609" y="58918"/>
                </a:lnTo>
                <a:lnTo>
                  <a:pt x="107609" y="55157"/>
                </a:lnTo>
                <a:close/>
                <a:moveTo>
                  <a:pt x="115376" y="55157"/>
                </a:moveTo>
                <a:lnTo>
                  <a:pt x="115376" y="58918"/>
                </a:lnTo>
                <a:lnTo>
                  <a:pt x="111585" y="58918"/>
                </a:lnTo>
                <a:lnTo>
                  <a:pt x="111585" y="55157"/>
                </a:lnTo>
                <a:close/>
                <a:moveTo>
                  <a:pt x="119351" y="55157"/>
                </a:moveTo>
                <a:lnTo>
                  <a:pt x="119351" y="58918"/>
                </a:lnTo>
                <a:lnTo>
                  <a:pt x="115560" y="58918"/>
                </a:lnTo>
                <a:lnTo>
                  <a:pt x="115560" y="55157"/>
                </a:lnTo>
                <a:close/>
                <a:moveTo>
                  <a:pt x="123326" y="55157"/>
                </a:moveTo>
                <a:lnTo>
                  <a:pt x="123326" y="58918"/>
                </a:lnTo>
                <a:lnTo>
                  <a:pt x="119535" y="58918"/>
                </a:lnTo>
                <a:lnTo>
                  <a:pt x="119535" y="55157"/>
                </a:lnTo>
                <a:close/>
                <a:moveTo>
                  <a:pt x="127301" y="55157"/>
                </a:moveTo>
                <a:lnTo>
                  <a:pt x="127301" y="58918"/>
                </a:lnTo>
                <a:lnTo>
                  <a:pt x="123510" y="58918"/>
                </a:lnTo>
                <a:lnTo>
                  <a:pt x="123510" y="55157"/>
                </a:lnTo>
                <a:close/>
                <a:moveTo>
                  <a:pt x="131277" y="55157"/>
                </a:moveTo>
                <a:lnTo>
                  <a:pt x="131277" y="58918"/>
                </a:lnTo>
                <a:lnTo>
                  <a:pt x="127485" y="58918"/>
                </a:lnTo>
                <a:lnTo>
                  <a:pt x="127485" y="55157"/>
                </a:lnTo>
                <a:close/>
                <a:moveTo>
                  <a:pt x="135252" y="55157"/>
                </a:moveTo>
                <a:lnTo>
                  <a:pt x="135252" y="58918"/>
                </a:lnTo>
                <a:lnTo>
                  <a:pt x="131461" y="58918"/>
                </a:lnTo>
                <a:lnTo>
                  <a:pt x="131461" y="55157"/>
                </a:lnTo>
                <a:close/>
                <a:moveTo>
                  <a:pt x="139227" y="55157"/>
                </a:moveTo>
                <a:lnTo>
                  <a:pt x="139227" y="58918"/>
                </a:lnTo>
                <a:lnTo>
                  <a:pt x="135436" y="58918"/>
                </a:lnTo>
                <a:lnTo>
                  <a:pt x="135436" y="55157"/>
                </a:lnTo>
                <a:close/>
                <a:moveTo>
                  <a:pt x="143202" y="55157"/>
                </a:moveTo>
                <a:lnTo>
                  <a:pt x="143202" y="58918"/>
                </a:lnTo>
                <a:lnTo>
                  <a:pt x="139411" y="58918"/>
                </a:lnTo>
                <a:lnTo>
                  <a:pt x="139411" y="55157"/>
                </a:lnTo>
                <a:close/>
                <a:moveTo>
                  <a:pt x="147177" y="55157"/>
                </a:moveTo>
                <a:lnTo>
                  <a:pt x="147177" y="58918"/>
                </a:lnTo>
                <a:lnTo>
                  <a:pt x="143387" y="58918"/>
                </a:lnTo>
                <a:lnTo>
                  <a:pt x="143387" y="55157"/>
                </a:lnTo>
                <a:close/>
                <a:moveTo>
                  <a:pt x="151224" y="55157"/>
                </a:moveTo>
                <a:lnTo>
                  <a:pt x="151224" y="58918"/>
                </a:lnTo>
                <a:lnTo>
                  <a:pt x="147362" y="58918"/>
                </a:lnTo>
                <a:lnTo>
                  <a:pt x="147362" y="55157"/>
                </a:lnTo>
                <a:close/>
                <a:moveTo>
                  <a:pt x="4068" y="59101"/>
                </a:moveTo>
                <a:lnTo>
                  <a:pt x="4068" y="62861"/>
                </a:lnTo>
                <a:lnTo>
                  <a:pt x="184" y="62861"/>
                </a:lnTo>
                <a:lnTo>
                  <a:pt x="184" y="59101"/>
                </a:lnTo>
                <a:close/>
                <a:moveTo>
                  <a:pt x="8043" y="59101"/>
                </a:moveTo>
                <a:lnTo>
                  <a:pt x="8043" y="62861"/>
                </a:lnTo>
                <a:lnTo>
                  <a:pt x="4252" y="62861"/>
                </a:lnTo>
                <a:lnTo>
                  <a:pt x="4252" y="59101"/>
                </a:lnTo>
                <a:close/>
                <a:moveTo>
                  <a:pt x="12018" y="59101"/>
                </a:moveTo>
                <a:lnTo>
                  <a:pt x="12018" y="62861"/>
                </a:lnTo>
                <a:lnTo>
                  <a:pt x="8227" y="62861"/>
                </a:lnTo>
                <a:lnTo>
                  <a:pt x="8227" y="59101"/>
                </a:lnTo>
                <a:close/>
                <a:moveTo>
                  <a:pt x="15993" y="59101"/>
                </a:moveTo>
                <a:lnTo>
                  <a:pt x="15993" y="62861"/>
                </a:lnTo>
                <a:lnTo>
                  <a:pt x="12202" y="62861"/>
                </a:lnTo>
                <a:lnTo>
                  <a:pt x="12202" y="59101"/>
                </a:lnTo>
                <a:close/>
                <a:moveTo>
                  <a:pt x="19968" y="59101"/>
                </a:moveTo>
                <a:lnTo>
                  <a:pt x="19968" y="62861"/>
                </a:lnTo>
                <a:lnTo>
                  <a:pt x="16177" y="62861"/>
                </a:lnTo>
                <a:lnTo>
                  <a:pt x="16177" y="59101"/>
                </a:lnTo>
                <a:close/>
                <a:moveTo>
                  <a:pt x="23944" y="59101"/>
                </a:moveTo>
                <a:lnTo>
                  <a:pt x="23944" y="62861"/>
                </a:lnTo>
                <a:lnTo>
                  <a:pt x="20153" y="62861"/>
                </a:lnTo>
                <a:lnTo>
                  <a:pt x="20153" y="59101"/>
                </a:lnTo>
                <a:close/>
                <a:moveTo>
                  <a:pt x="27919" y="59101"/>
                </a:moveTo>
                <a:lnTo>
                  <a:pt x="27919" y="62861"/>
                </a:lnTo>
                <a:lnTo>
                  <a:pt x="24129" y="62861"/>
                </a:lnTo>
                <a:lnTo>
                  <a:pt x="24129" y="59101"/>
                </a:lnTo>
                <a:close/>
                <a:moveTo>
                  <a:pt x="31895" y="59101"/>
                </a:moveTo>
                <a:lnTo>
                  <a:pt x="31895" y="62861"/>
                </a:lnTo>
                <a:lnTo>
                  <a:pt x="28104" y="62861"/>
                </a:lnTo>
                <a:lnTo>
                  <a:pt x="28104" y="59101"/>
                </a:lnTo>
                <a:close/>
                <a:moveTo>
                  <a:pt x="35870" y="59101"/>
                </a:moveTo>
                <a:lnTo>
                  <a:pt x="35870" y="62861"/>
                </a:lnTo>
                <a:lnTo>
                  <a:pt x="32079" y="62861"/>
                </a:lnTo>
                <a:lnTo>
                  <a:pt x="32079" y="59101"/>
                </a:lnTo>
                <a:close/>
                <a:moveTo>
                  <a:pt x="39845" y="59101"/>
                </a:moveTo>
                <a:lnTo>
                  <a:pt x="39845" y="62861"/>
                </a:lnTo>
                <a:lnTo>
                  <a:pt x="36054" y="62861"/>
                </a:lnTo>
                <a:lnTo>
                  <a:pt x="36054" y="59101"/>
                </a:lnTo>
                <a:close/>
                <a:moveTo>
                  <a:pt x="43821" y="59101"/>
                </a:moveTo>
                <a:lnTo>
                  <a:pt x="43821" y="62861"/>
                </a:lnTo>
                <a:lnTo>
                  <a:pt x="40029" y="62861"/>
                </a:lnTo>
                <a:lnTo>
                  <a:pt x="40029" y="59101"/>
                </a:lnTo>
                <a:close/>
                <a:moveTo>
                  <a:pt x="47796" y="59101"/>
                </a:moveTo>
                <a:lnTo>
                  <a:pt x="47796" y="62861"/>
                </a:lnTo>
                <a:lnTo>
                  <a:pt x="44005" y="62861"/>
                </a:lnTo>
                <a:lnTo>
                  <a:pt x="44005" y="59101"/>
                </a:lnTo>
                <a:close/>
                <a:moveTo>
                  <a:pt x="51771" y="59101"/>
                </a:moveTo>
                <a:lnTo>
                  <a:pt x="51771" y="62861"/>
                </a:lnTo>
                <a:lnTo>
                  <a:pt x="47980" y="62861"/>
                </a:lnTo>
                <a:lnTo>
                  <a:pt x="47980" y="59101"/>
                </a:lnTo>
                <a:close/>
                <a:moveTo>
                  <a:pt x="55746" y="59101"/>
                </a:moveTo>
                <a:lnTo>
                  <a:pt x="55746" y="62861"/>
                </a:lnTo>
                <a:lnTo>
                  <a:pt x="51955" y="62861"/>
                </a:lnTo>
                <a:lnTo>
                  <a:pt x="51955" y="59101"/>
                </a:lnTo>
                <a:close/>
                <a:moveTo>
                  <a:pt x="59721" y="59101"/>
                </a:moveTo>
                <a:lnTo>
                  <a:pt x="59721" y="62861"/>
                </a:lnTo>
                <a:lnTo>
                  <a:pt x="55931" y="62861"/>
                </a:lnTo>
                <a:lnTo>
                  <a:pt x="55931" y="59101"/>
                </a:lnTo>
                <a:close/>
                <a:moveTo>
                  <a:pt x="63696" y="59101"/>
                </a:moveTo>
                <a:lnTo>
                  <a:pt x="63696" y="62861"/>
                </a:lnTo>
                <a:lnTo>
                  <a:pt x="59906" y="62861"/>
                </a:lnTo>
                <a:lnTo>
                  <a:pt x="59906" y="59101"/>
                </a:lnTo>
                <a:close/>
                <a:moveTo>
                  <a:pt x="67672" y="59101"/>
                </a:moveTo>
                <a:lnTo>
                  <a:pt x="67672" y="62861"/>
                </a:lnTo>
                <a:lnTo>
                  <a:pt x="63881" y="62861"/>
                </a:lnTo>
                <a:lnTo>
                  <a:pt x="63881" y="59101"/>
                </a:lnTo>
                <a:close/>
                <a:moveTo>
                  <a:pt x="71648" y="59101"/>
                </a:moveTo>
                <a:lnTo>
                  <a:pt x="71648" y="62861"/>
                </a:lnTo>
                <a:lnTo>
                  <a:pt x="67857" y="62861"/>
                </a:lnTo>
                <a:lnTo>
                  <a:pt x="67857" y="59101"/>
                </a:lnTo>
                <a:close/>
                <a:moveTo>
                  <a:pt x="75623" y="59101"/>
                </a:moveTo>
                <a:lnTo>
                  <a:pt x="75623" y="62861"/>
                </a:lnTo>
                <a:lnTo>
                  <a:pt x="71832" y="62861"/>
                </a:lnTo>
                <a:lnTo>
                  <a:pt x="71832" y="59101"/>
                </a:lnTo>
                <a:close/>
                <a:moveTo>
                  <a:pt x="79598" y="59101"/>
                </a:moveTo>
                <a:lnTo>
                  <a:pt x="79598" y="62861"/>
                </a:lnTo>
                <a:lnTo>
                  <a:pt x="75807" y="62861"/>
                </a:lnTo>
                <a:lnTo>
                  <a:pt x="75807" y="59101"/>
                </a:lnTo>
                <a:close/>
                <a:moveTo>
                  <a:pt x="83573" y="59101"/>
                </a:moveTo>
                <a:lnTo>
                  <a:pt x="83573" y="62861"/>
                </a:lnTo>
                <a:lnTo>
                  <a:pt x="79782" y="62861"/>
                </a:lnTo>
                <a:lnTo>
                  <a:pt x="79782" y="59101"/>
                </a:lnTo>
                <a:close/>
                <a:moveTo>
                  <a:pt x="87549" y="59101"/>
                </a:moveTo>
                <a:lnTo>
                  <a:pt x="87549" y="62861"/>
                </a:lnTo>
                <a:lnTo>
                  <a:pt x="83757" y="62861"/>
                </a:lnTo>
                <a:lnTo>
                  <a:pt x="83757" y="59101"/>
                </a:lnTo>
                <a:close/>
                <a:moveTo>
                  <a:pt x="91524" y="59101"/>
                </a:moveTo>
                <a:lnTo>
                  <a:pt x="91524" y="62861"/>
                </a:lnTo>
                <a:lnTo>
                  <a:pt x="87733" y="62861"/>
                </a:lnTo>
                <a:lnTo>
                  <a:pt x="87733" y="59101"/>
                </a:lnTo>
                <a:close/>
                <a:moveTo>
                  <a:pt x="95499" y="59101"/>
                </a:moveTo>
                <a:lnTo>
                  <a:pt x="95499" y="62861"/>
                </a:lnTo>
                <a:lnTo>
                  <a:pt x="91708" y="62861"/>
                </a:lnTo>
                <a:lnTo>
                  <a:pt x="91708" y="59101"/>
                </a:lnTo>
                <a:close/>
                <a:moveTo>
                  <a:pt x="99474" y="59101"/>
                </a:moveTo>
                <a:lnTo>
                  <a:pt x="99474" y="62861"/>
                </a:lnTo>
                <a:lnTo>
                  <a:pt x="95684" y="62861"/>
                </a:lnTo>
                <a:lnTo>
                  <a:pt x="95684" y="59101"/>
                </a:lnTo>
                <a:close/>
                <a:moveTo>
                  <a:pt x="103449" y="59101"/>
                </a:moveTo>
                <a:lnTo>
                  <a:pt x="103449" y="62861"/>
                </a:lnTo>
                <a:lnTo>
                  <a:pt x="99659" y="62861"/>
                </a:lnTo>
                <a:lnTo>
                  <a:pt x="99659" y="59101"/>
                </a:lnTo>
                <a:close/>
                <a:moveTo>
                  <a:pt x="107424" y="59101"/>
                </a:moveTo>
                <a:lnTo>
                  <a:pt x="107424" y="62861"/>
                </a:lnTo>
                <a:lnTo>
                  <a:pt x="103634" y="62861"/>
                </a:lnTo>
                <a:lnTo>
                  <a:pt x="103634" y="59101"/>
                </a:lnTo>
                <a:close/>
                <a:moveTo>
                  <a:pt x="111400" y="59101"/>
                </a:moveTo>
                <a:lnTo>
                  <a:pt x="111400" y="62861"/>
                </a:lnTo>
                <a:lnTo>
                  <a:pt x="107609" y="62861"/>
                </a:lnTo>
                <a:lnTo>
                  <a:pt x="107609" y="59101"/>
                </a:lnTo>
                <a:close/>
                <a:moveTo>
                  <a:pt x="115376" y="59101"/>
                </a:moveTo>
                <a:lnTo>
                  <a:pt x="115376" y="62861"/>
                </a:lnTo>
                <a:lnTo>
                  <a:pt x="111585" y="62861"/>
                </a:lnTo>
                <a:lnTo>
                  <a:pt x="111585" y="59101"/>
                </a:lnTo>
                <a:close/>
                <a:moveTo>
                  <a:pt x="119351" y="59101"/>
                </a:moveTo>
                <a:lnTo>
                  <a:pt x="119351" y="62861"/>
                </a:lnTo>
                <a:lnTo>
                  <a:pt x="115560" y="62861"/>
                </a:lnTo>
                <a:lnTo>
                  <a:pt x="115560" y="59101"/>
                </a:lnTo>
                <a:close/>
                <a:moveTo>
                  <a:pt x="123326" y="59101"/>
                </a:moveTo>
                <a:lnTo>
                  <a:pt x="123326" y="62861"/>
                </a:lnTo>
                <a:lnTo>
                  <a:pt x="119535" y="62861"/>
                </a:lnTo>
                <a:lnTo>
                  <a:pt x="119535" y="59101"/>
                </a:lnTo>
                <a:close/>
                <a:moveTo>
                  <a:pt x="127301" y="59101"/>
                </a:moveTo>
                <a:lnTo>
                  <a:pt x="127301" y="62861"/>
                </a:lnTo>
                <a:lnTo>
                  <a:pt x="123510" y="62861"/>
                </a:lnTo>
                <a:lnTo>
                  <a:pt x="123510" y="59101"/>
                </a:lnTo>
                <a:close/>
                <a:moveTo>
                  <a:pt x="131277" y="59101"/>
                </a:moveTo>
                <a:lnTo>
                  <a:pt x="131277" y="62861"/>
                </a:lnTo>
                <a:lnTo>
                  <a:pt x="127485" y="62861"/>
                </a:lnTo>
                <a:lnTo>
                  <a:pt x="127485" y="59101"/>
                </a:lnTo>
                <a:close/>
                <a:moveTo>
                  <a:pt x="135252" y="59101"/>
                </a:moveTo>
                <a:lnTo>
                  <a:pt x="135252" y="62861"/>
                </a:lnTo>
                <a:lnTo>
                  <a:pt x="131461" y="62861"/>
                </a:lnTo>
                <a:lnTo>
                  <a:pt x="131461" y="59101"/>
                </a:lnTo>
                <a:close/>
                <a:moveTo>
                  <a:pt x="139227" y="59101"/>
                </a:moveTo>
                <a:lnTo>
                  <a:pt x="139227" y="62861"/>
                </a:lnTo>
                <a:lnTo>
                  <a:pt x="135436" y="62861"/>
                </a:lnTo>
                <a:lnTo>
                  <a:pt x="135436" y="59101"/>
                </a:lnTo>
                <a:close/>
                <a:moveTo>
                  <a:pt x="143202" y="59101"/>
                </a:moveTo>
                <a:lnTo>
                  <a:pt x="143202" y="62861"/>
                </a:lnTo>
                <a:lnTo>
                  <a:pt x="139411" y="62861"/>
                </a:lnTo>
                <a:lnTo>
                  <a:pt x="139411" y="59101"/>
                </a:lnTo>
                <a:close/>
                <a:moveTo>
                  <a:pt x="147177" y="59101"/>
                </a:moveTo>
                <a:lnTo>
                  <a:pt x="147177" y="62861"/>
                </a:lnTo>
                <a:lnTo>
                  <a:pt x="143387" y="62861"/>
                </a:lnTo>
                <a:lnTo>
                  <a:pt x="143387" y="59101"/>
                </a:lnTo>
                <a:close/>
                <a:moveTo>
                  <a:pt x="151224" y="59101"/>
                </a:moveTo>
                <a:lnTo>
                  <a:pt x="151224" y="62861"/>
                </a:lnTo>
                <a:lnTo>
                  <a:pt x="147362" y="62861"/>
                </a:lnTo>
                <a:lnTo>
                  <a:pt x="147362" y="59101"/>
                </a:lnTo>
                <a:close/>
                <a:moveTo>
                  <a:pt x="4068" y="63043"/>
                </a:moveTo>
                <a:lnTo>
                  <a:pt x="4068" y="66803"/>
                </a:lnTo>
                <a:lnTo>
                  <a:pt x="184" y="66803"/>
                </a:lnTo>
                <a:lnTo>
                  <a:pt x="184" y="63043"/>
                </a:lnTo>
                <a:close/>
                <a:moveTo>
                  <a:pt x="8043" y="63043"/>
                </a:moveTo>
                <a:lnTo>
                  <a:pt x="8043" y="66803"/>
                </a:lnTo>
                <a:lnTo>
                  <a:pt x="4252" y="66803"/>
                </a:lnTo>
                <a:lnTo>
                  <a:pt x="4252" y="63043"/>
                </a:lnTo>
                <a:close/>
                <a:moveTo>
                  <a:pt x="12018" y="63043"/>
                </a:moveTo>
                <a:lnTo>
                  <a:pt x="12018" y="66803"/>
                </a:lnTo>
                <a:lnTo>
                  <a:pt x="8227" y="66803"/>
                </a:lnTo>
                <a:lnTo>
                  <a:pt x="8227" y="63043"/>
                </a:lnTo>
                <a:close/>
                <a:moveTo>
                  <a:pt x="15993" y="63043"/>
                </a:moveTo>
                <a:lnTo>
                  <a:pt x="15993" y="66803"/>
                </a:lnTo>
                <a:lnTo>
                  <a:pt x="12202" y="66803"/>
                </a:lnTo>
                <a:lnTo>
                  <a:pt x="12202" y="63043"/>
                </a:lnTo>
                <a:close/>
                <a:moveTo>
                  <a:pt x="19968" y="63043"/>
                </a:moveTo>
                <a:lnTo>
                  <a:pt x="19968" y="66803"/>
                </a:lnTo>
                <a:lnTo>
                  <a:pt x="16177" y="66803"/>
                </a:lnTo>
                <a:lnTo>
                  <a:pt x="16177" y="63043"/>
                </a:lnTo>
                <a:close/>
                <a:moveTo>
                  <a:pt x="23944" y="63043"/>
                </a:moveTo>
                <a:lnTo>
                  <a:pt x="23944" y="66803"/>
                </a:lnTo>
                <a:lnTo>
                  <a:pt x="20153" y="66803"/>
                </a:lnTo>
                <a:lnTo>
                  <a:pt x="20153" y="63043"/>
                </a:lnTo>
                <a:close/>
                <a:moveTo>
                  <a:pt x="27919" y="63043"/>
                </a:moveTo>
                <a:lnTo>
                  <a:pt x="27919" y="66803"/>
                </a:lnTo>
                <a:lnTo>
                  <a:pt x="24129" y="66803"/>
                </a:lnTo>
                <a:lnTo>
                  <a:pt x="24129" y="63043"/>
                </a:lnTo>
                <a:close/>
                <a:moveTo>
                  <a:pt x="31895" y="63043"/>
                </a:moveTo>
                <a:lnTo>
                  <a:pt x="31895" y="66803"/>
                </a:lnTo>
                <a:lnTo>
                  <a:pt x="28104" y="66803"/>
                </a:lnTo>
                <a:lnTo>
                  <a:pt x="28104" y="63043"/>
                </a:lnTo>
                <a:close/>
                <a:moveTo>
                  <a:pt x="35870" y="63043"/>
                </a:moveTo>
                <a:lnTo>
                  <a:pt x="35870" y="66803"/>
                </a:lnTo>
                <a:lnTo>
                  <a:pt x="32079" y="66803"/>
                </a:lnTo>
                <a:lnTo>
                  <a:pt x="32079" y="63043"/>
                </a:lnTo>
                <a:close/>
                <a:moveTo>
                  <a:pt x="39845" y="63043"/>
                </a:moveTo>
                <a:lnTo>
                  <a:pt x="39845" y="66803"/>
                </a:lnTo>
                <a:lnTo>
                  <a:pt x="36054" y="66803"/>
                </a:lnTo>
                <a:lnTo>
                  <a:pt x="36054" y="63043"/>
                </a:lnTo>
                <a:close/>
                <a:moveTo>
                  <a:pt x="43821" y="63043"/>
                </a:moveTo>
                <a:lnTo>
                  <a:pt x="43821" y="66803"/>
                </a:lnTo>
                <a:lnTo>
                  <a:pt x="40029" y="66803"/>
                </a:lnTo>
                <a:lnTo>
                  <a:pt x="40029" y="63043"/>
                </a:lnTo>
                <a:close/>
                <a:moveTo>
                  <a:pt x="47796" y="63043"/>
                </a:moveTo>
                <a:lnTo>
                  <a:pt x="47796" y="66803"/>
                </a:lnTo>
                <a:lnTo>
                  <a:pt x="44005" y="66803"/>
                </a:lnTo>
                <a:lnTo>
                  <a:pt x="44005" y="63043"/>
                </a:lnTo>
                <a:close/>
                <a:moveTo>
                  <a:pt x="51771" y="63043"/>
                </a:moveTo>
                <a:lnTo>
                  <a:pt x="51771" y="66803"/>
                </a:lnTo>
                <a:lnTo>
                  <a:pt x="47980" y="66803"/>
                </a:lnTo>
                <a:lnTo>
                  <a:pt x="47980" y="63043"/>
                </a:lnTo>
                <a:close/>
                <a:moveTo>
                  <a:pt x="55746" y="63043"/>
                </a:moveTo>
                <a:lnTo>
                  <a:pt x="55746" y="66803"/>
                </a:lnTo>
                <a:lnTo>
                  <a:pt x="51955" y="66803"/>
                </a:lnTo>
                <a:lnTo>
                  <a:pt x="51955" y="63043"/>
                </a:lnTo>
                <a:close/>
                <a:moveTo>
                  <a:pt x="59721" y="63043"/>
                </a:moveTo>
                <a:lnTo>
                  <a:pt x="59721" y="66803"/>
                </a:lnTo>
                <a:lnTo>
                  <a:pt x="55931" y="66803"/>
                </a:lnTo>
                <a:lnTo>
                  <a:pt x="55931" y="63043"/>
                </a:lnTo>
                <a:close/>
                <a:moveTo>
                  <a:pt x="63696" y="63043"/>
                </a:moveTo>
                <a:lnTo>
                  <a:pt x="63696" y="66803"/>
                </a:lnTo>
                <a:lnTo>
                  <a:pt x="59906" y="66803"/>
                </a:lnTo>
                <a:lnTo>
                  <a:pt x="59906" y="63043"/>
                </a:lnTo>
                <a:close/>
                <a:moveTo>
                  <a:pt x="67672" y="63043"/>
                </a:moveTo>
                <a:lnTo>
                  <a:pt x="67672" y="66803"/>
                </a:lnTo>
                <a:lnTo>
                  <a:pt x="63881" y="66803"/>
                </a:lnTo>
                <a:lnTo>
                  <a:pt x="63881" y="63043"/>
                </a:lnTo>
                <a:close/>
                <a:moveTo>
                  <a:pt x="71648" y="63043"/>
                </a:moveTo>
                <a:lnTo>
                  <a:pt x="71648" y="66803"/>
                </a:lnTo>
                <a:lnTo>
                  <a:pt x="67857" y="66803"/>
                </a:lnTo>
                <a:lnTo>
                  <a:pt x="67857" y="63043"/>
                </a:lnTo>
                <a:close/>
                <a:moveTo>
                  <a:pt x="75623" y="63043"/>
                </a:moveTo>
                <a:lnTo>
                  <a:pt x="75623" y="66803"/>
                </a:lnTo>
                <a:lnTo>
                  <a:pt x="71832" y="66803"/>
                </a:lnTo>
                <a:lnTo>
                  <a:pt x="71832" y="63043"/>
                </a:lnTo>
                <a:close/>
                <a:moveTo>
                  <a:pt x="79598" y="63043"/>
                </a:moveTo>
                <a:lnTo>
                  <a:pt x="79598" y="66803"/>
                </a:lnTo>
                <a:lnTo>
                  <a:pt x="75807" y="66803"/>
                </a:lnTo>
                <a:lnTo>
                  <a:pt x="75807" y="63043"/>
                </a:lnTo>
                <a:close/>
                <a:moveTo>
                  <a:pt x="83573" y="63043"/>
                </a:moveTo>
                <a:lnTo>
                  <a:pt x="83573" y="66803"/>
                </a:lnTo>
                <a:lnTo>
                  <a:pt x="79782" y="66803"/>
                </a:lnTo>
                <a:lnTo>
                  <a:pt x="79782" y="63043"/>
                </a:lnTo>
                <a:close/>
                <a:moveTo>
                  <a:pt x="87549" y="63043"/>
                </a:moveTo>
                <a:lnTo>
                  <a:pt x="87549" y="66803"/>
                </a:lnTo>
                <a:lnTo>
                  <a:pt x="83757" y="66803"/>
                </a:lnTo>
                <a:lnTo>
                  <a:pt x="83757" y="63043"/>
                </a:lnTo>
                <a:close/>
                <a:moveTo>
                  <a:pt x="91524" y="63043"/>
                </a:moveTo>
                <a:lnTo>
                  <a:pt x="91524" y="66803"/>
                </a:lnTo>
                <a:lnTo>
                  <a:pt x="87733" y="66803"/>
                </a:lnTo>
                <a:lnTo>
                  <a:pt x="87733" y="63043"/>
                </a:lnTo>
                <a:close/>
                <a:moveTo>
                  <a:pt x="95499" y="63043"/>
                </a:moveTo>
                <a:lnTo>
                  <a:pt x="95499" y="66803"/>
                </a:lnTo>
                <a:lnTo>
                  <a:pt x="91708" y="66803"/>
                </a:lnTo>
                <a:lnTo>
                  <a:pt x="91708" y="63043"/>
                </a:lnTo>
                <a:close/>
                <a:moveTo>
                  <a:pt x="99474" y="63043"/>
                </a:moveTo>
                <a:lnTo>
                  <a:pt x="99474" y="66803"/>
                </a:lnTo>
                <a:lnTo>
                  <a:pt x="95684" y="66803"/>
                </a:lnTo>
                <a:lnTo>
                  <a:pt x="95684" y="63043"/>
                </a:lnTo>
                <a:close/>
                <a:moveTo>
                  <a:pt x="103449" y="63043"/>
                </a:moveTo>
                <a:lnTo>
                  <a:pt x="103449" y="66803"/>
                </a:lnTo>
                <a:lnTo>
                  <a:pt x="99659" y="66803"/>
                </a:lnTo>
                <a:lnTo>
                  <a:pt x="99659" y="63043"/>
                </a:lnTo>
                <a:close/>
                <a:moveTo>
                  <a:pt x="107424" y="63043"/>
                </a:moveTo>
                <a:lnTo>
                  <a:pt x="107424" y="66803"/>
                </a:lnTo>
                <a:lnTo>
                  <a:pt x="103634" y="66803"/>
                </a:lnTo>
                <a:lnTo>
                  <a:pt x="103634" y="63043"/>
                </a:lnTo>
                <a:close/>
                <a:moveTo>
                  <a:pt x="111400" y="63043"/>
                </a:moveTo>
                <a:lnTo>
                  <a:pt x="111400" y="66803"/>
                </a:lnTo>
                <a:lnTo>
                  <a:pt x="107609" y="66803"/>
                </a:lnTo>
                <a:lnTo>
                  <a:pt x="107609" y="63043"/>
                </a:lnTo>
                <a:close/>
                <a:moveTo>
                  <a:pt x="115376" y="63043"/>
                </a:moveTo>
                <a:lnTo>
                  <a:pt x="115376" y="66803"/>
                </a:lnTo>
                <a:lnTo>
                  <a:pt x="111585" y="66803"/>
                </a:lnTo>
                <a:lnTo>
                  <a:pt x="111585" y="63043"/>
                </a:lnTo>
                <a:close/>
                <a:moveTo>
                  <a:pt x="119351" y="63044"/>
                </a:moveTo>
                <a:lnTo>
                  <a:pt x="119351" y="66803"/>
                </a:lnTo>
                <a:lnTo>
                  <a:pt x="115560" y="66803"/>
                </a:lnTo>
                <a:lnTo>
                  <a:pt x="115560" y="63044"/>
                </a:lnTo>
                <a:close/>
                <a:moveTo>
                  <a:pt x="123326" y="63044"/>
                </a:moveTo>
                <a:lnTo>
                  <a:pt x="123326" y="66803"/>
                </a:lnTo>
                <a:lnTo>
                  <a:pt x="119535" y="66803"/>
                </a:lnTo>
                <a:lnTo>
                  <a:pt x="119535" y="63044"/>
                </a:lnTo>
                <a:close/>
                <a:moveTo>
                  <a:pt x="127301" y="63044"/>
                </a:moveTo>
                <a:lnTo>
                  <a:pt x="127301" y="66803"/>
                </a:lnTo>
                <a:lnTo>
                  <a:pt x="123510" y="66803"/>
                </a:lnTo>
                <a:lnTo>
                  <a:pt x="123510" y="63044"/>
                </a:lnTo>
                <a:close/>
                <a:moveTo>
                  <a:pt x="131277" y="63044"/>
                </a:moveTo>
                <a:lnTo>
                  <a:pt x="131277" y="66803"/>
                </a:lnTo>
                <a:lnTo>
                  <a:pt x="127485" y="66803"/>
                </a:lnTo>
                <a:lnTo>
                  <a:pt x="127485" y="63044"/>
                </a:lnTo>
                <a:close/>
                <a:moveTo>
                  <a:pt x="135252" y="63044"/>
                </a:moveTo>
                <a:lnTo>
                  <a:pt x="135252" y="66803"/>
                </a:lnTo>
                <a:lnTo>
                  <a:pt x="131461" y="66803"/>
                </a:lnTo>
                <a:lnTo>
                  <a:pt x="131461" y="63044"/>
                </a:lnTo>
                <a:close/>
                <a:moveTo>
                  <a:pt x="139227" y="63044"/>
                </a:moveTo>
                <a:lnTo>
                  <a:pt x="139227" y="66803"/>
                </a:lnTo>
                <a:lnTo>
                  <a:pt x="135436" y="66803"/>
                </a:lnTo>
                <a:lnTo>
                  <a:pt x="135436" y="63044"/>
                </a:lnTo>
                <a:close/>
                <a:moveTo>
                  <a:pt x="143202" y="63044"/>
                </a:moveTo>
                <a:lnTo>
                  <a:pt x="143202" y="66803"/>
                </a:lnTo>
                <a:lnTo>
                  <a:pt x="139411" y="66803"/>
                </a:lnTo>
                <a:lnTo>
                  <a:pt x="139411" y="63044"/>
                </a:lnTo>
                <a:close/>
                <a:moveTo>
                  <a:pt x="147177" y="63044"/>
                </a:moveTo>
                <a:lnTo>
                  <a:pt x="147177" y="66803"/>
                </a:lnTo>
                <a:lnTo>
                  <a:pt x="143387" y="66803"/>
                </a:lnTo>
                <a:lnTo>
                  <a:pt x="143387" y="63044"/>
                </a:lnTo>
                <a:close/>
                <a:moveTo>
                  <a:pt x="151224" y="63044"/>
                </a:moveTo>
                <a:lnTo>
                  <a:pt x="151224" y="66803"/>
                </a:lnTo>
                <a:lnTo>
                  <a:pt x="147362" y="66803"/>
                </a:lnTo>
                <a:lnTo>
                  <a:pt x="147362" y="63044"/>
                </a:lnTo>
                <a:close/>
                <a:moveTo>
                  <a:pt x="4068" y="66986"/>
                </a:moveTo>
                <a:lnTo>
                  <a:pt x="4068" y="70746"/>
                </a:lnTo>
                <a:lnTo>
                  <a:pt x="184" y="70746"/>
                </a:lnTo>
                <a:lnTo>
                  <a:pt x="184" y="66986"/>
                </a:lnTo>
                <a:close/>
                <a:moveTo>
                  <a:pt x="8043" y="66986"/>
                </a:moveTo>
                <a:lnTo>
                  <a:pt x="8043" y="70746"/>
                </a:lnTo>
                <a:lnTo>
                  <a:pt x="4252" y="70746"/>
                </a:lnTo>
                <a:lnTo>
                  <a:pt x="4252" y="66986"/>
                </a:lnTo>
                <a:close/>
                <a:moveTo>
                  <a:pt x="12018" y="66986"/>
                </a:moveTo>
                <a:lnTo>
                  <a:pt x="12018" y="70746"/>
                </a:lnTo>
                <a:lnTo>
                  <a:pt x="8227" y="70746"/>
                </a:lnTo>
                <a:lnTo>
                  <a:pt x="8227" y="66986"/>
                </a:lnTo>
                <a:close/>
                <a:moveTo>
                  <a:pt x="15993" y="66986"/>
                </a:moveTo>
                <a:lnTo>
                  <a:pt x="15993" y="70746"/>
                </a:lnTo>
                <a:lnTo>
                  <a:pt x="12202" y="70746"/>
                </a:lnTo>
                <a:lnTo>
                  <a:pt x="12202" y="66986"/>
                </a:lnTo>
                <a:close/>
                <a:moveTo>
                  <a:pt x="19968" y="66986"/>
                </a:moveTo>
                <a:lnTo>
                  <a:pt x="19968" y="70746"/>
                </a:lnTo>
                <a:lnTo>
                  <a:pt x="16177" y="70746"/>
                </a:lnTo>
                <a:lnTo>
                  <a:pt x="16177" y="66986"/>
                </a:lnTo>
                <a:close/>
                <a:moveTo>
                  <a:pt x="23944" y="66986"/>
                </a:moveTo>
                <a:lnTo>
                  <a:pt x="23944" y="70746"/>
                </a:lnTo>
                <a:lnTo>
                  <a:pt x="20153" y="70746"/>
                </a:lnTo>
                <a:lnTo>
                  <a:pt x="20153" y="66986"/>
                </a:lnTo>
                <a:close/>
                <a:moveTo>
                  <a:pt x="27919" y="66986"/>
                </a:moveTo>
                <a:lnTo>
                  <a:pt x="27919" y="70746"/>
                </a:lnTo>
                <a:lnTo>
                  <a:pt x="24129" y="70746"/>
                </a:lnTo>
                <a:lnTo>
                  <a:pt x="24129" y="66986"/>
                </a:lnTo>
                <a:close/>
                <a:moveTo>
                  <a:pt x="31895" y="66986"/>
                </a:moveTo>
                <a:lnTo>
                  <a:pt x="31895" y="70746"/>
                </a:lnTo>
                <a:lnTo>
                  <a:pt x="28104" y="70746"/>
                </a:lnTo>
                <a:lnTo>
                  <a:pt x="28104" y="66986"/>
                </a:lnTo>
                <a:close/>
                <a:moveTo>
                  <a:pt x="35870" y="66986"/>
                </a:moveTo>
                <a:lnTo>
                  <a:pt x="35870" y="70746"/>
                </a:lnTo>
                <a:lnTo>
                  <a:pt x="32079" y="70746"/>
                </a:lnTo>
                <a:lnTo>
                  <a:pt x="32079" y="66986"/>
                </a:lnTo>
                <a:close/>
                <a:moveTo>
                  <a:pt x="39845" y="66986"/>
                </a:moveTo>
                <a:lnTo>
                  <a:pt x="39845" y="70746"/>
                </a:lnTo>
                <a:lnTo>
                  <a:pt x="36054" y="70746"/>
                </a:lnTo>
                <a:lnTo>
                  <a:pt x="36054" y="66986"/>
                </a:lnTo>
                <a:close/>
                <a:moveTo>
                  <a:pt x="43821" y="66986"/>
                </a:moveTo>
                <a:lnTo>
                  <a:pt x="43821" y="70746"/>
                </a:lnTo>
                <a:lnTo>
                  <a:pt x="40029" y="70746"/>
                </a:lnTo>
                <a:lnTo>
                  <a:pt x="40029" y="66986"/>
                </a:lnTo>
                <a:close/>
                <a:moveTo>
                  <a:pt x="47796" y="66986"/>
                </a:moveTo>
                <a:lnTo>
                  <a:pt x="47796" y="70746"/>
                </a:lnTo>
                <a:lnTo>
                  <a:pt x="44005" y="70746"/>
                </a:lnTo>
                <a:lnTo>
                  <a:pt x="44005" y="66986"/>
                </a:lnTo>
                <a:close/>
                <a:moveTo>
                  <a:pt x="51771" y="66986"/>
                </a:moveTo>
                <a:lnTo>
                  <a:pt x="51771" y="70746"/>
                </a:lnTo>
                <a:lnTo>
                  <a:pt x="47980" y="70746"/>
                </a:lnTo>
                <a:lnTo>
                  <a:pt x="47980" y="66986"/>
                </a:lnTo>
                <a:close/>
                <a:moveTo>
                  <a:pt x="55746" y="66986"/>
                </a:moveTo>
                <a:lnTo>
                  <a:pt x="55746" y="70746"/>
                </a:lnTo>
                <a:lnTo>
                  <a:pt x="51955" y="70746"/>
                </a:lnTo>
                <a:lnTo>
                  <a:pt x="51955" y="66986"/>
                </a:lnTo>
                <a:close/>
                <a:moveTo>
                  <a:pt x="59721" y="66986"/>
                </a:moveTo>
                <a:lnTo>
                  <a:pt x="59721" y="70746"/>
                </a:lnTo>
                <a:lnTo>
                  <a:pt x="55931" y="70746"/>
                </a:lnTo>
                <a:lnTo>
                  <a:pt x="55931" y="66986"/>
                </a:lnTo>
                <a:close/>
                <a:moveTo>
                  <a:pt x="63696" y="66986"/>
                </a:moveTo>
                <a:lnTo>
                  <a:pt x="63696" y="70746"/>
                </a:lnTo>
                <a:lnTo>
                  <a:pt x="59906" y="70746"/>
                </a:lnTo>
                <a:lnTo>
                  <a:pt x="59906" y="66986"/>
                </a:lnTo>
                <a:close/>
                <a:moveTo>
                  <a:pt x="67672" y="66986"/>
                </a:moveTo>
                <a:lnTo>
                  <a:pt x="67672" y="70746"/>
                </a:lnTo>
                <a:lnTo>
                  <a:pt x="63881" y="70746"/>
                </a:lnTo>
                <a:lnTo>
                  <a:pt x="63881" y="66986"/>
                </a:lnTo>
                <a:close/>
                <a:moveTo>
                  <a:pt x="71648" y="66986"/>
                </a:moveTo>
                <a:lnTo>
                  <a:pt x="71648" y="70746"/>
                </a:lnTo>
                <a:lnTo>
                  <a:pt x="67857" y="70746"/>
                </a:lnTo>
                <a:lnTo>
                  <a:pt x="67857" y="66986"/>
                </a:lnTo>
                <a:close/>
                <a:moveTo>
                  <a:pt x="75623" y="66986"/>
                </a:moveTo>
                <a:lnTo>
                  <a:pt x="75623" y="70746"/>
                </a:lnTo>
                <a:lnTo>
                  <a:pt x="71832" y="70746"/>
                </a:lnTo>
                <a:lnTo>
                  <a:pt x="71832" y="66986"/>
                </a:lnTo>
                <a:close/>
                <a:moveTo>
                  <a:pt x="79598" y="66986"/>
                </a:moveTo>
                <a:lnTo>
                  <a:pt x="79598" y="70746"/>
                </a:lnTo>
                <a:lnTo>
                  <a:pt x="75807" y="70746"/>
                </a:lnTo>
                <a:lnTo>
                  <a:pt x="75807" y="66986"/>
                </a:lnTo>
                <a:close/>
                <a:moveTo>
                  <a:pt x="83573" y="66986"/>
                </a:moveTo>
                <a:lnTo>
                  <a:pt x="83573" y="70746"/>
                </a:lnTo>
                <a:lnTo>
                  <a:pt x="79782" y="70746"/>
                </a:lnTo>
                <a:lnTo>
                  <a:pt x="79782" y="66986"/>
                </a:lnTo>
                <a:close/>
                <a:moveTo>
                  <a:pt x="87549" y="66986"/>
                </a:moveTo>
                <a:lnTo>
                  <a:pt x="87549" y="70746"/>
                </a:lnTo>
                <a:lnTo>
                  <a:pt x="83757" y="70746"/>
                </a:lnTo>
                <a:lnTo>
                  <a:pt x="83757" y="66986"/>
                </a:lnTo>
                <a:close/>
                <a:moveTo>
                  <a:pt x="91524" y="66986"/>
                </a:moveTo>
                <a:lnTo>
                  <a:pt x="91524" y="70746"/>
                </a:lnTo>
                <a:lnTo>
                  <a:pt x="87733" y="70746"/>
                </a:lnTo>
                <a:lnTo>
                  <a:pt x="87733" y="66986"/>
                </a:lnTo>
                <a:close/>
                <a:moveTo>
                  <a:pt x="95499" y="66986"/>
                </a:moveTo>
                <a:lnTo>
                  <a:pt x="95499" y="70746"/>
                </a:lnTo>
                <a:lnTo>
                  <a:pt x="91708" y="70746"/>
                </a:lnTo>
                <a:lnTo>
                  <a:pt x="91708" y="66986"/>
                </a:lnTo>
                <a:close/>
                <a:moveTo>
                  <a:pt x="99474" y="66986"/>
                </a:moveTo>
                <a:lnTo>
                  <a:pt x="99474" y="70746"/>
                </a:lnTo>
                <a:lnTo>
                  <a:pt x="95684" y="70746"/>
                </a:lnTo>
                <a:lnTo>
                  <a:pt x="95684" y="66986"/>
                </a:lnTo>
                <a:close/>
                <a:moveTo>
                  <a:pt x="103449" y="66986"/>
                </a:moveTo>
                <a:lnTo>
                  <a:pt x="103449" y="70746"/>
                </a:lnTo>
                <a:lnTo>
                  <a:pt x="99659" y="70746"/>
                </a:lnTo>
                <a:lnTo>
                  <a:pt x="99659" y="66986"/>
                </a:lnTo>
                <a:close/>
                <a:moveTo>
                  <a:pt x="107424" y="66986"/>
                </a:moveTo>
                <a:lnTo>
                  <a:pt x="107424" y="70746"/>
                </a:lnTo>
                <a:lnTo>
                  <a:pt x="103634" y="70746"/>
                </a:lnTo>
                <a:lnTo>
                  <a:pt x="103634" y="66986"/>
                </a:lnTo>
                <a:close/>
                <a:moveTo>
                  <a:pt x="111400" y="66986"/>
                </a:moveTo>
                <a:lnTo>
                  <a:pt x="111400" y="70746"/>
                </a:lnTo>
                <a:lnTo>
                  <a:pt x="107609" y="70746"/>
                </a:lnTo>
                <a:lnTo>
                  <a:pt x="107609" y="66986"/>
                </a:lnTo>
                <a:close/>
                <a:moveTo>
                  <a:pt x="115376" y="66986"/>
                </a:moveTo>
                <a:lnTo>
                  <a:pt x="115376" y="70746"/>
                </a:lnTo>
                <a:lnTo>
                  <a:pt x="111585" y="70746"/>
                </a:lnTo>
                <a:lnTo>
                  <a:pt x="111585" y="66986"/>
                </a:lnTo>
                <a:close/>
                <a:moveTo>
                  <a:pt x="119351" y="66986"/>
                </a:moveTo>
                <a:lnTo>
                  <a:pt x="119351" y="70746"/>
                </a:lnTo>
                <a:lnTo>
                  <a:pt x="115560" y="70746"/>
                </a:lnTo>
                <a:lnTo>
                  <a:pt x="115560" y="66986"/>
                </a:lnTo>
                <a:close/>
                <a:moveTo>
                  <a:pt x="123326" y="66986"/>
                </a:moveTo>
                <a:lnTo>
                  <a:pt x="123326" y="70746"/>
                </a:lnTo>
                <a:lnTo>
                  <a:pt x="119535" y="70746"/>
                </a:lnTo>
                <a:lnTo>
                  <a:pt x="119535" y="66986"/>
                </a:lnTo>
                <a:close/>
                <a:moveTo>
                  <a:pt x="127301" y="66986"/>
                </a:moveTo>
                <a:lnTo>
                  <a:pt x="127301" y="70746"/>
                </a:lnTo>
                <a:lnTo>
                  <a:pt x="123510" y="70746"/>
                </a:lnTo>
                <a:lnTo>
                  <a:pt x="123510" y="66986"/>
                </a:lnTo>
                <a:close/>
                <a:moveTo>
                  <a:pt x="131277" y="66986"/>
                </a:moveTo>
                <a:lnTo>
                  <a:pt x="131277" y="70746"/>
                </a:lnTo>
                <a:lnTo>
                  <a:pt x="127485" y="70746"/>
                </a:lnTo>
                <a:lnTo>
                  <a:pt x="127485" y="66986"/>
                </a:lnTo>
                <a:close/>
                <a:moveTo>
                  <a:pt x="135252" y="66986"/>
                </a:moveTo>
                <a:lnTo>
                  <a:pt x="135252" y="70746"/>
                </a:lnTo>
                <a:lnTo>
                  <a:pt x="131461" y="70746"/>
                </a:lnTo>
                <a:lnTo>
                  <a:pt x="131461" y="66986"/>
                </a:lnTo>
                <a:close/>
                <a:moveTo>
                  <a:pt x="139227" y="66986"/>
                </a:moveTo>
                <a:lnTo>
                  <a:pt x="139227" y="70746"/>
                </a:lnTo>
                <a:lnTo>
                  <a:pt x="135436" y="70746"/>
                </a:lnTo>
                <a:lnTo>
                  <a:pt x="135436" y="66986"/>
                </a:lnTo>
                <a:close/>
                <a:moveTo>
                  <a:pt x="143202" y="66986"/>
                </a:moveTo>
                <a:lnTo>
                  <a:pt x="143202" y="70746"/>
                </a:lnTo>
                <a:lnTo>
                  <a:pt x="139411" y="70746"/>
                </a:lnTo>
                <a:lnTo>
                  <a:pt x="139411" y="66986"/>
                </a:lnTo>
                <a:close/>
                <a:moveTo>
                  <a:pt x="147177" y="66986"/>
                </a:moveTo>
                <a:lnTo>
                  <a:pt x="147177" y="70746"/>
                </a:lnTo>
                <a:lnTo>
                  <a:pt x="143387" y="70746"/>
                </a:lnTo>
                <a:lnTo>
                  <a:pt x="143387" y="66986"/>
                </a:lnTo>
                <a:close/>
                <a:moveTo>
                  <a:pt x="151224" y="66986"/>
                </a:moveTo>
                <a:lnTo>
                  <a:pt x="151224" y="70746"/>
                </a:lnTo>
                <a:lnTo>
                  <a:pt x="147362" y="70746"/>
                </a:lnTo>
                <a:lnTo>
                  <a:pt x="147362" y="66986"/>
                </a:lnTo>
                <a:close/>
                <a:moveTo>
                  <a:pt x="4068" y="70929"/>
                </a:moveTo>
                <a:lnTo>
                  <a:pt x="4068" y="74689"/>
                </a:lnTo>
                <a:lnTo>
                  <a:pt x="184" y="74689"/>
                </a:lnTo>
                <a:lnTo>
                  <a:pt x="184" y="70929"/>
                </a:lnTo>
                <a:close/>
                <a:moveTo>
                  <a:pt x="8043" y="70929"/>
                </a:moveTo>
                <a:lnTo>
                  <a:pt x="8043" y="74689"/>
                </a:lnTo>
                <a:lnTo>
                  <a:pt x="4252" y="74689"/>
                </a:lnTo>
                <a:lnTo>
                  <a:pt x="4252" y="70929"/>
                </a:lnTo>
                <a:close/>
                <a:moveTo>
                  <a:pt x="12018" y="70929"/>
                </a:moveTo>
                <a:lnTo>
                  <a:pt x="12018" y="74689"/>
                </a:lnTo>
                <a:lnTo>
                  <a:pt x="8227" y="74689"/>
                </a:lnTo>
                <a:lnTo>
                  <a:pt x="8227" y="70929"/>
                </a:lnTo>
                <a:close/>
                <a:moveTo>
                  <a:pt x="15993" y="70929"/>
                </a:moveTo>
                <a:lnTo>
                  <a:pt x="15993" y="74689"/>
                </a:lnTo>
                <a:lnTo>
                  <a:pt x="12202" y="74689"/>
                </a:lnTo>
                <a:lnTo>
                  <a:pt x="12202" y="70929"/>
                </a:lnTo>
                <a:close/>
                <a:moveTo>
                  <a:pt x="19968" y="70929"/>
                </a:moveTo>
                <a:lnTo>
                  <a:pt x="19968" y="74689"/>
                </a:lnTo>
                <a:lnTo>
                  <a:pt x="16177" y="74689"/>
                </a:lnTo>
                <a:lnTo>
                  <a:pt x="16177" y="70929"/>
                </a:lnTo>
                <a:close/>
                <a:moveTo>
                  <a:pt x="23944" y="70929"/>
                </a:moveTo>
                <a:lnTo>
                  <a:pt x="23944" y="74689"/>
                </a:lnTo>
                <a:lnTo>
                  <a:pt x="20153" y="74689"/>
                </a:lnTo>
                <a:lnTo>
                  <a:pt x="20153" y="70929"/>
                </a:lnTo>
                <a:close/>
                <a:moveTo>
                  <a:pt x="27919" y="70929"/>
                </a:moveTo>
                <a:lnTo>
                  <a:pt x="27919" y="74689"/>
                </a:lnTo>
                <a:lnTo>
                  <a:pt x="24129" y="74689"/>
                </a:lnTo>
                <a:lnTo>
                  <a:pt x="24129" y="70929"/>
                </a:lnTo>
                <a:close/>
                <a:moveTo>
                  <a:pt x="31895" y="70929"/>
                </a:moveTo>
                <a:lnTo>
                  <a:pt x="31895" y="74689"/>
                </a:lnTo>
                <a:lnTo>
                  <a:pt x="28104" y="74689"/>
                </a:lnTo>
                <a:lnTo>
                  <a:pt x="28104" y="70929"/>
                </a:lnTo>
                <a:close/>
                <a:moveTo>
                  <a:pt x="35870" y="70929"/>
                </a:moveTo>
                <a:lnTo>
                  <a:pt x="35870" y="74689"/>
                </a:lnTo>
                <a:lnTo>
                  <a:pt x="32079" y="74689"/>
                </a:lnTo>
                <a:lnTo>
                  <a:pt x="32079" y="70929"/>
                </a:lnTo>
                <a:close/>
                <a:moveTo>
                  <a:pt x="39845" y="70929"/>
                </a:moveTo>
                <a:lnTo>
                  <a:pt x="39845" y="74689"/>
                </a:lnTo>
                <a:lnTo>
                  <a:pt x="36054" y="74689"/>
                </a:lnTo>
                <a:lnTo>
                  <a:pt x="36054" y="70929"/>
                </a:lnTo>
                <a:close/>
                <a:moveTo>
                  <a:pt x="43821" y="70929"/>
                </a:moveTo>
                <a:lnTo>
                  <a:pt x="43821" y="74689"/>
                </a:lnTo>
                <a:lnTo>
                  <a:pt x="40029" y="74689"/>
                </a:lnTo>
                <a:lnTo>
                  <a:pt x="40029" y="70929"/>
                </a:lnTo>
                <a:close/>
                <a:moveTo>
                  <a:pt x="47796" y="70929"/>
                </a:moveTo>
                <a:lnTo>
                  <a:pt x="47796" y="74689"/>
                </a:lnTo>
                <a:lnTo>
                  <a:pt x="44005" y="74689"/>
                </a:lnTo>
                <a:lnTo>
                  <a:pt x="44005" y="70929"/>
                </a:lnTo>
                <a:close/>
                <a:moveTo>
                  <a:pt x="51771" y="70929"/>
                </a:moveTo>
                <a:lnTo>
                  <a:pt x="51771" y="74689"/>
                </a:lnTo>
                <a:lnTo>
                  <a:pt x="47980" y="74689"/>
                </a:lnTo>
                <a:lnTo>
                  <a:pt x="47980" y="70929"/>
                </a:lnTo>
                <a:close/>
                <a:moveTo>
                  <a:pt x="55746" y="70929"/>
                </a:moveTo>
                <a:lnTo>
                  <a:pt x="55746" y="74689"/>
                </a:lnTo>
                <a:lnTo>
                  <a:pt x="51955" y="74689"/>
                </a:lnTo>
                <a:lnTo>
                  <a:pt x="51955" y="70929"/>
                </a:lnTo>
                <a:close/>
                <a:moveTo>
                  <a:pt x="59721" y="70929"/>
                </a:moveTo>
                <a:lnTo>
                  <a:pt x="59721" y="74689"/>
                </a:lnTo>
                <a:lnTo>
                  <a:pt x="55931" y="74689"/>
                </a:lnTo>
                <a:lnTo>
                  <a:pt x="55931" y="70929"/>
                </a:lnTo>
                <a:close/>
                <a:moveTo>
                  <a:pt x="63696" y="70929"/>
                </a:moveTo>
                <a:lnTo>
                  <a:pt x="63696" y="74689"/>
                </a:lnTo>
                <a:lnTo>
                  <a:pt x="59906" y="74689"/>
                </a:lnTo>
                <a:lnTo>
                  <a:pt x="59906" y="70929"/>
                </a:lnTo>
                <a:close/>
                <a:moveTo>
                  <a:pt x="67672" y="70929"/>
                </a:moveTo>
                <a:lnTo>
                  <a:pt x="67672" y="74689"/>
                </a:lnTo>
                <a:lnTo>
                  <a:pt x="63881" y="74689"/>
                </a:lnTo>
                <a:lnTo>
                  <a:pt x="63881" y="70929"/>
                </a:lnTo>
                <a:close/>
                <a:moveTo>
                  <a:pt x="71648" y="70929"/>
                </a:moveTo>
                <a:lnTo>
                  <a:pt x="71648" y="74689"/>
                </a:lnTo>
                <a:lnTo>
                  <a:pt x="67857" y="74689"/>
                </a:lnTo>
                <a:lnTo>
                  <a:pt x="67857" y="70929"/>
                </a:lnTo>
                <a:close/>
                <a:moveTo>
                  <a:pt x="75623" y="70929"/>
                </a:moveTo>
                <a:lnTo>
                  <a:pt x="75623" y="74689"/>
                </a:lnTo>
                <a:lnTo>
                  <a:pt x="71832" y="74689"/>
                </a:lnTo>
                <a:lnTo>
                  <a:pt x="71832" y="70929"/>
                </a:lnTo>
                <a:close/>
                <a:moveTo>
                  <a:pt x="79598" y="70929"/>
                </a:moveTo>
                <a:lnTo>
                  <a:pt x="79598" y="74689"/>
                </a:lnTo>
                <a:lnTo>
                  <a:pt x="75807" y="74689"/>
                </a:lnTo>
                <a:lnTo>
                  <a:pt x="75807" y="70929"/>
                </a:lnTo>
                <a:close/>
                <a:moveTo>
                  <a:pt x="83573" y="70929"/>
                </a:moveTo>
                <a:lnTo>
                  <a:pt x="83573" y="74689"/>
                </a:lnTo>
                <a:lnTo>
                  <a:pt x="79782" y="74689"/>
                </a:lnTo>
                <a:lnTo>
                  <a:pt x="79782" y="70929"/>
                </a:lnTo>
                <a:close/>
                <a:moveTo>
                  <a:pt x="87549" y="70929"/>
                </a:moveTo>
                <a:lnTo>
                  <a:pt x="87549" y="74689"/>
                </a:lnTo>
                <a:lnTo>
                  <a:pt x="83757" y="74689"/>
                </a:lnTo>
                <a:lnTo>
                  <a:pt x="83757" y="70929"/>
                </a:lnTo>
                <a:close/>
                <a:moveTo>
                  <a:pt x="91524" y="70929"/>
                </a:moveTo>
                <a:lnTo>
                  <a:pt x="91524" y="74689"/>
                </a:lnTo>
                <a:lnTo>
                  <a:pt x="87733" y="74689"/>
                </a:lnTo>
                <a:lnTo>
                  <a:pt x="87733" y="70929"/>
                </a:lnTo>
                <a:close/>
                <a:moveTo>
                  <a:pt x="95499" y="70929"/>
                </a:moveTo>
                <a:lnTo>
                  <a:pt x="95499" y="74689"/>
                </a:lnTo>
                <a:lnTo>
                  <a:pt x="91708" y="74689"/>
                </a:lnTo>
                <a:lnTo>
                  <a:pt x="91708" y="70929"/>
                </a:lnTo>
                <a:close/>
                <a:moveTo>
                  <a:pt x="99474" y="70929"/>
                </a:moveTo>
                <a:lnTo>
                  <a:pt x="99474" y="74689"/>
                </a:lnTo>
                <a:lnTo>
                  <a:pt x="95684" y="74689"/>
                </a:lnTo>
                <a:lnTo>
                  <a:pt x="95684" y="70929"/>
                </a:lnTo>
                <a:close/>
                <a:moveTo>
                  <a:pt x="103449" y="70929"/>
                </a:moveTo>
                <a:lnTo>
                  <a:pt x="103449" y="74689"/>
                </a:lnTo>
                <a:lnTo>
                  <a:pt x="99659" y="74689"/>
                </a:lnTo>
                <a:lnTo>
                  <a:pt x="99659" y="70929"/>
                </a:lnTo>
                <a:close/>
                <a:moveTo>
                  <a:pt x="107424" y="70929"/>
                </a:moveTo>
                <a:lnTo>
                  <a:pt x="107424" y="74689"/>
                </a:lnTo>
                <a:lnTo>
                  <a:pt x="103634" y="74689"/>
                </a:lnTo>
                <a:lnTo>
                  <a:pt x="103634" y="70929"/>
                </a:lnTo>
                <a:close/>
                <a:moveTo>
                  <a:pt x="111400" y="70929"/>
                </a:moveTo>
                <a:lnTo>
                  <a:pt x="111400" y="74689"/>
                </a:lnTo>
                <a:lnTo>
                  <a:pt x="107609" y="74689"/>
                </a:lnTo>
                <a:lnTo>
                  <a:pt x="107609" y="70929"/>
                </a:lnTo>
                <a:close/>
                <a:moveTo>
                  <a:pt x="115376" y="70929"/>
                </a:moveTo>
                <a:lnTo>
                  <a:pt x="115376" y="74689"/>
                </a:lnTo>
                <a:lnTo>
                  <a:pt x="111585" y="74689"/>
                </a:lnTo>
                <a:lnTo>
                  <a:pt x="111585" y="70929"/>
                </a:lnTo>
                <a:close/>
                <a:moveTo>
                  <a:pt x="119351" y="70929"/>
                </a:moveTo>
                <a:lnTo>
                  <a:pt x="119351" y="74689"/>
                </a:lnTo>
                <a:lnTo>
                  <a:pt x="115560" y="74689"/>
                </a:lnTo>
                <a:lnTo>
                  <a:pt x="115560" y="70929"/>
                </a:lnTo>
                <a:close/>
                <a:moveTo>
                  <a:pt x="123326" y="70929"/>
                </a:moveTo>
                <a:lnTo>
                  <a:pt x="123326" y="74689"/>
                </a:lnTo>
                <a:lnTo>
                  <a:pt x="119535" y="74689"/>
                </a:lnTo>
                <a:lnTo>
                  <a:pt x="119535" y="70929"/>
                </a:lnTo>
                <a:close/>
                <a:moveTo>
                  <a:pt x="127301" y="70929"/>
                </a:moveTo>
                <a:lnTo>
                  <a:pt x="127301" y="74689"/>
                </a:lnTo>
                <a:lnTo>
                  <a:pt x="123510" y="74689"/>
                </a:lnTo>
                <a:lnTo>
                  <a:pt x="123510" y="70929"/>
                </a:lnTo>
                <a:close/>
                <a:moveTo>
                  <a:pt x="131277" y="70929"/>
                </a:moveTo>
                <a:lnTo>
                  <a:pt x="131277" y="74689"/>
                </a:lnTo>
                <a:lnTo>
                  <a:pt x="127485" y="74689"/>
                </a:lnTo>
                <a:lnTo>
                  <a:pt x="127485" y="70929"/>
                </a:lnTo>
                <a:close/>
                <a:moveTo>
                  <a:pt x="135252" y="70929"/>
                </a:moveTo>
                <a:lnTo>
                  <a:pt x="135252" y="74689"/>
                </a:lnTo>
                <a:lnTo>
                  <a:pt x="131461" y="74689"/>
                </a:lnTo>
                <a:lnTo>
                  <a:pt x="131461" y="70929"/>
                </a:lnTo>
                <a:close/>
                <a:moveTo>
                  <a:pt x="139227" y="70929"/>
                </a:moveTo>
                <a:lnTo>
                  <a:pt x="139227" y="74689"/>
                </a:lnTo>
                <a:lnTo>
                  <a:pt x="135436" y="74689"/>
                </a:lnTo>
                <a:lnTo>
                  <a:pt x="135436" y="70929"/>
                </a:lnTo>
                <a:close/>
                <a:moveTo>
                  <a:pt x="143202" y="70929"/>
                </a:moveTo>
                <a:lnTo>
                  <a:pt x="143202" y="74689"/>
                </a:lnTo>
                <a:lnTo>
                  <a:pt x="139411" y="74689"/>
                </a:lnTo>
                <a:lnTo>
                  <a:pt x="139411" y="70929"/>
                </a:lnTo>
                <a:close/>
                <a:moveTo>
                  <a:pt x="147177" y="70929"/>
                </a:moveTo>
                <a:lnTo>
                  <a:pt x="147177" y="74689"/>
                </a:lnTo>
                <a:lnTo>
                  <a:pt x="143387" y="74689"/>
                </a:lnTo>
                <a:lnTo>
                  <a:pt x="143387" y="70929"/>
                </a:lnTo>
                <a:close/>
                <a:moveTo>
                  <a:pt x="151224" y="70929"/>
                </a:moveTo>
                <a:lnTo>
                  <a:pt x="151224" y="74689"/>
                </a:lnTo>
                <a:lnTo>
                  <a:pt x="147362" y="74689"/>
                </a:lnTo>
                <a:lnTo>
                  <a:pt x="147362" y="70929"/>
                </a:lnTo>
                <a:close/>
                <a:moveTo>
                  <a:pt x="4068" y="74872"/>
                </a:moveTo>
                <a:lnTo>
                  <a:pt x="4068" y="78632"/>
                </a:lnTo>
                <a:lnTo>
                  <a:pt x="184" y="78632"/>
                </a:lnTo>
                <a:lnTo>
                  <a:pt x="184" y="74872"/>
                </a:lnTo>
                <a:close/>
                <a:moveTo>
                  <a:pt x="8043" y="74872"/>
                </a:moveTo>
                <a:lnTo>
                  <a:pt x="8043" y="78632"/>
                </a:lnTo>
                <a:lnTo>
                  <a:pt x="4252" y="78632"/>
                </a:lnTo>
                <a:lnTo>
                  <a:pt x="4252" y="74872"/>
                </a:lnTo>
                <a:close/>
                <a:moveTo>
                  <a:pt x="12018" y="74872"/>
                </a:moveTo>
                <a:lnTo>
                  <a:pt x="12018" y="78632"/>
                </a:lnTo>
                <a:lnTo>
                  <a:pt x="8227" y="78632"/>
                </a:lnTo>
                <a:lnTo>
                  <a:pt x="8227" y="74872"/>
                </a:lnTo>
                <a:close/>
                <a:moveTo>
                  <a:pt x="15993" y="74872"/>
                </a:moveTo>
                <a:lnTo>
                  <a:pt x="15993" y="78632"/>
                </a:lnTo>
                <a:lnTo>
                  <a:pt x="12202" y="78632"/>
                </a:lnTo>
                <a:lnTo>
                  <a:pt x="12202" y="74872"/>
                </a:lnTo>
                <a:close/>
                <a:moveTo>
                  <a:pt x="19968" y="74872"/>
                </a:moveTo>
                <a:lnTo>
                  <a:pt x="19968" y="78632"/>
                </a:lnTo>
                <a:lnTo>
                  <a:pt x="16177" y="78632"/>
                </a:lnTo>
                <a:lnTo>
                  <a:pt x="16177" y="74872"/>
                </a:lnTo>
                <a:close/>
                <a:moveTo>
                  <a:pt x="23944" y="74872"/>
                </a:moveTo>
                <a:lnTo>
                  <a:pt x="23944" y="78632"/>
                </a:lnTo>
                <a:lnTo>
                  <a:pt x="20153" y="78632"/>
                </a:lnTo>
                <a:lnTo>
                  <a:pt x="20153" y="74872"/>
                </a:lnTo>
                <a:close/>
                <a:moveTo>
                  <a:pt x="27919" y="74872"/>
                </a:moveTo>
                <a:lnTo>
                  <a:pt x="27919" y="78632"/>
                </a:lnTo>
                <a:lnTo>
                  <a:pt x="24129" y="78632"/>
                </a:lnTo>
                <a:lnTo>
                  <a:pt x="24129" y="74872"/>
                </a:lnTo>
                <a:close/>
                <a:moveTo>
                  <a:pt x="31895" y="74872"/>
                </a:moveTo>
                <a:lnTo>
                  <a:pt x="31895" y="78632"/>
                </a:lnTo>
                <a:lnTo>
                  <a:pt x="28104" y="78632"/>
                </a:lnTo>
                <a:lnTo>
                  <a:pt x="28104" y="74872"/>
                </a:lnTo>
                <a:close/>
                <a:moveTo>
                  <a:pt x="35870" y="74872"/>
                </a:moveTo>
                <a:lnTo>
                  <a:pt x="35870" y="78632"/>
                </a:lnTo>
                <a:lnTo>
                  <a:pt x="32079" y="78632"/>
                </a:lnTo>
                <a:lnTo>
                  <a:pt x="32079" y="74872"/>
                </a:lnTo>
                <a:close/>
                <a:moveTo>
                  <a:pt x="39845" y="74872"/>
                </a:moveTo>
                <a:lnTo>
                  <a:pt x="39845" y="78632"/>
                </a:lnTo>
                <a:lnTo>
                  <a:pt x="36054" y="78632"/>
                </a:lnTo>
                <a:lnTo>
                  <a:pt x="36054" y="74872"/>
                </a:lnTo>
                <a:close/>
                <a:moveTo>
                  <a:pt x="43821" y="74872"/>
                </a:moveTo>
                <a:lnTo>
                  <a:pt x="43821" y="78632"/>
                </a:lnTo>
                <a:lnTo>
                  <a:pt x="40029" y="78632"/>
                </a:lnTo>
                <a:lnTo>
                  <a:pt x="40029" y="74872"/>
                </a:lnTo>
                <a:close/>
                <a:moveTo>
                  <a:pt x="47796" y="74872"/>
                </a:moveTo>
                <a:lnTo>
                  <a:pt x="47796" y="78632"/>
                </a:lnTo>
                <a:lnTo>
                  <a:pt x="44005" y="78632"/>
                </a:lnTo>
                <a:lnTo>
                  <a:pt x="44005" y="74872"/>
                </a:lnTo>
                <a:close/>
                <a:moveTo>
                  <a:pt x="51771" y="74872"/>
                </a:moveTo>
                <a:lnTo>
                  <a:pt x="51771" y="78632"/>
                </a:lnTo>
                <a:lnTo>
                  <a:pt x="47980" y="78632"/>
                </a:lnTo>
                <a:lnTo>
                  <a:pt x="47980" y="74872"/>
                </a:lnTo>
                <a:close/>
                <a:moveTo>
                  <a:pt x="55746" y="74872"/>
                </a:moveTo>
                <a:lnTo>
                  <a:pt x="55746" y="78632"/>
                </a:lnTo>
                <a:lnTo>
                  <a:pt x="51955" y="78632"/>
                </a:lnTo>
                <a:lnTo>
                  <a:pt x="51955" y="74872"/>
                </a:lnTo>
                <a:close/>
                <a:moveTo>
                  <a:pt x="59721" y="74872"/>
                </a:moveTo>
                <a:lnTo>
                  <a:pt x="59721" y="78632"/>
                </a:lnTo>
                <a:lnTo>
                  <a:pt x="55931" y="78632"/>
                </a:lnTo>
                <a:lnTo>
                  <a:pt x="55931" y="74872"/>
                </a:lnTo>
                <a:close/>
                <a:moveTo>
                  <a:pt x="63696" y="74872"/>
                </a:moveTo>
                <a:lnTo>
                  <a:pt x="63696" y="78632"/>
                </a:lnTo>
                <a:lnTo>
                  <a:pt x="59906" y="78632"/>
                </a:lnTo>
                <a:lnTo>
                  <a:pt x="59906" y="74872"/>
                </a:lnTo>
                <a:close/>
                <a:moveTo>
                  <a:pt x="67672" y="74872"/>
                </a:moveTo>
                <a:lnTo>
                  <a:pt x="67672" y="78632"/>
                </a:lnTo>
                <a:lnTo>
                  <a:pt x="63881" y="78632"/>
                </a:lnTo>
                <a:lnTo>
                  <a:pt x="63881" y="74872"/>
                </a:lnTo>
                <a:close/>
                <a:moveTo>
                  <a:pt x="71648" y="74872"/>
                </a:moveTo>
                <a:lnTo>
                  <a:pt x="71648" y="78632"/>
                </a:lnTo>
                <a:lnTo>
                  <a:pt x="67857" y="78632"/>
                </a:lnTo>
                <a:lnTo>
                  <a:pt x="67857" y="74872"/>
                </a:lnTo>
                <a:close/>
                <a:moveTo>
                  <a:pt x="75623" y="74872"/>
                </a:moveTo>
                <a:lnTo>
                  <a:pt x="75623" y="78632"/>
                </a:lnTo>
                <a:lnTo>
                  <a:pt x="71832" y="78632"/>
                </a:lnTo>
                <a:lnTo>
                  <a:pt x="71832" y="74872"/>
                </a:lnTo>
                <a:close/>
                <a:moveTo>
                  <a:pt x="79598" y="74872"/>
                </a:moveTo>
                <a:lnTo>
                  <a:pt x="79598" y="78632"/>
                </a:lnTo>
                <a:lnTo>
                  <a:pt x="75807" y="78632"/>
                </a:lnTo>
                <a:lnTo>
                  <a:pt x="75807" y="74872"/>
                </a:lnTo>
                <a:close/>
                <a:moveTo>
                  <a:pt x="83573" y="74872"/>
                </a:moveTo>
                <a:lnTo>
                  <a:pt x="83573" y="78632"/>
                </a:lnTo>
                <a:lnTo>
                  <a:pt x="79782" y="78632"/>
                </a:lnTo>
                <a:lnTo>
                  <a:pt x="79782" y="74872"/>
                </a:lnTo>
                <a:close/>
                <a:moveTo>
                  <a:pt x="87549" y="74872"/>
                </a:moveTo>
                <a:lnTo>
                  <a:pt x="87549" y="78632"/>
                </a:lnTo>
                <a:lnTo>
                  <a:pt x="83757" y="78632"/>
                </a:lnTo>
                <a:lnTo>
                  <a:pt x="83757" y="74872"/>
                </a:lnTo>
                <a:close/>
                <a:moveTo>
                  <a:pt x="91524" y="74872"/>
                </a:moveTo>
                <a:lnTo>
                  <a:pt x="91524" y="78632"/>
                </a:lnTo>
                <a:lnTo>
                  <a:pt x="87733" y="78632"/>
                </a:lnTo>
                <a:lnTo>
                  <a:pt x="87733" y="74872"/>
                </a:lnTo>
                <a:close/>
                <a:moveTo>
                  <a:pt x="95499" y="74872"/>
                </a:moveTo>
                <a:lnTo>
                  <a:pt x="95499" y="78632"/>
                </a:lnTo>
                <a:lnTo>
                  <a:pt x="91708" y="78632"/>
                </a:lnTo>
                <a:lnTo>
                  <a:pt x="91708" y="74872"/>
                </a:lnTo>
                <a:close/>
                <a:moveTo>
                  <a:pt x="99474" y="74872"/>
                </a:moveTo>
                <a:lnTo>
                  <a:pt x="99474" y="78632"/>
                </a:lnTo>
                <a:lnTo>
                  <a:pt x="95684" y="78632"/>
                </a:lnTo>
                <a:lnTo>
                  <a:pt x="95684" y="74872"/>
                </a:lnTo>
                <a:close/>
                <a:moveTo>
                  <a:pt x="103449" y="74872"/>
                </a:moveTo>
                <a:lnTo>
                  <a:pt x="103449" y="78632"/>
                </a:lnTo>
                <a:lnTo>
                  <a:pt x="99659" y="78632"/>
                </a:lnTo>
                <a:lnTo>
                  <a:pt x="99659" y="74872"/>
                </a:lnTo>
                <a:close/>
                <a:moveTo>
                  <a:pt x="107424" y="74872"/>
                </a:moveTo>
                <a:lnTo>
                  <a:pt x="107424" y="78632"/>
                </a:lnTo>
                <a:lnTo>
                  <a:pt x="103634" y="78632"/>
                </a:lnTo>
                <a:lnTo>
                  <a:pt x="103634" y="74872"/>
                </a:lnTo>
                <a:close/>
                <a:moveTo>
                  <a:pt x="111400" y="74872"/>
                </a:moveTo>
                <a:lnTo>
                  <a:pt x="111400" y="78632"/>
                </a:lnTo>
                <a:lnTo>
                  <a:pt x="107609" y="78632"/>
                </a:lnTo>
                <a:lnTo>
                  <a:pt x="107609" y="74872"/>
                </a:lnTo>
                <a:close/>
                <a:moveTo>
                  <a:pt x="115376" y="74872"/>
                </a:moveTo>
                <a:lnTo>
                  <a:pt x="115376" y="78632"/>
                </a:lnTo>
                <a:lnTo>
                  <a:pt x="111585" y="78632"/>
                </a:lnTo>
                <a:lnTo>
                  <a:pt x="111585" y="74872"/>
                </a:lnTo>
                <a:close/>
                <a:moveTo>
                  <a:pt x="119351" y="74872"/>
                </a:moveTo>
                <a:lnTo>
                  <a:pt x="119351" y="78632"/>
                </a:lnTo>
                <a:lnTo>
                  <a:pt x="115560" y="78632"/>
                </a:lnTo>
                <a:lnTo>
                  <a:pt x="115560" y="74872"/>
                </a:lnTo>
                <a:close/>
                <a:moveTo>
                  <a:pt x="123326" y="74872"/>
                </a:moveTo>
                <a:lnTo>
                  <a:pt x="123326" y="78632"/>
                </a:lnTo>
                <a:lnTo>
                  <a:pt x="119535" y="78632"/>
                </a:lnTo>
                <a:lnTo>
                  <a:pt x="119535" y="74872"/>
                </a:lnTo>
                <a:close/>
                <a:moveTo>
                  <a:pt x="127301" y="74872"/>
                </a:moveTo>
                <a:lnTo>
                  <a:pt x="127301" y="78632"/>
                </a:lnTo>
                <a:lnTo>
                  <a:pt x="123510" y="78632"/>
                </a:lnTo>
                <a:lnTo>
                  <a:pt x="123510" y="74872"/>
                </a:lnTo>
                <a:close/>
                <a:moveTo>
                  <a:pt x="131277" y="74872"/>
                </a:moveTo>
                <a:lnTo>
                  <a:pt x="131277" y="78632"/>
                </a:lnTo>
                <a:lnTo>
                  <a:pt x="127485" y="78632"/>
                </a:lnTo>
                <a:lnTo>
                  <a:pt x="127485" y="74872"/>
                </a:lnTo>
                <a:close/>
                <a:moveTo>
                  <a:pt x="135252" y="74872"/>
                </a:moveTo>
                <a:lnTo>
                  <a:pt x="135252" y="78632"/>
                </a:lnTo>
                <a:lnTo>
                  <a:pt x="131461" y="78632"/>
                </a:lnTo>
                <a:lnTo>
                  <a:pt x="131461" y="74872"/>
                </a:lnTo>
                <a:close/>
                <a:moveTo>
                  <a:pt x="139227" y="74872"/>
                </a:moveTo>
                <a:lnTo>
                  <a:pt x="139227" y="78632"/>
                </a:lnTo>
                <a:lnTo>
                  <a:pt x="135436" y="78632"/>
                </a:lnTo>
                <a:lnTo>
                  <a:pt x="135436" y="74872"/>
                </a:lnTo>
                <a:close/>
                <a:moveTo>
                  <a:pt x="143202" y="74872"/>
                </a:moveTo>
                <a:lnTo>
                  <a:pt x="143202" y="78632"/>
                </a:lnTo>
                <a:lnTo>
                  <a:pt x="139411" y="78632"/>
                </a:lnTo>
                <a:lnTo>
                  <a:pt x="139411" y="74872"/>
                </a:lnTo>
                <a:close/>
                <a:moveTo>
                  <a:pt x="147177" y="74872"/>
                </a:moveTo>
                <a:lnTo>
                  <a:pt x="147177" y="78632"/>
                </a:lnTo>
                <a:lnTo>
                  <a:pt x="143387" y="78632"/>
                </a:lnTo>
                <a:lnTo>
                  <a:pt x="143387" y="74872"/>
                </a:lnTo>
                <a:close/>
                <a:moveTo>
                  <a:pt x="151224" y="74872"/>
                </a:moveTo>
                <a:lnTo>
                  <a:pt x="151224" y="78632"/>
                </a:lnTo>
                <a:lnTo>
                  <a:pt x="147362" y="78632"/>
                </a:lnTo>
                <a:lnTo>
                  <a:pt x="147362" y="74872"/>
                </a:lnTo>
                <a:close/>
                <a:moveTo>
                  <a:pt x="4068" y="78815"/>
                </a:moveTo>
                <a:lnTo>
                  <a:pt x="4068" y="82574"/>
                </a:lnTo>
                <a:lnTo>
                  <a:pt x="184" y="82574"/>
                </a:lnTo>
                <a:lnTo>
                  <a:pt x="184" y="78815"/>
                </a:lnTo>
                <a:close/>
                <a:moveTo>
                  <a:pt x="8043" y="78815"/>
                </a:moveTo>
                <a:lnTo>
                  <a:pt x="8043" y="82574"/>
                </a:lnTo>
                <a:lnTo>
                  <a:pt x="4252" y="82574"/>
                </a:lnTo>
                <a:lnTo>
                  <a:pt x="4252" y="78815"/>
                </a:lnTo>
                <a:close/>
                <a:moveTo>
                  <a:pt x="12018" y="78815"/>
                </a:moveTo>
                <a:lnTo>
                  <a:pt x="12018" y="82574"/>
                </a:lnTo>
                <a:lnTo>
                  <a:pt x="8227" y="82574"/>
                </a:lnTo>
                <a:lnTo>
                  <a:pt x="8227" y="78815"/>
                </a:lnTo>
                <a:close/>
                <a:moveTo>
                  <a:pt x="15993" y="78815"/>
                </a:moveTo>
                <a:lnTo>
                  <a:pt x="15993" y="82574"/>
                </a:lnTo>
                <a:lnTo>
                  <a:pt x="12202" y="82574"/>
                </a:lnTo>
                <a:lnTo>
                  <a:pt x="12202" y="78815"/>
                </a:lnTo>
                <a:close/>
                <a:moveTo>
                  <a:pt x="19968" y="78815"/>
                </a:moveTo>
                <a:lnTo>
                  <a:pt x="19968" y="82574"/>
                </a:lnTo>
                <a:lnTo>
                  <a:pt x="16177" y="82574"/>
                </a:lnTo>
                <a:lnTo>
                  <a:pt x="16177" y="78815"/>
                </a:lnTo>
                <a:close/>
                <a:moveTo>
                  <a:pt x="23944" y="78815"/>
                </a:moveTo>
                <a:lnTo>
                  <a:pt x="23944" y="82574"/>
                </a:lnTo>
                <a:lnTo>
                  <a:pt x="20152" y="82574"/>
                </a:lnTo>
                <a:lnTo>
                  <a:pt x="20152" y="78815"/>
                </a:lnTo>
                <a:close/>
                <a:moveTo>
                  <a:pt x="27919" y="78815"/>
                </a:moveTo>
                <a:lnTo>
                  <a:pt x="27919" y="82574"/>
                </a:lnTo>
                <a:lnTo>
                  <a:pt x="24129" y="82574"/>
                </a:lnTo>
                <a:lnTo>
                  <a:pt x="24129" y="78815"/>
                </a:lnTo>
                <a:close/>
                <a:moveTo>
                  <a:pt x="31895" y="78815"/>
                </a:moveTo>
                <a:lnTo>
                  <a:pt x="31895" y="82574"/>
                </a:lnTo>
                <a:lnTo>
                  <a:pt x="28104" y="82574"/>
                </a:lnTo>
                <a:lnTo>
                  <a:pt x="28104" y="78815"/>
                </a:lnTo>
                <a:close/>
                <a:moveTo>
                  <a:pt x="35870" y="78815"/>
                </a:moveTo>
                <a:lnTo>
                  <a:pt x="35870" y="82574"/>
                </a:lnTo>
                <a:lnTo>
                  <a:pt x="32079" y="82574"/>
                </a:lnTo>
                <a:lnTo>
                  <a:pt x="32079" y="78815"/>
                </a:lnTo>
                <a:close/>
                <a:moveTo>
                  <a:pt x="39845" y="78815"/>
                </a:moveTo>
                <a:lnTo>
                  <a:pt x="39845" y="82574"/>
                </a:lnTo>
                <a:lnTo>
                  <a:pt x="36054" y="82574"/>
                </a:lnTo>
                <a:lnTo>
                  <a:pt x="36054" y="78815"/>
                </a:lnTo>
                <a:close/>
                <a:moveTo>
                  <a:pt x="43821" y="78815"/>
                </a:moveTo>
                <a:lnTo>
                  <a:pt x="43821" y="82574"/>
                </a:lnTo>
                <a:lnTo>
                  <a:pt x="40029" y="82574"/>
                </a:lnTo>
                <a:lnTo>
                  <a:pt x="40029" y="78815"/>
                </a:lnTo>
                <a:close/>
                <a:moveTo>
                  <a:pt x="47796" y="78815"/>
                </a:moveTo>
                <a:lnTo>
                  <a:pt x="47796" y="82574"/>
                </a:lnTo>
                <a:lnTo>
                  <a:pt x="44005" y="82574"/>
                </a:lnTo>
                <a:lnTo>
                  <a:pt x="44005" y="78815"/>
                </a:lnTo>
                <a:close/>
                <a:moveTo>
                  <a:pt x="51771" y="78815"/>
                </a:moveTo>
                <a:lnTo>
                  <a:pt x="51771" y="82574"/>
                </a:lnTo>
                <a:lnTo>
                  <a:pt x="47980" y="82574"/>
                </a:lnTo>
                <a:lnTo>
                  <a:pt x="47980" y="78815"/>
                </a:lnTo>
                <a:close/>
                <a:moveTo>
                  <a:pt x="55746" y="78815"/>
                </a:moveTo>
                <a:lnTo>
                  <a:pt x="55746" y="82574"/>
                </a:lnTo>
                <a:lnTo>
                  <a:pt x="51955" y="82574"/>
                </a:lnTo>
                <a:lnTo>
                  <a:pt x="51955" y="78815"/>
                </a:lnTo>
                <a:close/>
                <a:moveTo>
                  <a:pt x="59721" y="78815"/>
                </a:moveTo>
                <a:lnTo>
                  <a:pt x="59721" y="82574"/>
                </a:lnTo>
                <a:lnTo>
                  <a:pt x="55931" y="82574"/>
                </a:lnTo>
                <a:lnTo>
                  <a:pt x="55931" y="78815"/>
                </a:lnTo>
                <a:close/>
                <a:moveTo>
                  <a:pt x="63696" y="78815"/>
                </a:moveTo>
                <a:lnTo>
                  <a:pt x="63696" y="82574"/>
                </a:lnTo>
                <a:lnTo>
                  <a:pt x="59906" y="82574"/>
                </a:lnTo>
                <a:lnTo>
                  <a:pt x="59906" y="78815"/>
                </a:lnTo>
                <a:close/>
                <a:moveTo>
                  <a:pt x="67672" y="78815"/>
                </a:moveTo>
                <a:lnTo>
                  <a:pt x="67672" y="82574"/>
                </a:lnTo>
                <a:lnTo>
                  <a:pt x="63881" y="82574"/>
                </a:lnTo>
                <a:lnTo>
                  <a:pt x="63881" y="78815"/>
                </a:lnTo>
                <a:close/>
                <a:moveTo>
                  <a:pt x="71648" y="78815"/>
                </a:moveTo>
                <a:lnTo>
                  <a:pt x="71648" y="82574"/>
                </a:lnTo>
                <a:lnTo>
                  <a:pt x="67857" y="82574"/>
                </a:lnTo>
                <a:lnTo>
                  <a:pt x="67857" y="78815"/>
                </a:lnTo>
                <a:close/>
                <a:moveTo>
                  <a:pt x="75623" y="78815"/>
                </a:moveTo>
                <a:lnTo>
                  <a:pt x="75623" y="82574"/>
                </a:lnTo>
                <a:lnTo>
                  <a:pt x="71832" y="82574"/>
                </a:lnTo>
                <a:lnTo>
                  <a:pt x="71832" y="78815"/>
                </a:lnTo>
                <a:close/>
                <a:moveTo>
                  <a:pt x="79598" y="78815"/>
                </a:moveTo>
                <a:lnTo>
                  <a:pt x="79598" y="82574"/>
                </a:lnTo>
                <a:lnTo>
                  <a:pt x="75807" y="82574"/>
                </a:lnTo>
                <a:lnTo>
                  <a:pt x="75807" y="78815"/>
                </a:lnTo>
                <a:close/>
                <a:moveTo>
                  <a:pt x="83573" y="78815"/>
                </a:moveTo>
                <a:lnTo>
                  <a:pt x="83573" y="82574"/>
                </a:lnTo>
                <a:lnTo>
                  <a:pt x="79782" y="82574"/>
                </a:lnTo>
                <a:lnTo>
                  <a:pt x="79782" y="78815"/>
                </a:lnTo>
                <a:close/>
                <a:moveTo>
                  <a:pt x="87549" y="78815"/>
                </a:moveTo>
                <a:lnTo>
                  <a:pt x="87549" y="82574"/>
                </a:lnTo>
                <a:lnTo>
                  <a:pt x="83757" y="82574"/>
                </a:lnTo>
                <a:lnTo>
                  <a:pt x="83757" y="78815"/>
                </a:lnTo>
                <a:close/>
                <a:moveTo>
                  <a:pt x="91524" y="78815"/>
                </a:moveTo>
                <a:lnTo>
                  <a:pt x="91524" y="82574"/>
                </a:lnTo>
                <a:lnTo>
                  <a:pt x="87733" y="82574"/>
                </a:lnTo>
                <a:lnTo>
                  <a:pt x="87733" y="78815"/>
                </a:lnTo>
                <a:close/>
                <a:moveTo>
                  <a:pt x="95499" y="78815"/>
                </a:moveTo>
                <a:lnTo>
                  <a:pt x="95499" y="82574"/>
                </a:lnTo>
                <a:lnTo>
                  <a:pt x="91708" y="82574"/>
                </a:lnTo>
                <a:lnTo>
                  <a:pt x="91708" y="78815"/>
                </a:lnTo>
                <a:close/>
                <a:moveTo>
                  <a:pt x="99474" y="78815"/>
                </a:moveTo>
                <a:lnTo>
                  <a:pt x="99474" y="82574"/>
                </a:lnTo>
                <a:lnTo>
                  <a:pt x="95684" y="82574"/>
                </a:lnTo>
                <a:lnTo>
                  <a:pt x="95684" y="78815"/>
                </a:lnTo>
                <a:close/>
                <a:moveTo>
                  <a:pt x="103449" y="78815"/>
                </a:moveTo>
                <a:lnTo>
                  <a:pt x="103449" y="82574"/>
                </a:lnTo>
                <a:lnTo>
                  <a:pt x="99659" y="82574"/>
                </a:lnTo>
                <a:lnTo>
                  <a:pt x="99659" y="78815"/>
                </a:lnTo>
                <a:close/>
                <a:moveTo>
                  <a:pt x="107424" y="78815"/>
                </a:moveTo>
                <a:lnTo>
                  <a:pt x="107424" y="82574"/>
                </a:lnTo>
                <a:lnTo>
                  <a:pt x="103634" y="82574"/>
                </a:lnTo>
                <a:lnTo>
                  <a:pt x="103634" y="78815"/>
                </a:lnTo>
                <a:close/>
                <a:moveTo>
                  <a:pt x="111400" y="78815"/>
                </a:moveTo>
                <a:lnTo>
                  <a:pt x="111400" y="82574"/>
                </a:lnTo>
                <a:lnTo>
                  <a:pt x="107609" y="82574"/>
                </a:lnTo>
                <a:lnTo>
                  <a:pt x="107609" y="78815"/>
                </a:lnTo>
                <a:close/>
                <a:moveTo>
                  <a:pt x="115376" y="78815"/>
                </a:moveTo>
                <a:lnTo>
                  <a:pt x="115376" y="82574"/>
                </a:lnTo>
                <a:lnTo>
                  <a:pt x="111585" y="82574"/>
                </a:lnTo>
                <a:lnTo>
                  <a:pt x="111585" y="78815"/>
                </a:lnTo>
                <a:close/>
                <a:moveTo>
                  <a:pt x="119351" y="78815"/>
                </a:moveTo>
                <a:lnTo>
                  <a:pt x="119351" y="82574"/>
                </a:lnTo>
                <a:lnTo>
                  <a:pt x="115560" y="82574"/>
                </a:lnTo>
                <a:lnTo>
                  <a:pt x="115560" y="78815"/>
                </a:lnTo>
                <a:close/>
                <a:moveTo>
                  <a:pt x="123326" y="78815"/>
                </a:moveTo>
                <a:lnTo>
                  <a:pt x="123326" y="82574"/>
                </a:lnTo>
                <a:lnTo>
                  <a:pt x="119535" y="82574"/>
                </a:lnTo>
                <a:lnTo>
                  <a:pt x="119535" y="78815"/>
                </a:lnTo>
                <a:close/>
                <a:moveTo>
                  <a:pt x="127301" y="78815"/>
                </a:moveTo>
                <a:lnTo>
                  <a:pt x="127301" y="82574"/>
                </a:lnTo>
                <a:lnTo>
                  <a:pt x="123510" y="82574"/>
                </a:lnTo>
                <a:lnTo>
                  <a:pt x="123510" y="78815"/>
                </a:lnTo>
                <a:close/>
                <a:moveTo>
                  <a:pt x="131277" y="78815"/>
                </a:moveTo>
                <a:lnTo>
                  <a:pt x="131277" y="82574"/>
                </a:lnTo>
                <a:lnTo>
                  <a:pt x="127485" y="82574"/>
                </a:lnTo>
                <a:lnTo>
                  <a:pt x="127485" y="78815"/>
                </a:lnTo>
                <a:close/>
                <a:moveTo>
                  <a:pt x="135252" y="78815"/>
                </a:moveTo>
                <a:lnTo>
                  <a:pt x="135252" y="82574"/>
                </a:lnTo>
                <a:lnTo>
                  <a:pt x="131461" y="82574"/>
                </a:lnTo>
                <a:lnTo>
                  <a:pt x="131461" y="78815"/>
                </a:lnTo>
                <a:close/>
                <a:moveTo>
                  <a:pt x="139227" y="78815"/>
                </a:moveTo>
                <a:lnTo>
                  <a:pt x="139227" y="82574"/>
                </a:lnTo>
                <a:lnTo>
                  <a:pt x="135436" y="82574"/>
                </a:lnTo>
                <a:lnTo>
                  <a:pt x="135436" y="78815"/>
                </a:lnTo>
                <a:close/>
                <a:moveTo>
                  <a:pt x="143202" y="78815"/>
                </a:moveTo>
                <a:lnTo>
                  <a:pt x="143202" y="82574"/>
                </a:lnTo>
                <a:lnTo>
                  <a:pt x="139411" y="82574"/>
                </a:lnTo>
                <a:lnTo>
                  <a:pt x="139411" y="78815"/>
                </a:lnTo>
                <a:close/>
                <a:moveTo>
                  <a:pt x="147177" y="78815"/>
                </a:moveTo>
                <a:lnTo>
                  <a:pt x="147177" y="82574"/>
                </a:lnTo>
                <a:lnTo>
                  <a:pt x="143387" y="82574"/>
                </a:lnTo>
                <a:lnTo>
                  <a:pt x="143387" y="78815"/>
                </a:lnTo>
                <a:close/>
                <a:moveTo>
                  <a:pt x="151224" y="78815"/>
                </a:moveTo>
                <a:lnTo>
                  <a:pt x="151224" y="82574"/>
                </a:lnTo>
                <a:lnTo>
                  <a:pt x="147362" y="82574"/>
                </a:lnTo>
                <a:lnTo>
                  <a:pt x="147362" y="78815"/>
                </a:lnTo>
                <a:close/>
                <a:moveTo>
                  <a:pt x="4068" y="82757"/>
                </a:moveTo>
                <a:lnTo>
                  <a:pt x="4068" y="86517"/>
                </a:lnTo>
                <a:lnTo>
                  <a:pt x="184" y="86517"/>
                </a:lnTo>
                <a:lnTo>
                  <a:pt x="184" y="82757"/>
                </a:lnTo>
                <a:close/>
                <a:moveTo>
                  <a:pt x="8043" y="82757"/>
                </a:moveTo>
                <a:lnTo>
                  <a:pt x="8043" y="86517"/>
                </a:lnTo>
                <a:lnTo>
                  <a:pt x="4252" y="86517"/>
                </a:lnTo>
                <a:lnTo>
                  <a:pt x="4252" y="82757"/>
                </a:lnTo>
                <a:close/>
                <a:moveTo>
                  <a:pt x="12018" y="82757"/>
                </a:moveTo>
                <a:lnTo>
                  <a:pt x="12018" y="86517"/>
                </a:lnTo>
                <a:lnTo>
                  <a:pt x="8227" y="86517"/>
                </a:lnTo>
                <a:lnTo>
                  <a:pt x="8227" y="82757"/>
                </a:lnTo>
                <a:close/>
                <a:moveTo>
                  <a:pt x="15993" y="82757"/>
                </a:moveTo>
                <a:lnTo>
                  <a:pt x="15993" y="86517"/>
                </a:lnTo>
                <a:lnTo>
                  <a:pt x="12202" y="86517"/>
                </a:lnTo>
                <a:lnTo>
                  <a:pt x="12202" y="82757"/>
                </a:lnTo>
                <a:close/>
                <a:moveTo>
                  <a:pt x="19968" y="82757"/>
                </a:moveTo>
                <a:lnTo>
                  <a:pt x="19968" y="86517"/>
                </a:lnTo>
                <a:lnTo>
                  <a:pt x="16177" y="86517"/>
                </a:lnTo>
                <a:lnTo>
                  <a:pt x="16177" y="82757"/>
                </a:lnTo>
                <a:close/>
                <a:moveTo>
                  <a:pt x="23944" y="82757"/>
                </a:moveTo>
                <a:lnTo>
                  <a:pt x="23944" y="86517"/>
                </a:lnTo>
                <a:lnTo>
                  <a:pt x="20152" y="86517"/>
                </a:lnTo>
                <a:lnTo>
                  <a:pt x="20152" y="82757"/>
                </a:lnTo>
                <a:close/>
                <a:moveTo>
                  <a:pt x="27919" y="82757"/>
                </a:moveTo>
                <a:lnTo>
                  <a:pt x="27919" y="86517"/>
                </a:lnTo>
                <a:lnTo>
                  <a:pt x="24129" y="86517"/>
                </a:lnTo>
                <a:lnTo>
                  <a:pt x="24129" y="82757"/>
                </a:lnTo>
                <a:close/>
                <a:moveTo>
                  <a:pt x="31895" y="82757"/>
                </a:moveTo>
                <a:lnTo>
                  <a:pt x="31895" y="86517"/>
                </a:lnTo>
                <a:lnTo>
                  <a:pt x="28104" y="86517"/>
                </a:lnTo>
                <a:lnTo>
                  <a:pt x="28104" y="82757"/>
                </a:lnTo>
                <a:close/>
                <a:moveTo>
                  <a:pt x="35870" y="82757"/>
                </a:moveTo>
                <a:lnTo>
                  <a:pt x="35870" y="86517"/>
                </a:lnTo>
                <a:lnTo>
                  <a:pt x="32079" y="86517"/>
                </a:lnTo>
                <a:lnTo>
                  <a:pt x="32079" y="82757"/>
                </a:lnTo>
                <a:close/>
                <a:moveTo>
                  <a:pt x="39845" y="82757"/>
                </a:moveTo>
                <a:lnTo>
                  <a:pt x="39845" y="86517"/>
                </a:lnTo>
                <a:lnTo>
                  <a:pt x="36054" y="86517"/>
                </a:lnTo>
                <a:lnTo>
                  <a:pt x="36054" y="82757"/>
                </a:lnTo>
                <a:close/>
                <a:moveTo>
                  <a:pt x="43821" y="82757"/>
                </a:moveTo>
                <a:lnTo>
                  <a:pt x="43821" y="86517"/>
                </a:lnTo>
                <a:lnTo>
                  <a:pt x="40029" y="86517"/>
                </a:lnTo>
                <a:lnTo>
                  <a:pt x="40029" y="82757"/>
                </a:lnTo>
                <a:close/>
                <a:moveTo>
                  <a:pt x="47796" y="82757"/>
                </a:moveTo>
                <a:lnTo>
                  <a:pt x="47796" y="86517"/>
                </a:lnTo>
                <a:lnTo>
                  <a:pt x="44005" y="86517"/>
                </a:lnTo>
                <a:lnTo>
                  <a:pt x="44005" y="82757"/>
                </a:lnTo>
                <a:close/>
                <a:moveTo>
                  <a:pt x="51771" y="82757"/>
                </a:moveTo>
                <a:lnTo>
                  <a:pt x="51771" y="86517"/>
                </a:lnTo>
                <a:lnTo>
                  <a:pt x="47980" y="86517"/>
                </a:lnTo>
                <a:lnTo>
                  <a:pt x="47980" y="82757"/>
                </a:lnTo>
                <a:close/>
                <a:moveTo>
                  <a:pt x="55746" y="82757"/>
                </a:moveTo>
                <a:lnTo>
                  <a:pt x="55746" y="86517"/>
                </a:lnTo>
                <a:lnTo>
                  <a:pt x="51955" y="86517"/>
                </a:lnTo>
                <a:lnTo>
                  <a:pt x="51955" y="82757"/>
                </a:lnTo>
                <a:close/>
                <a:moveTo>
                  <a:pt x="59721" y="82757"/>
                </a:moveTo>
                <a:lnTo>
                  <a:pt x="59721" y="86517"/>
                </a:lnTo>
                <a:lnTo>
                  <a:pt x="55931" y="86517"/>
                </a:lnTo>
                <a:lnTo>
                  <a:pt x="55931" y="82757"/>
                </a:lnTo>
                <a:close/>
                <a:moveTo>
                  <a:pt x="63696" y="82757"/>
                </a:moveTo>
                <a:lnTo>
                  <a:pt x="63696" y="86517"/>
                </a:lnTo>
                <a:lnTo>
                  <a:pt x="59906" y="86517"/>
                </a:lnTo>
                <a:lnTo>
                  <a:pt x="59906" y="82757"/>
                </a:lnTo>
                <a:close/>
                <a:moveTo>
                  <a:pt x="67672" y="82757"/>
                </a:moveTo>
                <a:lnTo>
                  <a:pt x="67672" y="86517"/>
                </a:lnTo>
                <a:lnTo>
                  <a:pt x="63881" y="86517"/>
                </a:lnTo>
                <a:lnTo>
                  <a:pt x="63881" y="82757"/>
                </a:lnTo>
                <a:close/>
                <a:moveTo>
                  <a:pt x="71648" y="82757"/>
                </a:moveTo>
                <a:lnTo>
                  <a:pt x="71648" y="86517"/>
                </a:lnTo>
                <a:lnTo>
                  <a:pt x="67857" y="86517"/>
                </a:lnTo>
                <a:lnTo>
                  <a:pt x="67857" y="82757"/>
                </a:lnTo>
                <a:close/>
                <a:moveTo>
                  <a:pt x="75623" y="82757"/>
                </a:moveTo>
                <a:lnTo>
                  <a:pt x="75623" y="86517"/>
                </a:lnTo>
                <a:lnTo>
                  <a:pt x="71832" y="86517"/>
                </a:lnTo>
                <a:lnTo>
                  <a:pt x="71832" y="82757"/>
                </a:lnTo>
                <a:close/>
                <a:moveTo>
                  <a:pt x="79598" y="82757"/>
                </a:moveTo>
                <a:lnTo>
                  <a:pt x="79598" y="86517"/>
                </a:lnTo>
                <a:lnTo>
                  <a:pt x="75807" y="86517"/>
                </a:lnTo>
                <a:lnTo>
                  <a:pt x="75807" y="82757"/>
                </a:lnTo>
                <a:close/>
                <a:moveTo>
                  <a:pt x="83573" y="82757"/>
                </a:moveTo>
                <a:lnTo>
                  <a:pt x="83573" y="86517"/>
                </a:lnTo>
                <a:lnTo>
                  <a:pt x="79782" y="86517"/>
                </a:lnTo>
                <a:lnTo>
                  <a:pt x="79782" y="82757"/>
                </a:lnTo>
                <a:close/>
                <a:moveTo>
                  <a:pt x="87549" y="82757"/>
                </a:moveTo>
                <a:lnTo>
                  <a:pt x="87549" y="86517"/>
                </a:lnTo>
                <a:lnTo>
                  <a:pt x="83757" y="86517"/>
                </a:lnTo>
                <a:lnTo>
                  <a:pt x="83757" y="82757"/>
                </a:lnTo>
                <a:close/>
                <a:moveTo>
                  <a:pt x="91524" y="82757"/>
                </a:moveTo>
                <a:lnTo>
                  <a:pt x="91524" y="86517"/>
                </a:lnTo>
                <a:lnTo>
                  <a:pt x="87733" y="86517"/>
                </a:lnTo>
                <a:lnTo>
                  <a:pt x="87733" y="82757"/>
                </a:lnTo>
                <a:close/>
                <a:moveTo>
                  <a:pt x="95499" y="82757"/>
                </a:moveTo>
                <a:lnTo>
                  <a:pt x="95499" y="86517"/>
                </a:lnTo>
                <a:lnTo>
                  <a:pt x="91708" y="86517"/>
                </a:lnTo>
                <a:lnTo>
                  <a:pt x="91708" y="82757"/>
                </a:lnTo>
                <a:close/>
                <a:moveTo>
                  <a:pt x="99474" y="82757"/>
                </a:moveTo>
                <a:lnTo>
                  <a:pt x="99474" y="86517"/>
                </a:lnTo>
                <a:lnTo>
                  <a:pt x="95684" y="86517"/>
                </a:lnTo>
                <a:lnTo>
                  <a:pt x="95684" y="82757"/>
                </a:lnTo>
                <a:close/>
                <a:moveTo>
                  <a:pt x="103449" y="82757"/>
                </a:moveTo>
                <a:lnTo>
                  <a:pt x="103449" y="86517"/>
                </a:lnTo>
                <a:lnTo>
                  <a:pt x="99659" y="86517"/>
                </a:lnTo>
                <a:lnTo>
                  <a:pt x="99659" y="82757"/>
                </a:lnTo>
                <a:close/>
                <a:moveTo>
                  <a:pt x="107424" y="82757"/>
                </a:moveTo>
                <a:lnTo>
                  <a:pt x="107424" y="86517"/>
                </a:lnTo>
                <a:lnTo>
                  <a:pt x="103634" y="86517"/>
                </a:lnTo>
                <a:lnTo>
                  <a:pt x="103634" y="82757"/>
                </a:lnTo>
                <a:close/>
                <a:moveTo>
                  <a:pt x="111400" y="82757"/>
                </a:moveTo>
                <a:lnTo>
                  <a:pt x="111400" y="86517"/>
                </a:lnTo>
                <a:lnTo>
                  <a:pt x="107609" y="86517"/>
                </a:lnTo>
                <a:lnTo>
                  <a:pt x="107609" y="82757"/>
                </a:lnTo>
                <a:close/>
                <a:moveTo>
                  <a:pt x="115376" y="82757"/>
                </a:moveTo>
                <a:lnTo>
                  <a:pt x="115376" y="86517"/>
                </a:lnTo>
                <a:lnTo>
                  <a:pt x="111585" y="86517"/>
                </a:lnTo>
                <a:lnTo>
                  <a:pt x="111585" y="82757"/>
                </a:lnTo>
                <a:close/>
                <a:moveTo>
                  <a:pt x="119351" y="82757"/>
                </a:moveTo>
                <a:lnTo>
                  <a:pt x="119351" y="86517"/>
                </a:lnTo>
                <a:lnTo>
                  <a:pt x="115560" y="86517"/>
                </a:lnTo>
                <a:lnTo>
                  <a:pt x="115560" y="82757"/>
                </a:lnTo>
                <a:close/>
                <a:moveTo>
                  <a:pt x="123326" y="82757"/>
                </a:moveTo>
                <a:lnTo>
                  <a:pt x="123326" y="86517"/>
                </a:lnTo>
                <a:lnTo>
                  <a:pt x="119535" y="86517"/>
                </a:lnTo>
                <a:lnTo>
                  <a:pt x="119535" y="82757"/>
                </a:lnTo>
                <a:close/>
                <a:moveTo>
                  <a:pt x="127301" y="82757"/>
                </a:moveTo>
                <a:lnTo>
                  <a:pt x="127301" y="86517"/>
                </a:lnTo>
                <a:lnTo>
                  <a:pt x="123510" y="86517"/>
                </a:lnTo>
                <a:lnTo>
                  <a:pt x="123510" y="82757"/>
                </a:lnTo>
                <a:close/>
                <a:moveTo>
                  <a:pt x="131277" y="82757"/>
                </a:moveTo>
                <a:lnTo>
                  <a:pt x="131277" y="86517"/>
                </a:lnTo>
                <a:lnTo>
                  <a:pt x="127485" y="86517"/>
                </a:lnTo>
                <a:lnTo>
                  <a:pt x="127485" y="82757"/>
                </a:lnTo>
                <a:close/>
                <a:moveTo>
                  <a:pt x="135252" y="82757"/>
                </a:moveTo>
                <a:lnTo>
                  <a:pt x="135252" y="86517"/>
                </a:lnTo>
                <a:lnTo>
                  <a:pt x="131461" y="86517"/>
                </a:lnTo>
                <a:lnTo>
                  <a:pt x="131461" y="82757"/>
                </a:lnTo>
                <a:close/>
                <a:moveTo>
                  <a:pt x="139227" y="82757"/>
                </a:moveTo>
                <a:lnTo>
                  <a:pt x="139227" y="86517"/>
                </a:lnTo>
                <a:lnTo>
                  <a:pt x="135436" y="86517"/>
                </a:lnTo>
                <a:lnTo>
                  <a:pt x="135436" y="82757"/>
                </a:lnTo>
                <a:close/>
                <a:moveTo>
                  <a:pt x="143202" y="82757"/>
                </a:moveTo>
                <a:lnTo>
                  <a:pt x="143202" y="86517"/>
                </a:lnTo>
                <a:lnTo>
                  <a:pt x="139411" y="86517"/>
                </a:lnTo>
                <a:lnTo>
                  <a:pt x="139411" y="82757"/>
                </a:lnTo>
                <a:close/>
                <a:moveTo>
                  <a:pt x="147177" y="82757"/>
                </a:moveTo>
                <a:lnTo>
                  <a:pt x="147177" y="86517"/>
                </a:lnTo>
                <a:lnTo>
                  <a:pt x="143387" y="86517"/>
                </a:lnTo>
                <a:lnTo>
                  <a:pt x="143387" y="82757"/>
                </a:lnTo>
                <a:close/>
                <a:moveTo>
                  <a:pt x="151224" y="82757"/>
                </a:moveTo>
                <a:lnTo>
                  <a:pt x="151224" y="86517"/>
                </a:lnTo>
                <a:lnTo>
                  <a:pt x="147362" y="86517"/>
                </a:lnTo>
                <a:lnTo>
                  <a:pt x="147362" y="82757"/>
                </a:lnTo>
                <a:close/>
                <a:moveTo>
                  <a:pt x="4068" y="86700"/>
                </a:moveTo>
                <a:lnTo>
                  <a:pt x="4068" y="90460"/>
                </a:lnTo>
                <a:lnTo>
                  <a:pt x="184" y="90460"/>
                </a:lnTo>
                <a:lnTo>
                  <a:pt x="184" y="86700"/>
                </a:lnTo>
                <a:close/>
                <a:moveTo>
                  <a:pt x="8043" y="86700"/>
                </a:moveTo>
                <a:lnTo>
                  <a:pt x="8043" y="90460"/>
                </a:lnTo>
                <a:lnTo>
                  <a:pt x="4252" y="90460"/>
                </a:lnTo>
                <a:lnTo>
                  <a:pt x="4252" y="86700"/>
                </a:lnTo>
                <a:close/>
                <a:moveTo>
                  <a:pt x="12018" y="86700"/>
                </a:moveTo>
                <a:lnTo>
                  <a:pt x="12018" y="90460"/>
                </a:lnTo>
                <a:lnTo>
                  <a:pt x="8227" y="90460"/>
                </a:lnTo>
                <a:lnTo>
                  <a:pt x="8227" y="86700"/>
                </a:lnTo>
                <a:close/>
                <a:moveTo>
                  <a:pt x="15993" y="86700"/>
                </a:moveTo>
                <a:lnTo>
                  <a:pt x="15993" y="90460"/>
                </a:lnTo>
                <a:lnTo>
                  <a:pt x="12202" y="90460"/>
                </a:lnTo>
                <a:lnTo>
                  <a:pt x="12202" y="86700"/>
                </a:lnTo>
                <a:close/>
                <a:moveTo>
                  <a:pt x="19968" y="86700"/>
                </a:moveTo>
                <a:lnTo>
                  <a:pt x="19968" y="90460"/>
                </a:lnTo>
                <a:lnTo>
                  <a:pt x="16177" y="90460"/>
                </a:lnTo>
                <a:lnTo>
                  <a:pt x="16177" y="86700"/>
                </a:lnTo>
                <a:close/>
                <a:moveTo>
                  <a:pt x="23944" y="86700"/>
                </a:moveTo>
                <a:lnTo>
                  <a:pt x="23944" y="90460"/>
                </a:lnTo>
                <a:lnTo>
                  <a:pt x="20152" y="90460"/>
                </a:lnTo>
                <a:lnTo>
                  <a:pt x="20152" y="86700"/>
                </a:lnTo>
                <a:close/>
                <a:moveTo>
                  <a:pt x="27919" y="86700"/>
                </a:moveTo>
                <a:lnTo>
                  <a:pt x="27919" y="90460"/>
                </a:lnTo>
                <a:lnTo>
                  <a:pt x="24129" y="90460"/>
                </a:lnTo>
                <a:lnTo>
                  <a:pt x="24129" y="86700"/>
                </a:lnTo>
                <a:close/>
                <a:moveTo>
                  <a:pt x="31895" y="86700"/>
                </a:moveTo>
                <a:lnTo>
                  <a:pt x="31895" y="90460"/>
                </a:lnTo>
                <a:lnTo>
                  <a:pt x="28104" y="90460"/>
                </a:lnTo>
                <a:lnTo>
                  <a:pt x="28104" y="86700"/>
                </a:lnTo>
                <a:close/>
                <a:moveTo>
                  <a:pt x="35870" y="86700"/>
                </a:moveTo>
                <a:lnTo>
                  <a:pt x="35870" y="90460"/>
                </a:lnTo>
                <a:lnTo>
                  <a:pt x="32079" y="90460"/>
                </a:lnTo>
                <a:lnTo>
                  <a:pt x="32079" y="86700"/>
                </a:lnTo>
                <a:close/>
                <a:moveTo>
                  <a:pt x="39845" y="86700"/>
                </a:moveTo>
                <a:lnTo>
                  <a:pt x="39845" y="90460"/>
                </a:lnTo>
                <a:lnTo>
                  <a:pt x="36054" y="90460"/>
                </a:lnTo>
                <a:lnTo>
                  <a:pt x="36054" y="86700"/>
                </a:lnTo>
                <a:close/>
                <a:moveTo>
                  <a:pt x="43821" y="86700"/>
                </a:moveTo>
                <a:lnTo>
                  <a:pt x="43821" y="90460"/>
                </a:lnTo>
                <a:lnTo>
                  <a:pt x="40029" y="90460"/>
                </a:lnTo>
                <a:lnTo>
                  <a:pt x="40029" y="86700"/>
                </a:lnTo>
                <a:close/>
                <a:moveTo>
                  <a:pt x="47796" y="86700"/>
                </a:moveTo>
                <a:lnTo>
                  <a:pt x="47796" y="90460"/>
                </a:lnTo>
                <a:lnTo>
                  <a:pt x="44005" y="90460"/>
                </a:lnTo>
                <a:lnTo>
                  <a:pt x="44005" y="86700"/>
                </a:lnTo>
                <a:close/>
                <a:moveTo>
                  <a:pt x="51771" y="86700"/>
                </a:moveTo>
                <a:lnTo>
                  <a:pt x="51771" y="90460"/>
                </a:lnTo>
                <a:lnTo>
                  <a:pt x="47980" y="90460"/>
                </a:lnTo>
                <a:lnTo>
                  <a:pt x="47980" y="86700"/>
                </a:lnTo>
                <a:close/>
                <a:moveTo>
                  <a:pt x="55746" y="86700"/>
                </a:moveTo>
                <a:lnTo>
                  <a:pt x="55746" y="90460"/>
                </a:lnTo>
                <a:lnTo>
                  <a:pt x="51955" y="90460"/>
                </a:lnTo>
                <a:lnTo>
                  <a:pt x="51955" y="86700"/>
                </a:lnTo>
                <a:close/>
                <a:moveTo>
                  <a:pt x="59721" y="86700"/>
                </a:moveTo>
                <a:lnTo>
                  <a:pt x="59721" y="90460"/>
                </a:lnTo>
                <a:lnTo>
                  <a:pt x="55931" y="90460"/>
                </a:lnTo>
                <a:lnTo>
                  <a:pt x="55931" y="86700"/>
                </a:lnTo>
                <a:close/>
                <a:moveTo>
                  <a:pt x="63696" y="86700"/>
                </a:moveTo>
                <a:lnTo>
                  <a:pt x="63696" y="90460"/>
                </a:lnTo>
                <a:lnTo>
                  <a:pt x="59906" y="90460"/>
                </a:lnTo>
                <a:lnTo>
                  <a:pt x="59906" y="86700"/>
                </a:lnTo>
                <a:close/>
                <a:moveTo>
                  <a:pt x="67672" y="86700"/>
                </a:moveTo>
                <a:lnTo>
                  <a:pt x="67672" y="90460"/>
                </a:lnTo>
                <a:lnTo>
                  <a:pt x="63881" y="90460"/>
                </a:lnTo>
                <a:lnTo>
                  <a:pt x="63881" y="86700"/>
                </a:lnTo>
                <a:close/>
                <a:moveTo>
                  <a:pt x="71648" y="86700"/>
                </a:moveTo>
                <a:lnTo>
                  <a:pt x="71648" y="90460"/>
                </a:lnTo>
                <a:lnTo>
                  <a:pt x="67857" y="90460"/>
                </a:lnTo>
                <a:lnTo>
                  <a:pt x="67857" y="86700"/>
                </a:lnTo>
                <a:close/>
                <a:moveTo>
                  <a:pt x="75623" y="86700"/>
                </a:moveTo>
                <a:lnTo>
                  <a:pt x="75623" y="90460"/>
                </a:lnTo>
                <a:lnTo>
                  <a:pt x="71832" y="90460"/>
                </a:lnTo>
                <a:lnTo>
                  <a:pt x="71832" y="86700"/>
                </a:lnTo>
                <a:close/>
                <a:moveTo>
                  <a:pt x="79598" y="86700"/>
                </a:moveTo>
                <a:lnTo>
                  <a:pt x="79598" y="90460"/>
                </a:lnTo>
                <a:lnTo>
                  <a:pt x="75807" y="90460"/>
                </a:lnTo>
                <a:lnTo>
                  <a:pt x="75807" y="86700"/>
                </a:lnTo>
                <a:close/>
                <a:moveTo>
                  <a:pt x="83573" y="86700"/>
                </a:moveTo>
                <a:lnTo>
                  <a:pt x="83573" y="90460"/>
                </a:lnTo>
                <a:lnTo>
                  <a:pt x="79782" y="90460"/>
                </a:lnTo>
                <a:lnTo>
                  <a:pt x="79782" y="86700"/>
                </a:lnTo>
                <a:close/>
                <a:moveTo>
                  <a:pt x="87549" y="86700"/>
                </a:moveTo>
                <a:lnTo>
                  <a:pt x="87549" y="90460"/>
                </a:lnTo>
                <a:lnTo>
                  <a:pt x="83757" y="90460"/>
                </a:lnTo>
                <a:lnTo>
                  <a:pt x="83757" y="86700"/>
                </a:lnTo>
                <a:close/>
                <a:moveTo>
                  <a:pt x="91524" y="86700"/>
                </a:moveTo>
                <a:lnTo>
                  <a:pt x="91524" y="90460"/>
                </a:lnTo>
                <a:lnTo>
                  <a:pt x="87733" y="90460"/>
                </a:lnTo>
                <a:lnTo>
                  <a:pt x="87733" y="86700"/>
                </a:lnTo>
                <a:close/>
                <a:moveTo>
                  <a:pt x="95499" y="86700"/>
                </a:moveTo>
                <a:lnTo>
                  <a:pt x="95499" y="90460"/>
                </a:lnTo>
                <a:lnTo>
                  <a:pt x="91708" y="90460"/>
                </a:lnTo>
                <a:lnTo>
                  <a:pt x="91708" y="86700"/>
                </a:lnTo>
                <a:close/>
                <a:moveTo>
                  <a:pt x="99474" y="86700"/>
                </a:moveTo>
                <a:lnTo>
                  <a:pt x="99474" y="90460"/>
                </a:lnTo>
                <a:lnTo>
                  <a:pt x="95684" y="90460"/>
                </a:lnTo>
                <a:lnTo>
                  <a:pt x="95684" y="86700"/>
                </a:lnTo>
                <a:close/>
                <a:moveTo>
                  <a:pt x="103449" y="86700"/>
                </a:moveTo>
                <a:lnTo>
                  <a:pt x="103449" y="90460"/>
                </a:lnTo>
                <a:lnTo>
                  <a:pt x="99659" y="90460"/>
                </a:lnTo>
                <a:lnTo>
                  <a:pt x="99659" y="86700"/>
                </a:lnTo>
                <a:close/>
                <a:moveTo>
                  <a:pt x="107424" y="86700"/>
                </a:moveTo>
                <a:lnTo>
                  <a:pt x="107424" y="90460"/>
                </a:lnTo>
                <a:lnTo>
                  <a:pt x="103634" y="90460"/>
                </a:lnTo>
                <a:lnTo>
                  <a:pt x="103634" y="86700"/>
                </a:lnTo>
                <a:close/>
                <a:moveTo>
                  <a:pt x="111400" y="86700"/>
                </a:moveTo>
                <a:lnTo>
                  <a:pt x="111400" y="90460"/>
                </a:lnTo>
                <a:lnTo>
                  <a:pt x="107609" y="90460"/>
                </a:lnTo>
                <a:lnTo>
                  <a:pt x="107609" y="86700"/>
                </a:lnTo>
                <a:close/>
                <a:moveTo>
                  <a:pt x="115376" y="86700"/>
                </a:moveTo>
                <a:lnTo>
                  <a:pt x="115376" y="90460"/>
                </a:lnTo>
                <a:lnTo>
                  <a:pt x="111585" y="90460"/>
                </a:lnTo>
                <a:lnTo>
                  <a:pt x="111585" y="86700"/>
                </a:lnTo>
                <a:close/>
                <a:moveTo>
                  <a:pt x="119351" y="86700"/>
                </a:moveTo>
                <a:lnTo>
                  <a:pt x="119351" y="90460"/>
                </a:lnTo>
                <a:lnTo>
                  <a:pt x="115560" y="90460"/>
                </a:lnTo>
                <a:lnTo>
                  <a:pt x="115560" y="86700"/>
                </a:lnTo>
                <a:close/>
                <a:moveTo>
                  <a:pt x="123326" y="86700"/>
                </a:moveTo>
                <a:lnTo>
                  <a:pt x="123326" y="90460"/>
                </a:lnTo>
                <a:lnTo>
                  <a:pt x="119535" y="90460"/>
                </a:lnTo>
                <a:lnTo>
                  <a:pt x="119535" y="86700"/>
                </a:lnTo>
                <a:close/>
                <a:moveTo>
                  <a:pt x="127301" y="86700"/>
                </a:moveTo>
                <a:lnTo>
                  <a:pt x="127301" y="90460"/>
                </a:lnTo>
                <a:lnTo>
                  <a:pt x="123510" y="90460"/>
                </a:lnTo>
                <a:lnTo>
                  <a:pt x="123510" y="86700"/>
                </a:lnTo>
                <a:close/>
                <a:moveTo>
                  <a:pt x="131277" y="86700"/>
                </a:moveTo>
                <a:lnTo>
                  <a:pt x="131277" y="90460"/>
                </a:lnTo>
                <a:lnTo>
                  <a:pt x="127485" y="90460"/>
                </a:lnTo>
                <a:lnTo>
                  <a:pt x="127485" y="86700"/>
                </a:lnTo>
                <a:close/>
                <a:moveTo>
                  <a:pt x="135252" y="86700"/>
                </a:moveTo>
                <a:lnTo>
                  <a:pt x="135252" y="90460"/>
                </a:lnTo>
                <a:lnTo>
                  <a:pt x="131461" y="90460"/>
                </a:lnTo>
                <a:lnTo>
                  <a:pt x="131461" y="86700"/>
                </a:lnTo>
                <a:close/>
                <a:moveTo>
                  <a:pt x="139227" y="86700"/>
                </a:moveTo>
                <a:lnTo>
                  <a:pt x="139227" y="90460"/>
                </a:lnTo>
                <a:lnTo>
                  <a:pt x="135436" y="90460"/>
                </a:lnTo>
                <a:lnTo>
                  <a:pt x="135436" y="86700"/>
                </a:lnTo>
                <a:close/>
                <a:moveTo>
                  <a:pt x="143202" y="86700"/>
                </a:moveTo>
                <a:lnTo>
                  <a:pt x="143202" y="90460"/>
                </a:lnTo>
                <a:lnTo>
                  <a:pt x="139411" y="90460"/>
                </a:lnTo>
                <a:lnTo>
                  <a:pt x="139411" y="86700"/>
                </a:lnTo>
                <a:close/>
                <a:moveTo>
                  <a:pt x="147177" y="86700"/>
                </a:moveTo>
                <a:lnTo>
                  <a:pt x="147177" y="90460"/>
                </a:lnTo>
                <a:lnTo>
                  <a:pt x="143387" y="90460"/>
                </a:lnTo>
                <a:lnTo>
                  <a:pt x="143387" y="86700"/>
                </a:lnTo>
                <a:close/>
                <a:moveTo>
                  <a:pt x="151224" y="86700"/>
                </a:moveTo>
                <a:lnTo>
                  <a:pt x="151224" y="90460"/>
                </a:lnTo>
                <a:lnTo>
                  <a:pt x="147362" y="90460"/>
                </a:lnTo>
                <a:lnTo>
                  <a:pt x="147362" y="86700"/>
                </a:lnTo>
                <a:close/>
                <a:moveTo>
                  <a:pt x="4068" y="90643"/>
                </a:moveTo>
                <a:lnTo>
                  <a:pt x="4068" y="94403"/>
                </a:lnTo>
                <a:lnTo>
                  <a:pt x="184" y="94403"/>
                </a:lnTo>
                <a:lnTo>
                  <a:pt x="184" y="90643"/>
                </a:lnTo>
                <a:close/>
                <a:moveTo>
                  <a:pt x="8043" y="90643"/>
                </a:moveTo>
                <a:lnTo>
                  <a:pt x="8043" y="94403"/>
                </a:lnTo>
                <a:lnTo>
                  <a:pt x="4252" y="94403"/>
                </a:lnTo>
                <a:lnTo>
                  <a:pt x="4252" y="90643"/>
                </a:lnTo>
                <a:close/>
                <a:moveTo>
                  <a:pt x="12018" y="90643"/>
                </a:moveTo>
                <a:lnTo>
                  <a:pt x="12018" y="94403"/>
                </a:lnTo>
                <a:lnTo>
                  <a:pt x="8227" y="94403"/>
                </a:lnTo>
                <a:lnTo>
                  <a:pt x="8227" y="90643"/>
                </a:lnTo>
                <a:close/>
                <a:moveTo>
                  <a:pt x="15993" y="90643"/>
                </a:moveTo>
                <a:lnTo>
                  <a:pt x="15993" y="94403"/>
                </a:lnTo>
                <a:lnTo>
                  <a:pt x="12202" y="94403"/>
                </a:lnTo>
                <a:lnTo>
                  <a:pt x="12202" y="90643"/>
                </a:lnTo>
                <a:close/>
                <a:moveTo>
                  <a:pt x="19968" y="90643"/>
                </a:moveTo>
                <a:lnTo>
                  <a:pt x="19968" y="94403"/>
                </a:lnTo>
                <a:lnTo>
                  <a:pt x="16177" y="94403"/>
                </a:lnTo>
                <a:lnTo>
                  <a:pt x="16177" y="90643"/>
                </a:lnTo>
                <a:close/>
                <a:moveTo>
                  <a:pt x="23944" y="90643"/>
                </a:moveTo>
                <a:lnTo>
                  <a:pt x="23944" y="94403"/>
                </a:lnTo>
                <a:lnTo>
                  <a:pt x="20152" y="94403"/>
                </a:lnTo>
                <a:lnTo>
                  <a:pt x="20152" y="90643"/>
                </a:lnTo>
                <a:close/>
                <a:moveTo>
                  <a:pt x="27919" y="90643"/>
                </a:moveTo>
                <a:lnTo>
                  <a:pt x="27919" y="94403"/>
                </a:lnTo>
                <a:lnTo>
                  <a:pt x="24129" y="94403"/>
                </a:lnTo>
                <a:lnTo>
                  <a:pt x="24129" y="90643"/>
                </a:lnTo>
                <a:close/>
                <a:moveTo>
                  <a:pt x="31895" y="90643"/>
                </a:moveTo>
                <a:lnTo>
                  <a:pt x="31895" y="94403"/>
                </a:lnTo>
                <a:lnTo>
                  <a:pt x="28104" y="94403"/>
                </a:lnTo>
                <a:lnTo>
                  <a:pt x="28104" y="90643"/>
                </a:lnTo>
                <a:close/>
                <a:moveTo>
                  <a:pt x="35870" y="90643"/>
                </a:moveTo>
                <a:lnTo>
                  <a:pt x="35870" y="94403"/>
                </a:lnTo>
                <a:lnTo>
                  <a:pt x="32079" y="94403"/>
                </a:lnTo>
                <a:lnTo>
                  <a:pt x="32079" y="90643"/>
                </a:lnTo>
                <a:close/>
                <a:moveTo>
                  <a:pt x="39845" y="90643"/>
                </a:moveTo>
                <a:lnTo>
                  <a:pt x="39845" y="94403"/>
                </a:lnTo>
                <a:lnTo>
                  <a:pt x="36054" y="94403"/>
                </a:lnTo>
                <a:lnTo>
                  <a:pt x="36054" y="90643"/>
                </a:lnTo>
                <a:close/>
                <a:moveTo>
                  <a:pt x="43821" y="90643"/>
                </a:moveTo>
                <a:lnTo>
                  <a:pt x="43821" y="94403"/>
                </a:lnTo>
                <a:lnTo>
                  <a:pt x="40029" y="94403"/>
                </a:lnTo>
                <a:lnTo>
                  <a:pt x="40029" y="90643"/>
                </a:lnTo>
                <a:close/>
                <a:moveTo>
                  <a:pt x="47796" y="90643"/>
                </a:moveTo>
                <a:lnTo>
                  <a:pt x="47796" y="94403"/>
                </a:lnTo>
                <a:lnTo>
                  <a:pt x="44005" y="94403"/>
                </a:lnTo>
                <a:lnTo>
                  <a:pt x="44005" y="90643"/>
                </a:lnTo>
                <a:close/>
                <a:moveTo>
                  <a:pt x="51771" y="90643"/>
                </a:moveTo>
                <a:lnTo>
                  <a:pt x="51771" y="94403"/>
                </a:lnTo>
                <a:lnTo>
                  <a:pt x="47980" y="94403"/>
                </a:lnTo>
                <a:lnTo>
                  <a:pt x="47980" y="90643"/>
                </a:lnTo>
                <a:close/>
                <a:moveTo>
                  <a:pt x="55746" y="90643"/>
                </a:moveTo>
                <a:lnTo>
                  <a:pt x="55746" y="94403"/>
                </a:lnTo>
                <a:lnTo>
                  <a:pt x="51955" y="94403"/>
                </a:lnTo>
                <a:lnTo>
                  <a:pt x="51955" y="90643"/>
                </a:lnTo>
                <a:close/>
                <a:moveTo>
                  <a:pt x="59721" y="90643"/>
                </a:moveTo>
                <a:lnTo>
                  <a:pt x="59721" y="94403"/>
                </a:lnTo>
                <a:lnTo>
                  <a:pt x="55931" y="94403"/>
                </a:lnTo>
                <a:lnTo>
                  <a:pt x="55931" y="90643"/>
                </a:lnTo>
                <a:close/>
                <a:moveTo>
                  <a:pt x="63696" y="90643"/>
                </a:moveTo>
                <a:lnTo>
                  <a:pt x="63696" y="94403"/>
                </a:lnTo>
                <a:lnTo>
                  <a:pt x="59906" y="94403"/>
                </a:lnTo>
                <a:lnTo>
                  <a:pt x="59906" y="90643"/>
                </a:lnTo>
                <a:close/>
                <a:moveTo>
                  <a:pt x="67672" y="90643"/>
                </a:moveTo>
                <a:lnTo>
                  <a:pt x="67672" y="94403"/>
                </a:lnTo>
                <a:lnTo>
                  <a:pt x="63881" y="94403"/>
                </a:lnTo>
                <a:lnTo>
                  <a:pt x="63881" y="90643"/>
                </a:lnTo>
                <a:close/>
                <a:moveTo>
                  <a:pt x="71648" y="90643"/>
                </a:moveTo>
                <a:lnTo>
                  <a:pt x="71648" y="94403"/>
                </a:lnTo>
                <a:lnTo>
                  <a:pt x="67857" y="94403"/>
                </a:lnTo>
                <a:lnTo>
                  <a:pt x="67857" y="90643"/>
                </a:lnTo>
                <a:close/>
                <a:moveTo>
                  <a:pt x="75623" y="90643"/>
                </a:moveTo>
                <a:lnTo>
                  <a:pt x="75623" y="94403"/>
                </a:lnTo>
                <a:lnTo>
                  <a:pt x="71832" y="94403"/>
                </a:lnTo>
                <a:lnTo>
                  <a:pt x="71832" y="90643"/>
                </a:lnTo>
                <a:close/>
                <a:moveTo>
                  <a:pt x="79598" y="90643"/>
                </a:moveTo>
                <a:lnTo>
                  <a:pt x="79598" y="94403"/>
                </a:lnTo>
                <a:lnTo>
                  <a:pt x="75807" y="94403"/>
                </a:lnTo>
                <a:lnTo>
                  <a:pt x="75807" y="90643"/>
                </a:lnTo>
                <a:close/>
                <a:moveTo>
                  <a:pt x="83573" y="90643"/>
                </a:moveTo>
                <a:lnTo>
                  <a:pt x="83573" y="94403"/>
                </a:lnTo>
                <a:lnTo>
                  <a:pt x="79782" y="94403"/>
                </a:lnTo>
                <a:lnTo>
                  <a:pt x="79782" y="90643"/>
                </a:lnTo>
                <a:close/>
                <a:moveTo>
                  <a:pt x="87549" y="90643"/>
                </a:moveTo>
                <a:lnTo>
                  <a:pt x="87549" y="94403"/>
                </a:lnTo>
                <a:lnTo>
                  <a:pt x="83757" y="94403"/>
                </a:lnTo>
                <a:lnTo>
                  <a:pt x="83757" y="90643"/>
                </a:lnTo>
                <a:close/>
                <a:moveTo>
                  <a:pt x="91524" y="90643"/>
                </a:moveTo>
                <a:lnTo>
                  <a:pt x="91524" y="94403"/>
                </a:lnTo>
                <a:lnTo>
                  <a:pt x="87733" y="94403"/>
                </a:lnTo>
                <a:lnTo>
                  <a:pt x="87733" y="90643"/>
                </a:lnTo>
                <a:close/>
                <a:moveTo>
                  <a:pt x="95499" y="90643"/>
                </a:moveTo>
                <a:lnTo>
                  <a:pt x="95499" y="94403"/>
                </a:lnTo>
                <a:lnTo>
                  <a:pt x="91708" y="94403"/>
                </a:lnTo>
                <a:lnTo>
                  <a:pt x="91708" y="90643"/>
                </a:lnTo>
                <a:close/>
                <a:moveTo>
                  <a:pt x="99474" y="90643"/>
                </a:moveTo>
                <a:lnTo>
                  <a:pt x="99474" y="94403"/>
                </a:lnTo>
                <a:lnTo>
                  <a:pt x="95684" y="94403"/>
                </a:lnTo>
                <a:lnTo>
                  <a:pt x="95684" y="90643"/>
                </a:lnTo>
                <a:close/>
                <a:moveTo>
                  <a:pt x="103449" y="90643"/>
                </a:moveTo>
                <a:lnTo>
                  <a:pt x="103449" y="94403"/>
                </a:lnTo>
                <a:lnTo>
                  <a:pt x="99659" y="94403"/>
                </a:lnTo>
                <a:lnTo>
                  <a:pt x="99659" y="90643"/>
                </a:lnTo>
                <a:close/>
                <a:moveTo>
                  <a:pt x="107424" y="90643"/>
                </a:moveTo>
                <a:lnTo>
                  <a:pt x="107424" y="94403"/>
                </a:lnTo>
                <a:lnTo>
                  <a:pt x="103634" y="94403"/>
                </a:lnTo>
                <a:lnTo>
                  <a:pt x="103634" y="90643"/>
                </a:lnTo>
                <a:close/>
                <a:moveTo>
                  <a:pt x="111400" y="90643"/>
                </a:moveTo>
                <a:lnTo>
                  <a:pt x="111400" y="94403"/>
                </a:lnTo>
                <a:lnTo>
                  <a:pt x="107609" y="94403"/>
                </a:lnTo>
                <a:lnTo>
                  <a:pt x="107609" y="90643"/>
                </a:lnTo>
                <a:close/>
                <a:moveTo>
                  <a:pt x="115376" y="90643"/>
                </a:moveTo>
                <a:lnTo>
                  <a:pt x="115376" y="94403"/>
                </a:lnTo>
                <a:lnTo>
                  <a:pt x="111585" y="94403"/>
                </a:lnTo>
                <a:lnTo>
                  <a:pt x="111585" y="90643"/>
                </a:lnTo>
                <a:close/>
                <a:moveTo>
                  <a:pt x="119351" y="90643"/>
                </a:moveTo>
                <a:lnTo>
                  <a:pt x="119351" y="94403"/>
                </a:lnTo>
                <a:lnTo>
                  <a:pt x="115560" y="94403"/>
                </a:lnTo>
                <a:lnTo>
                  <a:pt x="115560" y="90643"/>
                </a:lnTo>
                <a:close/>
                <a:moveTo>
                  <a:pt x="123326" y="90643"/>
                </a:moveTo>
                <a:lnTo>
                  <a:pt x="123326" y="94403"/>
                </a:lnTo>
                <a:lnTo>
                  <a:pt x="119535" y="94403"/>
                </a:lnTo>
                <a:lnTo>
                  <a:pt x="119535" y="90643"/>
                </a:lnTo>
                <a:close/>
                <a:moveTo>
                  <a:pt x="127301" y="90643"/>
                </a:moveTo>
                <a:lnTo>
                  <a:pt x="127301" y="94403"/>
                </a:lnTo>
                <a:lnTo>
                  <a:pt x="123510" y="94403"/>
                </a:lnTo>
                <a:lnTo>
                  <a:pt x="123510" y="90643"/>
                </a:lnTo>
                <a:close/>
                <a:moveTo>
                  <a:pt x="131277" y="90643"/>
                </a:moveTo>
                <a:lnTo>
                  <a:pt x="131277" y="94403"/>
                </a:lnTo>
                <a:lnTo>
                  <a:pt x="127485" y="94403"/>
                </a:lnTo>
                <a:lnTo>
                  <a:pt x="127485" y="90643"/>
                </a:lnTo>
                <a:close/>
                <a:moveTo>
                  <a:pt x="135252" y="90643"/>
                </a:moveTo>
                <a:lnTo>
                  <a:pt x="135252" y="94403"/>
                </a:lnTo>
                <a:lnTo>
                  <a:pt x="131461" y="94403"/>
                </a:lnTo>
                <a:lnTo>
                  <a:pt x="131461" y="90643"/>
                </a:lnTo>
                <a:close/>
                <a:moveTo>
                  <a:pt x="139227" y="90643"/>
                </a:moveTo>
                <a:lnTo>
                  <a:pt x="139227" y="94403"/>
                </a:lnTo>
                <a:lnTo>
                  <a:pt x="135436" y="94403"/>
                </a:lnTo>
                <a:lnTo>
                  <a:pt x="135436" y="90643"/>
                </a:lnTo>
                <a:close/>
                <a:moveTo>
                  <a:pt x="143202" y="90643"/>
                </a:moveTo>
                <a:lnTo>
                  <a:pt x="143202" y="94403"/>
                </a:lnTo>
                <a:lnTo>
                  <a:pt x="139411" y="94403"/>
                </a:lnTo>
                <a:lnTo>
                  <a:pt x="139411" y="90643"/>
                </a:lnTo>
                <a:close/>
                <a:moveTo>
                  <a:pt x="147177" y="90643"/>
                </a:moveTo>
                <a:lnTo>
                  <a:pt x="147177" y="94403"/>
                </a:lnTo>
                <a:lnTo>
                  <a:pt x="143387" y="94403"/>
                </a:lnTo>
                <a:lnTo>
                  <a:pt x="143387" y="90643"/>
                </a:lnTo>
                <a:close/>
                <a:moveTo>
                  <a:pt x="151224" y="90643"/>
                </a:moveTo>
                <a:lnTo>
                  <a:pt x="151224" y="94403"/>
                </a:lnTo>
                <a:lnTo>
                  <a:pt x="147362" y="94403"/>
                </a:lnTo>
                <a:lnTo>
                  <a:pt x="147362" y="90643"/>
                </a:lnTo>
                <a:close/>
                <a:moveTo>
                  <a:pt x="4068" y="94586"/>
                </a:moveTo>
                <a:lnTo>
                  <a:pt x="4068" y="98345"/>
                </a:lnTo>
                <a:lnTo>
                  <a:pt x="184" y="98345"/>
                </a:lnTo>
                <a:lnTo>
                  <a:pt x="184" y="94586"/>
                </a:lnTo>
                <a:close/>
                <a:moveTo>
                  <a:pt x="8043" y="94586"/>
                </a:moveTo>
                <a:lnTo>
                  <a:pt x="8043" y="98345"/>
                </a:lnTo>
                <a:lnTo>
                  <a:pt x="4252" y="98345"/>
                </a:lnTo>
                <a:lnTo>
                  <a:pt x="4252" y="94586"/>
                </a:lnTo>
                <a:close/>
                <a:moveTo>
                  <a:pt x="12018" y="94586"/>
                </a:moveTo>
                <a:lnTo>
                  <a:pt x="12018" y="98345"/>
                </a:lnTo>
                <a:lnTo>
                  <a:pt x="8227" y="98345"/>
                </a:lnTo>
                <a:lnTo>
                  <a:pt x="8227" y="94586"/>
                </a:lnTo>
                <a:close/>
                <a:moveTo>
                  <a:pt x="15993" y="94586"/>
                </a:moveTo>
                <a:lnTo>
                  <a:pt x="15993" y="98345"/>
                </a:lnTo>
                <a:lnTo>
                  <a:pt x="12202" y="98345"/>
                </a:lnTo>
                <a:lnTo>
                  <a:pt x="12202" y="94586"/>
                </a:lnTo>
                <a:close/>
                <a:moveTo>
                  <a:pt x="19968" y="94586"/>
                </a:moveTo>
                <a:lnTo>
                  <a:pt x="19968" y="98345"/>
                </a:lnTo>
                <a:lnTo>
                  <a:pt x="16177" y="98345"/>
                </a:lnTo>
                <a:lnTo>
                  <a:pt x="16177" y="94586"/>
                </a:lnTo>
                <a:close/>
                <a:moveTo>
                  <a:pt x="23944" y="94586"/>
                </a:moveTo>
                <a:lnTo>
                  <a:pt x="23944" y="98345"/>
                </a:lnTo>
                <a:lnTo>
                  <a:pt x="20152" y="98345"/>
                </a:lnTo>
                <a:lnTo>
                  <a:pt x="20152" y="94586"/>
                </a:lnTo>
                <a:close/>
                <a:moveTo>
                  <a:pt x="27919" y="94586"/>
                </a:moveTo>
                <a:lnTo>
                  <a:pt x="27919" y="98345"/>
                </a:lnTo>
                <a:lnTo>
                  <a:pt x="24129" y="98345"/>
                </a:lnTo>
                <a:lnTo>
                  <a:pt x="24129" y="94586"/>
                </a:lnTo>
                <a:close/>
                <a:moveTo>
                  <a:pt x="31895" y="94586"/>
                </a:moveTo>
                <a:lnTo>
                  <a:pt x="31895" y="98345"/>
                </a:lnTo>
                <a:lnTo>
                  <a:pt x="28104" y="98345"/>
                </a:lnTo>
                <a:lnTo>
                  <a:pt x="28104" y="94586"/>
                </a:lnTo>
                <a:close/>
                <a:moveTo>
                  <a:pt x="35870" y="94586"/>
                </a:moveTo>
                <a:lnTo>
                  <a:pt x="35870" y="98345"/>
                </a:lnTo>
                <a:lnTo>
                  <a:pt x="32079" y="98345"/>
                </a:lnTo>
                <a:lnTo>
                  <a:pt x="32079" y="94586"/>
                </a:lnTo>
                <a:close/>
                <a:moveTo>
                  <a:pt x="39845" y="94586"/>
                </a:moveTo>
                <a:lnTo>
                  <a:pt x="39845" y="98345"/>
                </a:lnTo>
                <a:lnTo>
                  <a:pt x="36054" y="98345"/>
                </a:lnTo>
                <a:lnTo>
                  <a:pt x="36054" y="94586"/>
                </a:lnTo>
                <a:close/>
                <a:moveTo>
                  <a:pt x="43821" y="94586"/>
                </a:moveTo>
                <a:lnTo>
                  <a:pt x="43821" y="98345"/>
                </a:lnTo>
                <a:lnTo>
                  <a:pt x="40029" y="98345"/>
                </a:lnTo>
                <a:lnTo>
                  <a:pt x="40029" y="94586"/>
                </a:lnTo>
                <a:close/>
                <a:moveTo>
                  <a:pt x="47796" y="94586"/>
                </a:moveTo>
                <a:lnTo>
                  <a:pt x="47796" y="98345"/>
                </a:lnTo>
                <a:lnTo>
                  <a:pt x="44005" y="98345"/>
                </a:lnTo>
                <a:lnTo>
                  <a:pt x="44005" y="94586"/>
                </a:lnTo>
                <a:close/>
                <a:moveTo>
                  <a:pt x="51771" y="94586"/>
                </a:moveTo>
                <a:lnTo>
                  <a:pt x="51771" y="98345"/>
                </a:lnTo>
                <a:lnTo>
                  <a:pt x="47980" y="98345"/>
                </a:lnTo>
                <a:lnTo>
                  <a:pt x="47980" y="94586"/>
                </a:lnTo>
                <a:close/>
                <a:moveTo>
                  <a:pt x="55746" y="94586"/>
                </a:moveTo>
                <a:lnTo>
                  <a:pt x="55746" y="98345"/>
                </a:lnTo>
                <a:lnTo>
                  <a:pt x="51955" y="98345"/>
                </a:lnTo>
                <a:lnTo>
                  <a:pt x="51955" y="94586"/>
                </a:lnTo>
                <a:close/>
                <a:moveTo>
                  <a:pt x="59721" y="94586"/>
                </a:moveTo>
                <a:lnTo>
                  <a:pt x="59721" y="98345"/>
                </a:lnTo>
                <a:lnTo>
                  <a:pt x="55931" y="98345"/>
                </a:lnTo>
                <a:lnTo>
                  <a:pt x="55931" y="94586"/>
                </a:lnTo>
                <a:close/>
                <a:moveTo>
                  <a:pt x="63696" y="94586"/>
                </a:moveTo>
                <a:lnTo>
                  <a:pt x="63696" y="98345"/>
                </a:lnTo>
                <a:lnTo>
                  <a:pt x="59906" y="98345"/>
                </a:lnTo>
                <a:lnTo>
                  <a:pt x="59906" y="94586"/>
                </a:lnTo>
                <a:close/>
                <a:moveTo>
                  <a:pt x="67672" y="94586"/>
                </a:moveTo>
                <a:lnTo>
                  <a:pt x="67672" y="98345"/>
                </a:lnTo>
                <a:lnTo>
                  <a:pt x="63881" y="98345"/>
                </a:lnTo>
                <a:lnTo>
                  <a:pt x="63881" y="94586"/>
                </a:lnTo>
                <a:close/>
                <a:moveTo>
                  <a:pt x="71648" y="94586"/>
                </a:moveTo>
                <a:lnTo>
                  <a:pt x="71648" y="98345"/>
                </a:lnTo>
                <a:lnTo>
                  <a:pt x="67857" y="98345"/>
                </a:lnTo>
                <a:lnTo>
                  <a:pt x="67857" y="94586"/>
                </a:lnTo>
                <a:close/>
                <a:moveTo>
                  <a:pt x="75623" y="94586"/>
                </a:moveTo>
                <a:lnTo>
                  <a:pt x="75623" y="98345"/>
                </a:lnTo>
                <a:lnTo>
                  <a:pt x="71832" y="98345"/>
                </a:lnTo>
                <a:lnTo>
                  <a:pt x="71832" y="94586"/>
                </a:lnTo>
                <a:close/>
                <a:moveTo>
                  <a:pt x="79598" y="94586"/>
                </a:moveTo>
                <a:lnTo>
                  <a:pt x="79598" y="98345"/>
                </a:lnTo>
                <a:lnTo>
                  <a:pt x="75807" y="98345"/>
                </a:lnTo>
                <a:lnTo>
                  <a:pt x="75807" y="94586"/>
                </a:lnTo>
                <a:close/>
                <a:moveTo>
                  <a:pt x="83573" y="94586"/>
                </a:moveTo>
                <a:lnTo>
                  <a:pt x="83573" y="98345"/>
                </a:lnTo>
                <a:lnTo>
                  <a:pt x="79782" y="98345"/>
                </a:lnTo>
                <a:lnTo>
                  <a:pt x="79782" y="94586"/>
                </a:lnTo>
                <a:close/>
                <a:moveTo>
                  <a:pt x="87549" y="94586"/>
                </a:moveTo>
                <a:lnTo>
                  <a:pt x="87549" y="98345"/>
                </a:lnTo>
                <a:lnTo>
                  <a:pt x="83757" y="98345"/>
                </a:lnTo>
                <a:lnTo>
                  <a:pt x="83757" y="94586"/>
                </a:lnTo>
                <a:close/>
                <a:moveTo>
                  <a:pt x="91524" y="94586"/>
                </a:moveTo>
                <a:lnTo>
                  <a:pt x="91524" y="98345"/>
                </a:lnTo>
                <a:lnTo>
                  <a:pt x="87733" y="98345"/>
                </a:lnTo>
                <a:lnTo>
                  <a:pt x="87733" y="94586"/>
                </a:lnTo>
                <a:close/>
                <a:moveTo>
                  <a:pt x="95499" y="94586"/>
                </a:moveTo>
                <a:lnTo>
                  <a:pt x="95499" y="98345"/>
                </a:lnTo>
                <a:lnTo>
                  <a:pt x="91708" y="98345"/>
                </a:lnTo>
                <a:lnTo>
                  <a:pt x="91708" y="94586"/>
                </a:lnTo>
                <a:close/>
                <a:moveTo>
                  <a:pt x="99474" y="94586"/>
                </a:moveTo>
                <a:lnTo>
                  <a:pt x="99474" y="98345"/>
                </a:lnTo>
                <a:lnTo>
                  <a:pt x="95684" y="98345"/>
                </a:lnTo>
                <a:lnTo>
                  <a:pt x="95684" y="94586"/>
                </a:lnTo>
                <a:close/>
                <a:moveTo>
                  <a:pt x="103449" y="94586"/>
                </a:moveTo>
                <a:lnTo>
                  <a:pt x="103449" y="98345"/>
                </a:lnTo>
                <a:lnTo>
                  <a:pt x="99659" y="98345"/>
                </a:lnTo>
                <a:lnTo>
                  <a:pt x="99659" y="94586"/>
                </a:lnTo>
                <a:close/>
                <a:moveTo>
                  <a:pt x="107424" y="94586"/>
                </a:moveTo>
                <a:lnTo>
                  <a:pt x="107424" y="98345"/>
                </a:lnTo>
                <a:lnTo>
                  <a:pt x="103634" y="98345"/>
                </a:lnTo>
                <a:lnTo>
                  <a:pt x="103634" y="94586"/>
                </a:lnTo>
                <a:close/>
                <a:moveTo>
                  <a:pt x="111400" y="94586"/>
                </a:moveTo>
                <a:lnTo>
                  <a:pt x="111400" y="98345"/>
                </a:lnTo>
                <a:lnTo>
                  <a:pt x="107609" y="98345"/>
                </a:lnTo>
                <a:lnTo>
                  <a:pt x="107609" y="94586"/>
                </a:lnTo>
                <a:close/>
                <a:moveTo>
                  <a:pt x="115376" y="94586"/>
                </a:moveTo>
                <a:lnTo>
                  <a:pt x="115376" y="98345"/>
                </a:lnTo>
                <a:lnTo>
                  <a:pt x="111585" y="98345"/>
                </a:lnTo>
                <a:lnTo>
                  <a:pt x="111585" y="94586"/>
                </a:lnTo>
                <a:close/>
                <a:moveTo>
                  <a:pt x="119351" y="94586"/>
                </a:moveTo>
                <a:lnTo>
                  <a:pt x="119351" y="98345"/>
                </a:lnTo>
                <a:lnTo>
                  <a:pt x="115560" y="98345"/>
                </a:lnTo>
                <a:lnTo>
                  <a:pt x="115560" y="94586"/>
                </a:lnTo>
                <a:close/>
                <a:moveTo>
                  <a:pt x="123326" y="94586"/>
                </a:moveTo>
                <a:lnTo>
                  <a:pt x="123326" y="98345"/>
                </a:lnTo>
                <a:lnTo>
                  <a:pt x="119535" y="98345"/>
                </a:lnTo>
                <a:lnTo>
                  <a:pt x="119535" y="94586"/>
                </a:lnTo>
                <a:close/>
                <a:moveTo>
                  <a:pt x="127301" y="94586"/>
                </a:moveTo>
                <a:lnTo>
                  <a:pt x="127301" y="98345"/>
                </a:lnTo>
                <a:lnTo>
                  <a:pt x="123510" y="98345"/>
                </a:lnTo>
                <a:lnTo>
                  <a:pt x="123510" y="94586"/>
                </a:lnTo>
                <a:close/>
                <a:moveTo>
                  <a:pt x="131277" y="94586"/>
                </a:moveTo>
                <a:lnTo>
                  <a:pt x="131277" y="98345"/>
                </a:lnTo>
                <a:lnTo>
                  <a:pt x="127485" y="98345"/>
                </a:lnTo>
                <a:lnTo>
                  <a:pt x="127485" y="94586"/>
                </a:lnTo>
                <a:close/>
                <a:moveTo>
                  <a:pt x="135252" y="94586"/>
                </a:moveTo>
                <a:lnTo>
                  <a:pt x="135252" y="98345"/>
                </a:lnTo>
                <a:lnTo>
                  <a:pt x="131461" y="98345"/>
                </a:lnTo>
                <a:lnTo>
                  <a:pt x="131461" y="94586"/>
                </a:lnTo>
                <a:close/>
                <a:moveTo>
                  <a:pt x="139227" y="94586"/>
                </a:moveTo>
                <a:lnTo>
                  <a:pt x="139227" y="98345"/>
                </a:lnTo>
                <a:lnTo>
                  <a:pt x="135436" y="98345"/>
                </a:lnTo>
                <a:lnTo>
                  <a:pt x="135436" y="94586"/>
                </a:lnTo>
                <a:close/>
                <a:moveTo>
                  <a:pt x="143202" y="94586"/>
                </a:moveTo>
                <a:lnTo>
                  <a:pt x="143202" y="98345"/>
                </a:lnTo>
                <a:lnTo>
                  <a:pt x="139411" y="98345"/>
                </a:lnTo>
                <a:lnTo>
                  <a:pt x="139411" y="94586"/>
                </a:lnTo>
                <a:close/>
                <a:moveTo>
                  <a:pt x="147177" y="94586"/>
                </a:moveTo>
                <a:lnTo>
                  <a:pt x="147177" y="98345"/>
                </a:lnTo>
                <a:lnTo>
                  <a:pt x="143387" y="98345"/>
                </a:lnTo>
                <a:lnTo>
                  <a:pt x="143387" y="94586"/>
                </a:lnTo>
                <a:close/>
                <a:moveTo>
                  <a:pt x="151224" y="94586"/>
                </a:moveTo>
                <a:lnTo>
                  <a:pt x="151224" y="98345"/>
                </a:lnTo>
                <a:lnTo>
                  <a:pt x="147362" y="98345"/>
                </a:lnTo>
                <a:lnTo>
                  <a:pt x="147362" y="94586"/>
                </a:lnTo>
                <a:close/>
                <a:moveTo>
                  <a:pt x="4068" y="98528"/>
                </a:moveTo>
                <a:lnTo>
                  <a:pt x="4068" y="102167"/>
                </a:lnTo>
                <a:lnTo>
                  <a:pt x="184" y="102167"/>
                </a:lnTo>
                <a:lnTo>
                  <a:pt x="184" y="98528"/>
                </a:lnTo>
                <a:close/>
                <a:moveTo>
                  <a:pt x="8043" y="98528"/>
                </a:moveTo>
                <a:lnTo>
                  <a:pt x="8043" y="102167"/>
                </a:lnTo>
                <a:lnTo>
                  <a:pt x="4252" y="102167"/>
                </a:lnTo>
                <a:lnTo>
                  <a:pt x="4252" y="98528"/>
                </a:lnTo>
                <a:close/>
                <a:moveTo>
                  <a:pt x="12018" y="98528"/>
                </a:moveTo>
                <a:lnTo>
                  <a:pt x="12018" y="102167"/>
                </a:lnTo>
                <a:lnTo>
                  <a:pt x="8227" y="102167"/>
                </a:lnTo>
                <a:lnTo>
                  <a:pt x="8227" y="98528"/>
                </a:lnTo>
                <a:close/>
                <a:moveTo>
                  <a:pt x="15993" y="98528"/>
                </a:moveTo>
                <a:lnTo>
                  <a:pt x="15993" y="102167"/>
                </a:lnTo>
                <a:lnTo>
                  <a:pt x="12202" y="102167"/>
                </a:lnTo>
                <a:lnTo>
                  <a:pt x="12202" y="98528"/>
                </a:lnTo>
                <a:close/>
                <a:moveTo>
                  <a:pt x="19968" y="98528"/>
                </a:moveTo>
                <a:lnTo>
                  <a:pt x="19968" y="102167"/>
                </a:lnTo>
                <a:lnTo>
                  <a:pt x="16178" y="102167"/>
                </a:lnTo>
                <a:lnTo>
                  <a:pt x="16178" y="98528"/>
                </a:lnTo>
                <a:close/>
                <a:moveTo>
                  <a:pt x="23944" y="98528"/>
                </a:moveTo>
                <a:lnTo>
                  <a:pt x="23944" y="102167"/>
                </a:lnTo>
                <a:lnTo>
                  <a:pt x="20153" y="102167"/>
                </a:lnTo>
                <a:lnTo>
                  <a:pt x="20153" y="98528"/>
                </a:lnTo>
                <a:close/>
                <a:moveTo>
                  <a:pt x="27919" y="98528"/>
                </a:moveTo>
                <a:lnTo>
                  <a:pt x="27919" y="102167"/>
                </a:lnTo>
                <a:lnTo>
                  <a:pt x="24129" y="102167"/>
                </a:lnTo>
                <a:lnTo>
                  <a:pt x="24129" y="98528"/>
                </a:lnTo>
                <a:close/>
                <a:moveTo>
                  <a:pt x="31895" y="98528"/>
                </a:moveTo>
                <a:lnTo>
                  <a:pt x="31895" y="102167"/>
                </a:lnTo>
                <a:lnTo>
                  <a:pt x="28104" y="102167"/>
                </a:lnTo>
                <a:lnTo>
                  <a:pt x="28104" y="98528"/>
                </a:lnTo>
                <a:close/>
                <a:moveTo>
                  <a:pt x="35870" y="98528"/>
                </a:moveTo>
                <a:lnTo>
                  <a:pt x="35870" y="102167"/>
                </a:lnTo>
                <a:lnTo>
                  <a:pt x="32079" y="102167"/>
                </a:lnTo>
                <a:lnTo>
                  <a:pt x="32079" y="98528"/>
                </a:lnTo>
                <a:close/>
                <a:moveTo>
                  <a:pt x="39845" y="98528"/>
                </a:moveTo>
                <a:lnTo>
                  <a:pt x="39845" y="102167"/>
                </a:lnTo>
                <a:lnTo>
                  <a:pt x="36054" y="102167"/>
                </a:lnTo>
                <a:lnTo>
                  <a:pt x="36054" y="98528"/>
                </a:lnTo>
                <a:close/>
                <a:moveTo>
                  <a:pt x="43821" y="98528"/>
                </a:moveTo>
                <a:lnTo>
                  <a:pt x="43821" y="102167"/>
                </a:lnTo>
                <a:lnTo>
                  <a:pt x="40029" y="102167"/>
                </a:lnTo>
                <a:lnTo>
                  <a:pt x="40029" y="98528"/>
                </a:lnTo>
                <a:close/>
                <a:moveTo>
                  <a:pt x="47796" y="98528"/>
                </a:moveTo>
                <a:lnTo>
                  <a:pt x="47796" y="102167"/>
                </a:lnTo>
                <a:lnTo>
                  <a:pt x="44005" y="102167"/>
                </a:lnTo>
                <a:lnTo>
                  <a:pt x="44005" y="98528"/>
                </a:lnTo>
                <a:close/>
                <a:moveTo>
                  <a:pt x="51771" y="98528"/>
                </a:moveTo>
                <a:lnTo>
                  <a:pt x="51771" y="102167"/>
                </a:lnTo>
                <a:lnTo>
                  <a:pt x="47980" y="102167"/>
                </a:lnTo>
                <a:lnTo>
                  <a:pt x="47980" y="98528"/>
                </a:lnTo>
                <a:close/>
                <a:moveTo>
                  <a:pt x="55746" y="98528"/>
                </a:moveTo>
                <a:lnTo>
                  <a:pt x="55746" y="102167"/>
                </a:lnTo>
                <a:lnTo>
                  <a:pt x="51955" y="102167"/>
                </a:lnTo>
                <a:lnTo>
                  <a:pt x="51955" y="98528"/>
                </a:lnTo>
                <a:close/>
                <a:moveTo>
                  <a:pt x="59721" y="98528"/>
                </a:moveTo>
                <a:lnTo>
                  <a:pt x="59721" y="102167"/>
                </a:lnTo>
                <a:lnTo>
                  <a:pt x="55931" y="102167"/>
                </a:lnTo>
                <a:lnTo>
                  <a:pt x="55931" y="98528"/>
                </a:lnTo>
                <a:close/>
                <a:moveTo>
                  <a:pt x="63696" y="98528"/>
                </a:moveTo>
                <a:lnTo>
                  <a:pt x="63696" y="102167"/>
                </a:lnTo>
                <a:lnTo>
                  <a:pt x="59906" y="102167"/>
                </a:lnTo>
                <a:lnTo>
                  <a:pt x="59906" y="98528"/>
                </a:lnTo>
                <a:close/>
                <a:moveTo>
                  <a:pt x="67672" y="98528"/>
                </a:moveTo>
                <a:lnTo>
                  <a:pt x="67672" y="102167"/>
                </a:lnTo>
                <a:lnTo>
                  <a:pt x="63881" y="102167"/>
                </a:lnTo>
                <a:lnTo>
                  <a:pt x="63881" y="98528"/>
                </a:lnTo>
                <a:close/>
                <a:moveTo>
                  <a:pt x="71648" y="98528"/>
                </a:moveTo>
                <a:lnTo>
                  <a:pt x="71648" y="102167"/>
                </a:lnTo>
                <a:lnTo>
                  <a:pt x="67857" y="102167"/>
                </a:lnTo>
                <a:lnTo>
                  <a:pt x="67857" y="98528"/>
                </a:lnTo>
                <a:close/>
                <a:moveTo>
                  <a:pt x="75623" y="98528"/>
                </a:moveTo>
                <a:lnTo>
                  <a:pt x="75623" y="102167"/>
                </a:lnTo>
                <a:lnTo>
                  <a:pt x="71832" y="102167"/>
                </a:lnTo>
                <a:lnTo>
                  <a:pt x="71832" y="98528"/>
                </a:lnTo>
                <a:close/>
                <a:moveTo>
                  <a:pt x="79598" y="98528"/>
                </a:moveTo>
                <a:lnTo>
                  <a:pt x="79598" y="102167"/>
                </a:lnTo>
                <a:lnTo>
                  <a:pt x="75807" y="102167"/>
                </a:lnTo>
                <a:lnTo>
                  <a:pt x="75807" y="98528"/>
                </a:lnTo>
                <a:close/>
                <a:moveTo>
                  <a:pt x="83573" y="98528"/>
                </a:moveTo>
                <a:lnTo>
                  <a:pt x="83573" y="102167"/>
                </a:lnTo>
                <a:lnTo>
                  <a:pt x="79782" y="102167"/>
                </a:lnTo>
                <a:lnTo>
                  <a:pt x="79782" y="98528"/>
                </a:lnTo>
                <a:close/>
                <a:moveTo>
                  <a:pt x="87549" y="98528"/>
                </a:moveTo>
                <a:lnTo>
                  <a:pt x="87549" y="102167"/>
                </a:lnTo>
                <a:lnTo>
                  <a:pt x="83757" y="102167"/>
                </a:lnTo>
                <a:lnTo>
                  <a:pt x="83757" y="98528"/>
                </a:lnTo>
                <a:close/>
                <a:moveTo>
                  <a:pt x="91524" y="98528"/>
                </a:moveTo>
                <a:lnTo>
                  <a:pt x="91524" y="102167"/>
                </a:lnTo>
                <a:lnTo>
                  <a:pt x="87733" y="102167"/>
                </a:lnTo>
                <a:lnTo>
                  <a:pt x="87733" y="98528"/>
                </a:lnTo>
                <a:close/>
                <a:moveTo>
                  <a:pt x="95499" y="98528"/>
                </a:moveTo>
                <a:lnTo>
                  <a:pt x="95499" y="102167"/>
                </a:lnTo>
                <a:lnTo>
                  <a:pt x="91708" y="102167"/>
                </a:lnTo>
                <a:lnTo>
                  <a:pt x="91708" y="98528"/>
                </a:lnTo>
                <a:close/>
                <a:moveTo>
                  <a:pt x="99474" y="98528"/>
                </a:moveTo>
                <a:lnTo>
                  <a:pt x="99474" y="102167"/>
                </a:lnTo>
                <a:lnTo>
                  <a:pt x="95684" y="102167"/>
                </a:lnTo>
                <a:lnTo>
                  <a:pt x="95684" y="98528"/>
                </a:lnTo>
                <a:close/>
                <a:moveTo>
                  <a:pt x="103449" y="98528"/>
                </a:moveTo>
                <a:lnTo>
                  <a:pt x="103449" y="102167"/>
                </a:lnTo>
                <a:lnTo>
                  <a:pt x="99659" y="102167"/>
                </a:lnTo>
                <a:lnTo>
                  <a:pt x="99659" y="98528"/>
                </a:lnTo>
                <a:close/>
                <a:moveTo>
                  <a:pt x="107424" y="98528"/>
                </a:moveTo>
                <a:lnTo>
                  <a:pt x="107424" y="102167"/>
                </a:lnTo>
                <a:lnTo>
                  <a:pt x="103634" y="102167"/>
                </a:lnTo>
                <a:lnTo>
                  <a:pt x="103634" y="98528"/>
                </a:lnTo>
                <a:close/>
                <a:moveTo>
                  <a:pt x="111400" y="98528"/>
                </a:moveTo>
                <a:lnTo>
                  <a:pt x="111400" y="102167"/>
                </a:lnTo>
                <a:lnTo>
                  <a:pt x="107609" y="102167"/>
                </a:lnTo>
                <a:lnTo>
                  <a:pt x="107609" y="98528"/>
                </a:lnTo>
                <a:close/>
                <a:moveTo>
                  <a:pt x="115376" y="98528"/>
                </a:moveTo>
                <a:lnTo>
                  <a:pt x="115376" y="102167"/>
                </a:lnTo>
                <a:lnTo>
                  <a:pt x="111585" y="102167"/>
                </a:lnTo>
                <a:lnTo>
                  <a:pt x="111585" y="98528"/>
                </a:lnTo>
                <a:close/>
                <a:moveTo>
                  <a:pt x="119351" y="98528"/>
                </a:moveTo>
                <a:lnTo>
                  <a:pt x="119351" y="102167"/>
                </a:lnTo>
                <a:lnTo>
                  <a:pt x="115560" y="102167"/>
                </a:lnTo>
                <a:lnTo>
                  <a:pt x="115560" y="98528"/>
                </a:lnTo>
                <a:close/>
                <a:moveTo>
                  <a:pt x="123326" y="98528"/>
                </a:moveTo>
                <a:lnTo>
                  <a:pt x="123326" y="102167"/>
                </a:lnTo>
                <a:lnTo>
                  <a:pt x="119535" y="102167"/>
                </a:lnTo>
                <a:lnTo>
                  <a:pt x="119535" y="98528"/>
                </a:lnTo>
                <a:close/>
                <a:moveTo>
                  <a:pt x="127301" y="98528"/>
                </a:moveTo>
                <a:lnTo>
                  <a:pt x="127301" y="102167"/>
                </a:lnTo>
                <a:lnTo>
                  <a:pt x="123510" y="102167"/>
                </a:lnTo>
                <a:lnTo>
                  <a:pt x="123510" y="98528"/>
                </a:lnTo>
                <a:close/>
                <a:moveTo>
                  <a:pt x="131277" y="98528"/>
                </a:moveTo>
                <a:lnTo>
                  <a:pt x="131277" y="102167"/>
                </a:lnTo>
                <a:lnTo>
                  <a:pt x="127485" y="102167"/>
                </a:lnTo>
                <a:lnTo>
                  <a:pt x="127485" y="98528"/>
                </a:lnTo>
                <a:close/>
                <a:moveTo>
                  <a:pt x="135252" y="98528"/>
                </a:moveTo>
                <a:lnTo>
                  <a:pt x="135252" y="102167"/>
                </a:lnTo>
                <a:lnTo>
                  <a:pt x="131461" y="102167"/>
                </a:lnTo>
                <a:lnTo>
                  <a:pt x="131461" y="98528"/>
                </a:lnTo>
                <a:close/>
                <a:moveTo>
                  <a:pt x="139227" y="98528"/>
                </a:moveTo>
                <a:lnTo>
                  <a:pt x="139227" y="102167"/>
                </a:lnTo>
                <a:lnTo>
                  <a:pt x="135436" y="102167"/>
                </a:lnTo>
                <a:lnTo>
                  <a:pt x="135436" y="98528"/>
                </a:lnTo>
                <a:close/>
                <a:moveTo>
                  <a:pt x="143202" y="98528"/>
                </a:moveTo>
                <a:lnTo>
                  <a:pt x="143202" y="102167"/>
                </a:lnTo>
                <a:lnTo>
                  <a:pt x="139411" y="102167"/>
                </a:lnTo>
                <a:lnTo>
                  <a:pt x="139411" y="98528"/>
                </a:lnTo>
                <a:close/>
                <a:moveTo>
                  <a:pt x="147177" y="98528"/>
                </a:moveTo>
                <a:lnTo>
                  <a:pt x="147177" y="102167"/>
                </a:lnTo>
                <a:lnTo>
                  <a:pt x="143387" y="102167"/>
                </a:lnTo>
                <a:lnTo>
                  <a:pt x="143387" y="98528"/>
                </a:lnTo>
                <a:close/>
                <a:moveTo>
                  <a:pt x="151224" y="98528"/>
                </a:moveTo>
                <a:lnTo>
                  <a:pt x="151224" y="102167"/>
                </a:lnTo>
                <a:lnTo>
                  <a:pt x="147362" y="102167"/>
                </a:lnTo>
                <a:lnTo>
                  <a:pt x="147362" y="98528"/>
                </a:lnTo>
                <a:close/>
                <a:moveTo>
                  <a:pt x="93" y="0"/>
                </a:moveTo>
                <a:lnTo>
                  <a:pt x="93" y="92"/>
                </a:lnTo>
                <a:lnTo>
                  <a:pt x="0" y="92"/>
                </a:lnTo>
                <a:lnTo>
                  <a:pt x="0" y="102350"/>
                </a:lnTo>
                <a:lnTo>
                  <a:pt x="151408" y="102350"/>
                </a:lnTo>
                <a:lnTo>
                  <a:pt x="151408" y="102167"/>
                </a:lnTo>
                <a:lnTo>
                  <a:pt x="151408" y="98528"/>
                </a:lnTo>
                <a:lnTo>
                  <a:pt x="151408" y="98345"/>
                </a:lnTo>
                <a:lnTo>
                  <a:pt x="151408" y="94586"/>
                </a:lnTo>
                <a:lnTo>
                  <a:pt x="151408" y="94403"/>
                </a:lnTo>
                <a:lnTo>
                  <a:pt x="151408" y="90643"/>
                </a:lnTo>
                <a:lnTo>
                  <a:pt x="151408" y="90460"/>
                </a:lnTo>
                <a:lnTo>
                  <a:pt x="151408" y="86700"/>
                </a:lnTo>
                <a:lnTo>
                  <a:pt x="151408" y="86517"/>
                </a:lnTo>
                <a:lnTo>
                  <a:pt x="151408" y="82757"/>
                </a:lnTo>
                <a:lnTo>
                  <a:pt x="151408" y="82574"/>
                </a:lnTo>
                <a:lnTo>
                  <a:pt x="151408" y="78814"/>
                </a:lnTo>
                <a:lnTo>
                  <a:pt x="151408" y="78631"/>
                </a:lnTo>
                <a:lnTo>
                  <a:pt x="151408" y="74872"/>
                </a:lnTo>
                <a:lnTo>
                  <a:pt x="151408" y="74689"/>
                </a:lnTo>
                <a:lnTo>
                  <a:pt x="151408" y="70928"/>
                </a:lnTo>
                <a:lnTo>
                  <a:pt x="151408" y="70745"/>
                </a:lnTo>
                <a:lnTo>
                  <a:pt x="151408" y="66986"/>
                </a:lnTo>
                <a:lnTo>
                  <a:pt x="151408" y="66803"/>
                </a:lnTo>
                <a:lnTo>
                  <a:pt x="151408" y="63043"/>
                </a:lnTo>
                <a:lnTo>
                  <a:pt x="151408" y="62860"/>
                </a:lnTo>
                <a:lnTo>
                  <a:pt x="151408" y="59101"/>
                </a:lnTo>
                <a:lnTo>
                  <a:pt x="151408" y="58918"/>
                </a:lnTo>
                <a:lnTo>
                  <a:pt x="151408" y="55157"/>
                </a:lnTo>
                <a:lnTo>
                  <a:pt x="151408" y="54974"/>
                </a:lnTo>
                <a:lnTo>
                  <a:pt x="151408" y="51215"/>
                </a:lnTo>
                <a:lnTo>
                  <a:pt x="151408" y="51032"/>
                </a:lnTo>
                <a:lnTo>
                  <a:pt x="151408" y="47272"/>
                </a:lnTo>
                <a:lnTo>
                  <a:pt x="151408" y="47089"/>
                </a:lnTo>
                <a:lnTo>
                  <a:pt x="151408" y="43330"/>
                </a:lnTo>
                <a:lnTo>
                  <a:pt x="151408" y="43147"/>
                </a:lnTo>
                <a:lnTo>
                  <a:pt x="151408" y="39386"/>
                </a:lnTo>
                <a:lnTo>
                  <a:pt x="151408" y="39203"/>
                </a:lnTo>
                <a:lnTo>
                  <a:pt x="151408" y="35444"/>
                </a:lnTo>
                <a:lnTo>
                  <a:pt x="151408" y="35261"/>
                </a:lnTo>
                <a:lnTo>
                  <a:pt x="151408" y="31501"/>
                </a:lnTo>
                <a:lnTo>
                  <a:pt x="151408" y="31318"/>
                </a:lnTo>
                <a:lnTo>
                  <a:pt x="151408" y="27559"/>
                </a:lnTo>
                <a:lnTo>
                  <a:pt x="151408" y="27376"/>
                </a:lnTo>
                <a:lnTo>
                  <a:pt x="151408" y="23615"/>
                </a:lnTo>
                <a:lnTo>
                  <a:pt x="151408" y="23432"/>
                </a:lnTo>
                <a:lnTo>
                  <a:pt x="151408" y="19673"/>
                </a:lnTo>
                <a:lnTo>
                  <a:pt x="151408" y="19490"/>
                </a:lnTo>
                <a:lnTo>
                  <a:pt x="151408" y="15730"/>
                </a:lnTo>
                <a:lnTo>
                  <a:pt x="151408" y="15547"/>
                </a:lnTo>
                <a:lnTo>
                  <a:pt x="151408" y="11788"/>
                </a:lnTo>
                <a:lnTo>
                  <a:pt x="151408" y="11605"/>
                </a:lnTo>
                <a:lnTo>
                  <a:pt x="151408" y="7844"/>
                </a:lnTo>
                <a:lnTo>
                  <a:pt x="151408" y="7661"/>
                </a:lnTo>
                <a:lnTo>
                  <a:pt x="151408" y="3902"/>
                </a:lnTo>
                <a:lnTo>
                  <a:pt x="151408" y="3719"/>
                </a:lnTo>
                <a:lnTo>
                  <a:pt x="151408" y="183"/>
                </a:lnTo>
                <a:lnTo>
                  <a:pt x="151408" y="92"/>
                </a:lnTo>
                <a:lnTo>
                  <a:pt x="151408" y="0"/>
                </a:lnTo>
                <a:close/>
              </a:path>
            </a:pathLst>
          </a:custGeom>
          <a:solidFill>
            <a:schemeClr val="l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nvGrpSpPr>
          <p:cNvPr id="780" name="Google Shape;780;p19"/>
          <p:cNvGrpSpPr/>
          <p:nvPr/>
        </p:nvGrpSpPr>
        <p:grpSpPr>
          <a:xfrm>
            <a:off x="512106" y="4057056"/>
            <a:ext cx="895777" cy="754001"/>
            <a:chOff x="1743325" y="1842325"/>
            <a:chExt cx="908250" cy="764500"/>
          </a:xfrm>
        </p:grpSpPr>
        <p:sp>
          <p:nvSpPr>
            <p:cNvPr id="781" name="Google Shape;781;p19"/>
            <p:cNvSpPr/>
            <p:nvPr/>
          </p:nvSpPr>
          <p:spPr>
            <a:xfrm>
              <a:off x="1752000" y="1851000"/>
              <a:ext cx="865450" cy="746775"/>
            </a:xfrm>
            <a:custGeom>
              <a:rect b="b" l="l" r="r" t="t"/>
              <a:pathLst>
                <a:path extrusionOk="0" h="29871" w="34618">
                  <a:moveTo>
                    <a:pt x="2103" y="0"/>
                  </a:moveTo>
                  <a:cubicBezTo>
                    <a:pt x="942" y="0"/>
                    <a:pt x="1" y="942"/>
                    <a:pt x="1" y="2103"/>
                  </a:cubicBezTo>
                  <a:lnTo>
                    <a:pt x="1" y="27768"/>
                  </a:lnTo>
                  <a:cubicBezTo>
                    <a:pt x="1" y="28930"/>
                    <a:pt x="942" y="29871"/>
                    <a:pt x="2103" y="29871"/>
                  </a:cubicBezTo>
                  <a:lnTo>
                    <a:pt x="32514" y="29871"/>
                  </a:lnTo>
                  <a:cubicBezTo>
                    <a:pt x="33675" y="29871"/>
                    <a:pt x="34617" y="28930"/>
                    <a:pt x="34617" y="27768"/>
                  </a:cubicBezTo>
                  <a:lnTo>
                    <a:pt x="34617" y="5647"/>
                  </a:lnTo>
                  <a:cubicBezTo>
                    <a:pt x="34617" y="4486"/>
                    <a:pt x="33675" y="3545"/>
                    <a:pt x="32514" y="3545"/>
                  </a:cubicBezTo>
                  <a:lnTo>
                    <a:pt x="15346" y="3545"/>
                  </a:lnTo>
                  <a:cubicBezTo>
                    <a:pt x="15346" y="3545"/>
                    <a:pt x="14079" y="2195"/>
                    <a:pt x="13201" y="1268"/>
                  </a:cubicBezTo>
                  <a:cubicBezTo>
                    <a:pt x="12663" y="701"/>
                    <a:pt x="11853" y="37"/>
                    <a:pt x="11070" y="37"/>
                  </a:cubicBezTo>
                  <a:lnTo>
                    <a:pt x="210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782" name="Google Shape;782;p19"/>
            <p:cNvSpPr/>
            <p:nvPr/>
          </p:nvSpPr>
          <p:spPr>
            <a:xfrm>
              <a:off x="1743325" y="1842325"/>
              <a:ext cx="882775" cy="764150"/>
            </a:xfrm>
            <a:custGeom>
              <a:rect b="b" l="l" r="r" t="t"/>
              <a:pathLst>
                <a:path extrusionOk="0" h="30566" w="35311">
                  <a:moveTo>
                    <a:pt x="2449" y="695"/>
                  </a:moveTo>
                  <a:lnTo>
                    <a:pt x="11417" y="731"/>
                  </a:lnTo>
                  <a:cubicBezTo>
                    <a:pt x="12125" y="731"/>
                    <a:pt x="12898" y="1435"/>
                    <a:pt x="13296" y="1854"/>
                  </a:cubicBezTo>
                  <a:cubicBezTo>
                    <a:pt x="14173" y="2781"/>
                    <a:pt x="15441" y="4129"/>
                    <a:pt x="15441" y="4129"/>
                  </a:cubicBezTo>
                  <a:cubicBezTo>
                    <a:pt x="15506" y="4199"/>
                    <a:pt x="15598" y="4238"/>
                    <a:pt x="15693" y="4238"/>
                  </a:cubicBezTo>
                  <a:lnTo>
                    <a:pt x="32861" y="4238"/>
                  </a:lnTo>
                  <a:cubicBezTo>
                    <a:pt x="33830" y="4238"/>
                    <a:pt x="34617" y="5026"/>
                    <a:pt x="34617" y="5994"/>
                  </a:cubicBezTo>
                  <a:lnTo>
                    <a:pt x="34617" y="28116"/>
                  </a:lnTo>
                  <a:cubicBezTo>
                    <a:pt x="34617" y="29083"/>
                    <a:pt x="33830" y="29871"/>
                    <a:pt x="32861" y="29871"/>
                  </a:cubicBezTo>
                  <a:lnTo>
                    <a:pt x="2450" y="29871"/>
                  </a:lnTo>
                  <a:cubicBezTo>
                    <a:pt x="1482" y="29871"/>
                    <a:pt x="694" y="29083"/>
                    <a:pt x="694" y="28116"/>
                  </a:cubicBezTo>
                  <a:lnTo>
                    <a:pt x="694" y="2450"/>
                  </a:lnTo>
                  <a:cubicBezTo>
                    <a:pt x="694" y="1482"/>
                    <a:pt x="1482" y="695"/>
                    <a:pt x="2449" y="695"/>
                  </a:cubicBezTo>
                  <a:close/>
                  <a:moveTo>
                    <a:pt x="2450" y="0"/>
                  </a:moveTo>
                  <a:cubicBezTo>
                    <a:pt x="1099" y="0"/>
                    <a:pt x="0" y="1100"/>
                    <a:pt x="0" y="2450"/>
                  </a:cubicBezTo>
                  <a:lnTo>
                    <a:pt x="0" y="28116"/>
                  </a:lnTo>
                  <a:cubicBezTo>
                    <a:pt x="0" y="29466"/>
                    <a:pt x="1099" y="30565"/>
                    <a:pt x="2450" y="30565"/>
                  </a:cubicBezTo>
                  <a:lnTo>
                    <a:pt x="32861" y="30565"/>
                  </a:lnTo>
                  <a:cubicBezTo>
                    <a:pt x="34213" y="30565"/>
                    <a:pt x="35311" y="29466"/>
                    <a:pt x="35311" y="28116"/>
                  </a:cubicBezTo>
                  <a:lnTo>
                    <a:pt x="35311" y="5995"/>
                  </a:lnTo>
                  <a:cubicBezTo>
                    <a:pt x="35311" y="4643"/>
                    <a:pt x="34213" y="3544"/>
                    <a:pt x="32861" y="3544"/>
                  </a:cubicBezTo>
                  <a:lnTo>
                    <a:pt x="15844" y="3544"/>
                  </a:lnTo>
                  <a:cubicBezTo>
                    <a:pt x="15524" y="3205"/>
                    <a:pt x="14528" y="2146"/>
                    <a:pt x="13800" y="1377"/>
                  </a:cubicBezTo>
                  <a:cubicBezTo>
                    <a:pt x="13221" y="766"/>
                    <a:pt x="12337" y="37"/>
                    <a:pt x="11418" y="37"/>
                  </a:cubicBezTo>
                  <a:lnTo>
                    <a:pt x="2450" y="0"/>
                  </a:lnTo>
                  <a:close/>
                </a:path>
              </a:pathLst>
            </a:custGeom>
            <a:solidFill>
              <a:srgbClr val="2E31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783" name="Google Shape;783;p19"/>
            <p:cNvSpPr/>
            <p:nvPr/>
          </p:nvSpPr>
          <p:spPr>
            <a:xfrm>
              <a:off x="1752000" y="2003025"/>
              <a:ext cx="890900" cy="595125"/>
            </a:xfrm>
            <a:custGeom>
              <a:rect b="b" l="l" r="r" t="t"/>
              <a:pathLst>
                <a:path extrusionOk="0" h="23805" w="35636">
                  <a:moveTo>
                    <a:pt x="14907" y="0"/>
                  </a:moveTo>
                  <a:cubicBezTo>
                    <a:pt x="14296" y="0"/>
                    <a:pt x="13718" y="270"/>
                    <a:pt x="13328" y="740"/>
                  </a:cubicBezTo>
                  <a:cubicBezTo>
                    <a:pt x="12627" y="1584"/>
                    <a:pt x="11642" y="2840"/>
                    <a:pt x="11642" y="2840"/>
                  </a:cubicBezTo>
                  <a:lnTo>
                    <a:pt x="1" y="2840"/>
                  </a:lnTo>
                  <a:lnTo>
                    <a:pt x="1" y="21750"/>
                  </a:lnTo>
                  <a:cubicBezTo>
                    <a:pt x="1" y="22876"/>
                    <a:pt x="914" y="23790"/>
                    <a:pt x="2041" y="23791"/>
                  </a:cubicBezTo>
                  <a:lnTo>
                    <a:pt x="33746" y="23805"/>
                  </a:lnTo>
                  <a:cubicBezTo>
                    <a:pt x="34790" y="23805"/>
                    <a:pt x="35636" y="22958"/>
                    <a:pt x="35636" y="21914"/>
                  </a:cubicBezTo>
                  <a:lnTo>
                    <a:pt x="35636" y="1627"/>
                  </a:lnTo>
                  <a:cubicBezTo>
                    <a:pt x="35636" y="729"/>
                    <a:pt x="34909" y="0"/>
                    <a:pt x="3401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784" name="Google Shape;784;p19"/>
            <p:cNvSpPr/>
            <p:nvPr/>
          </p:nvSpPr>
          <p:spPr>
            <a:xfrm>
              <a:off x="1743325" y="1994350"/>
              <a:ext cx="908250" cy="612475"/>
            </a:xfrm>
            <a:custGeom>
              <a:rect b="b" l="l" r="r" t="t"/>
              <a:pathLst>
                <a:path extrusionOk="0" h="24499" w="36330">
                  <a:moveTo>
                    <a:pt x="34357" y="695"/>
                  </a:moveTo>
                  <a:cubicBezTo>
                    <a:pt x="35062" y="695"/>
                    <a:pt x="35636" y="1269"/>
                    <a:pt x="35636" y="1974"/>
                  </a:cubicBezTo>
                  <a:lnTo>
                    <a:pt x="35636" y="22261"/>
                  </a:lnTo>
                  <a:cubicBezTo>
                    <a:pt x="35636" y="22674"/>
                    <a:pt x="35475" y="23061"/>
                    <a:pt x="35183" y="23352"/>
                  </a:cubicBezTo>
                  <a:cubicBezTo>
                    <a:pt x="34892" y="23643"/>
                    <a:pt x="34505" y="23804"/>
                    <a:pt x="34093" y="23804"/>
                  </a:cubicBezTo>
                  <a:lnTo>
                    <a:pt x="2388" y="23790"/>
                  </a:lnTo>
                  <a:cubicBezTo>
                    <a:pt x="1454" y="23790"/>
                    <a:pt x="694" y="23030"/>
                    <a:pt x="694" y="22097"/>
                  </a:cubicBezTo>
                  <a:lnTo>
                    <a:pt x="694" y="3535"/>
                  </a:lnTo>
                  <a:lnTo>
                    <a:pt x="11989" y="3535"/>
                  </a:lnTo>
                  <a:cubicBezTo>
                    <a:pt x="12096" y="3535"/>
                    <a:pt x="12197" y="3486"/>
                    <a:pt x="12263" y="3402"/>
                  </a:cubicBezTo>
                  <a:cubicBezTo>
                    <a:pt x="12263" y="3401"/>
                    <a:pt x="13244" y="2149"/>
                    <a:pt x="13941" y="1310"/>
                  </a:cubicBezTo>
                  <a:cubicBezTo>
                    <a:pt x="14265" y="919"/>
                    <a:pt x="14744" y="695"/>
                    <a:pt x="15254" y="695"/>
                  </a:cubicBezTo>
                  <a:close/>
                  <a:moveTo>
                    <a:pt x="15254" y="1"/>
                  </a:moveTo>
                  <a:cubicBezTo>
                    <a:pt x="14536" y="1"/>
                    <a:pt x="13863" y="317"/>
                    <a:pt x="13407" y="866"/>
                  </a:cubicBezTo>
                  <a:cubicBezTo>
                    <a:pt x="12842" y="1547"/>
                    <a:pt x="12093" y="2495"/>
                    <a:pt x="11820" y="2840"/>
                  </a:cubicBezTo>
                  <a:lnTo>
                    <a:pt x="348" y="2840"/>
                  </a:lnTo>
                  <a:cubicBezTo>
                    <a:pt x="155" y="2840"/>
                    <a:pt x="0" y="2996"/>
                    <a:pt x="0" y="3187"/>
                  </a:cubicBezTo>
                  <a:lnTo>
                    <a:pt x="0" y="22097"/>
                  </a:lnTo>
                  <a:cubicBezTo>
                    <a:pt x="0" y="23413"/>
                    <a:pt x="1071" y="24484"/>
                    <a:pt x="2388" y="24484"/>
                  </a:cubicBezTo>
                  <a:lnTo>
                    <a:pt x="34093" y="24498"/>
                  </a:lnTo>
                  <a:cubicBezTo>
                    <a:pt x="34690" y="24498"/>
                    <a:pt x="35253" y="24265"/>
                    <a:pt x="35675" y="23843"/>
                  </a:cubicBezTo>
                  <a:cubicBezTo>
                    <a:pt x="36097" y="23421"/>
                    <a:pt x="36330" y="22859"/>
                    <a:pt x="36330" y="22261"/>
                  </a:cubicBezTo>
                  <a:lnTo>
                    <a:pt x="36330" y="1974"/>
                  </a:lnTo>
                  <a:cubicBezTo>
                    <a:pt x="36330" y="885"/>
                    <a:pt x="35445" y="1"/>
                    <a:pt x="34357" y="1"/>
                  </a:cubicBezTo>
                  <a:close/>
                </a:path>
              </a:pathLst>
            </a:custGeom>
            <a:solidFill>
              <a:srgbClr val="2E31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grpSp>
        <p:nvGrpSpPr>
          <p:cNvPr id="785" name="Google Shape;785;p19"/>
          <p:cNvGrpSpPr/>
          <p:nvPr/>
        </p:nvGrpSpPr>
        <p:grpSpPr>
          <a:xfrm>
            <a:off x="635001" y="896785"/>
            <a:ext cx="10350433" cy="2532216"/>
            <a:chOff x="-266700" y="1543863"/>
            <a:chExt cx="7762825" cy="1899162"/>
          </a:xfrm>
        </p:grpSpPr>
        <p:sp>
          <p:nvSpPr>
            <p:cNvPr id="786" name="Google Shape;786;p19"/>
            <p:cNvSpPr/>
            <p:nvPr/>
          </p:nvSpPr>
          <p:spPr>
            <a:xfrm>
              <a:off x="-266700" y="1543863"/>
              <a:ext cx="7762800" cy="426900"/>
            </a:xfrm>
            <a:prstGeom prst="roundRect">
              <a:avLst>
                <a:gd fmla="val 26774" name="adj"/>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787" name="Google Shape;787;p19"/>
            <p:cNvSpPr/>
            <p:nvPr/>
          </p:nvSpPr>
          <p:spPr>
            <a:xfrm>
              <a:off x="-261275" y="1875525"/>
              <a:ext cx="7757400" cy="15675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nvGrpSpPr>
            <p:cNvPr id="788" name="Google Shape;788;p19"/>
            <p:cNvGrpSpPr/>
            <p:nvPr/>
          </p:nvGrpSpPr>
          <p:grpSpPr>
            <a:xfrm>
              <a:off x="6703400" y="1613838"/>
              <a:ext cx="706369" cy="198722"/>
              <a:chOff x="7438100" y="656825"/>
              <a:chExt cx="706369" cy="198722"/>
            </a:xfrm>
          </p:grpSpPr>
          <p:sp>
            <p:nvSpPr>
              <p:cNvPr id="789" name="Google Shape;789;p19"/>
              <p:cNvSpPr/>
              <p:nvPr/>
            </p:nvSpPr>
            <p:spPr>
              <a:xfrm>
                <a:off x="7950645" y="661703"/>
                <a:ext cx="188947" cy="188947"/>
              </a:xfrm>
              <a:custGeom>
                <a:rect b="b" l="l" r="r" t="t"/>
                <a:pathLst>
                  <a:path extrusionOk="0" h="9877" w="9877">
                    <a:moveTo>
                      <a:pt x="1" y="1"/>
                    </a:moveTo>
                    <a:lnTo>
                      <a:pt x="1" y="9876"/>
                    </a:lnTo>
                    <a:lnTo>
                      <a:pt x="9877" y="9876"/>
                    </a:lnTo>
                    <a:lnTo>
                      <a:pt x="9877"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790" name="Google Shape;790;p19"/>
              <p:cNvSpPr/>
              <p:nvPr/>
            </p:nvSpPr>
            <p:spPr>
              <a:xfrm>
                <a:off x="7945766" y="656825"/>
                <a:ext cx="198703" cy="198722"/>
              </a:xfrm>
              <a:custGeom>
                <a:rect b="b" l="l" r="r" t="t"/>
                <a:pathLst>
                  <a:path extrusionOk="0" h="10388" w="10387">
                    <a:moveTo>
                      <a:pt x="9877" y="511"/>
                    </a:moveTo>
                    <a:lnTo>
                      <a:pt x="9877" y="9876"/>
                    </a:lnTo>
                    <a:lnTo>
                      <a:pt x="511" y="9876"/>
                    </a:lnTo>
                    <a:lnTo>
                      <a:pt x="511" y="511"/>
                    </a:lnTo>
                    <a:close/>
                    <a:moveTo>
                      <a:pt x="256" y="0"/>
                    </a:moveTo>
                    <a:cubicBezTo>
                      <a:pt x="115" y="0"/>
                      <a:pt x="1" y="115"/>
                      <a:pt x="1" y="256"/>
                    </a:cubicBezTo>
                    <a:lnTo>
                      <a:pt x="1" y="10131"/>
                    </a:lnTo>
                    <a:cubicBezTo>
                      <a:pt x="1" y="10273"/>
                      <a:pt x="115" y="10388"/>
                      <a:pt x="256" y="10388"/>
                    </a:cubicBezTo>
                    <a:lnTo>
                      <a:pt x="10132" y="10388"/>
                    </a:lnTo>
                    <a:cubicBezTo>
                      <a:pt x="10273" y="10388"/>
                      <a:pt x="10387" y="10273"/>
                      <a:pt x="10387" y="10131"/>
                    </a:cubicBezTo>
                    <a:lnTo>
                      <a:pt x="10387" y="256"/>
                    </a:lnTo>
                    <a:cubicBezTo>
                      <a:pt x="10387" y="114"/>
                      <a:pt x="10273" y="0"/>
                      <a:pt x="1013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791" name="Google Shape;791;p19"/>
              <p:cNvSpPr/>
              <p:nvPr/>
            </p:nvSpPr>
            <p:spPr>
              <a:xfrm>
                <a:off x="8002201" y="714598"/>
                <a:ext cx="85855" cy="83177"/>
              </a:xfrm>
              <a:custGeom>
                <a:rect b="b" l="l" r="r" t="t"/>
                <a:pathLst>
                  <a:path extrusionOk="0" h="4348" w="4488">
                    <a:moveTo>
                      <a:pt x="0" y="1"/>
                    </a:moveTo>
                    <a:lnTo>
                      <a:pt x="4488" y="4347"/>
                    </a:lnTo>
                  </a:path>
                </a:pathLst>
              </a:custGeom>
              <a:solidFill>
                <a:srgbClr val="F9EC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792" name="Google Shape;792;p19"/>
              <p:cNvSpPr/>
              <p:nvPr/>
            </p:nvSpPr>
            <p:spPr>
              <a:xfrm>
                <a:off x="7996807" y="709720"/>
                <a:ext cx="96645" cy="92934"/>
              </a:xfrm>
              <a:custGeom>
                <a:rect b="b" l="l" r="r" t="t"/>
                <a:pathLst>
                  <a:path extrusionOk="0" h="4858" w="5052">
                    <a:moveTo>
                      <a:pt x="283" y="1"/>
                    </a:moveTo>
                    <a:cubicBezTo>
                      <a:pt x="216" y="1"/>
                      <a:pt x="149" y="27"/>
                      <a:pt x="98" y="78"/>
                    </a:cubicBezTo>
                    <a:cubicBezTo>
                      <a:pt x="0" y="179"/>
                      <a:pt x="3" y="341"/>
                      <a:pt x="104" y="440"/>
                    </a:cubicBezTo>
                    <a:lnTo>
                      <a:pt x="4592" y="4785"/>
                    </a:lnTo>
                    <a:cubicBezTo>
                      <a:pt x="4642" y="4833"/>
                      <a:pt x="4706" y="4857"/>
                      <a:pt x="4770" y="4857"/>
                    </a:cubicBezTo>
                    <a:cubicBezTo>
                      <a:pt x="4837" y="4857"/>
                      <a:pt x="4903" y="4832"/>
                      <a:pt x="4954" y="4780"/>
                    </a:cubicBezTo>
                    <a:cubicBezTo>
                      <a:pt x="5051" y="4678"/>
                      <a:pt x="5048" y="4516"/>
                      <a:pt x="4947" y="4418"/>
                    </a:cubicBezTo>
                    <a:lnTo>
                      <a:pt x="460" y="72"/>
                    </a:lnTo>
                    <a:cubicBezTo>
                      <a:pt x="410" y="24"/>
                      <a:pt x="347" y="1"/>
                      <a:pt x="28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793" name="Google Shape;793;p19"/>
              <p:cNvSpPr/>
              <p:nvPr/>
            </p:nvSpPr>
            <p:spPr>
              <a:xfrm>
                <a:off x="8002201" y="714598"/>
                <a:ext cx="85855" cy="83177"/>
              </a:xfrm>
              <a:custGeom>
                <a:rect b="b" l="l" r="r" t="t"/>
                <a:pathLst>
                  <a:path extrusionOk="0" h="4348" w="4488">
                    <a:moveTo>
                      <a:pt x="4488" y="1"/>
                    </a:moveTo>
                    <a:lnTo>
                      <a:pt x="0" y="4347"/>
                    </a:lnTo>
                  </a:path>
                </a:pathLst>
              </a:custGeom>
              <a:solidFill>
                <a:srgbClr val="F9EC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794" name="Google Shape;794;p19"/>
              <p:cNvSpPr/>
              <p:nvPr/>
            </p:nvSpPr>
            <p:spPr>
              <a:xfrm>
                <a:off x="7996807" y="709720"/>
                <a:ext cx="96645" cy="92934"/>
              </a:xfrm>
              <a:custGeom>
                <a:rect b="b" l="l" r="r" t="t"/>
                <a:pathLst>
                  <a:path extrusionOk="0" h="4858" w="5052">
                    <a:moveTo>
                      <a:pt x="4769" y="1"/>
                    </a:moveTo>
                    <a:cubicBezTo>
                      <a:pt x="4706" y="1"/>
                      <a:pt x="4642" y="24"/>
                      <a:pt x="4592" y="72"/>
                    </a:cubicBezTo>
                    <a:lnTo>
                      <a:pt x="104" y="4418"/>
                    </a:lnTo>
                    <a:cubicBezTo>
                      <a:pt x="3" y="4517"/>
                      <a:pt x="0" y="4679"/>
                      <a:pt x="98" y="4780"/>
                    </a:cubicBezTo>
                    <a:cubicBezTo>
                      <a:pt x="149" y="4832"/>
                      <a:pt x="215" y="4857"/>
                      <a:pt x="282" y="4857"/>
                    </a:cubicBezTo>
                    <a:cubicBezTo>
                      <a:pt x="346" y="4857"/>
                      <a:pt x="411" y="4833"/>
                      <a:pt x="460" y="4785"/>
                    </a:cubicBezTo>
                    <a:lnTo>
                      <a:pt x="4947" y="440"/>
                    </a:lnTo>
                    <a:cubicBezTo>
                      <a:pt x="5048" y="341"/>
                      <a:pt x="5051" y="179"/>
                      <a:pt x="4954" y="78"/>
                    </a:cubicBezTo>
                    <a:cubicBezTo>
                      <a:pt x="4903" y="27"/>
                      <a:pt x="4836" y="1"/>
                      <a:pt x="476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795" name="Google Shape;795;p19"/>
              <p:cNvSpPr/>
              <p:nvPr/>
            </p:nvSpPr>
            <p:spPr>
              <a:xfrm>
                <a:off x="7442978" y="661703"/>
                <a:ext cx="188947" cy="188947"/>
              </a:xfrm>
              <a:custGeom>
                <a:rect b="b" l="l" r="r" t="t"/>
                <a:pathLst>
                  <a:path extrusionOk="0" h="9877" w="9877">
                    <a:moveTo>
                      <a:pt x="0" y="1"/>
                    </a:moveTo>
                    <a:lnTo>
                      <a:pt x="0" y="9876"/>
                    </a:lnTo>
                    <a:lnTo>
                      <a:pt x="9876" y="9876"/>
                    </a:lnTo>
                    <a:lnTo>
                      <a:pt x="9876"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796" name="Google Shape;796;p19"/>
              <p:cNvSpPr/>
              <p:nvPr/>
            </p:nvSpPr>
            <p:spPr>
              <a:xfrm>
                <a:off x="7438100" y="656825"/>
                <a:ext cx="198722" cy="198722"/>
              </a:xfrm>
              <a:custGeom>
                <a:rect b="b" l="l" r="r" t="t"/>
                <a:pathLst>
                  <a:path extrusionOk="0" h="10388" w="10388">
                    <a:moveTo>
                      <a:pt x="9876" y="511"/>
                    </a:moveTo>
                    <a:lnTo>
                      <a:pt x="9876" y="9876"/>
                    </a:lnTo>
                    <a:lnTo>
                      <a:pt x="511" y="9876"/>
                    </a:lnTo>
                    <a:lnTo>
                      <a:pt x="511" y="511"/>
                    </a:lnTo>
                    <a:close/>
                    <a:moveTo>
                      <a:pt x="255" y="0"/>
                    </a:moveTo>
                    <a:cubicBezTo>
                      <a:pt x="115" y="0"/>
                      <a:pt x="0" y="115"/>
                      <a:pt x="0" y="256"/>
                    </a:cubicBezTo>
                    <a:lnTo>
                      <a:pt x="0" y="10131"/>
                    </a:lnTo>
                    <a:cubicBezTo>
                      <a:pt x="0" y="10273"/>
                      <a:pt x="115" y="10388"/>
                      <a:pt x="255" y="10388"/>
                    </a:cubicBezTo>
                    <a:lnTo>
                      <a:pt x="10131" y="10388"/>
                    </a:lnTo>
                    <a:cubicBezTo>
                      <a:pt x="10272" y="10388"/>
                      <a:pt x="10387" y="10273"/>
                      <a:pt x="10387" y="10131"/>
                    </a:cubicBezTo>
                    <a:lnTo>
                      <a:pt x="10387" y="256"/>
                    </a:lnTo>
                    <a:cubicBezTo>
                      <a:pt x="10387" y="114"/>
                      <a:pt x="10272" y="0"/>
                      <a:pt x="101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797" name="Google Shape;797;p19"/>
              <p:cNvSpPr/>
              <p:nvPr/>
            </p:nvSpPr>
            <p:spPr>
              <a:xfrm>
                <a:off x="7473989" y="801010"/>
                <a:ext cx="126908" cy="9775"/>
              </a:xfrm>
              <a:custGeom>
                <a:rect b="b" l="l" r="r" t="t"/>
                <a:pathLst>
                  <a:path extrusionOk="0" h="511" w="6634">
                    <a:moveTo>
                      <a:pt x="257" y="0"/>
                    </a:moveTo>
                    <a:cubicBezTo>
                      <a:pt x="115" y="0"/>
                      <a:pt x="1" y="114"/>
                      <a:pt x="1" y="255"/>
                    </a:cubicBezTo>
                    <a:cubicBezTo>
                      <a:pt x="1" y="397"/>
                      <a:pt x="115" y="511"/>
                      <a:pt x="257" y="511"/>
                    </a:cubicBezTo>
                    <a:lnTo>
                      <a:pt x="6379" y="511"/>
                    </a:lnTo>
                    <a:cubicBezTo>
                      <a:pt x="6519" y="511"/>
                      <a:pt x="6634" y="397"/>
                      <a:pt x="6634" y="255"/>
                    </a:cubicBezTo>
                    <a:cubicBezTo>
                      <a:pt x="6634" y="114"/>
                      <a:pt x="6519" y="0"/>
                      <a:pt x="637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798" name="Google Shape;798;p19"/>
              <p:cNvSpPr/>
              <p:nvPr/>
            </p:nvSpPr>
            <p:spPr>
              <a:xfrm>
                <a:off x="7697701" y="661703"/>
                <a:ext cx="188947" cy="188947"/>
              </a:xfrm>
              <a:custGeom>
                <a:rect b="b" l="l" r="r" t="t"/>
                <a:pathLst>
                  <a:path extrusionOk="0" h="9877" w="9877">
                    <a:moveTo>
                      <a:pt x="0" y="1"/>
                    </a:moveTo>
                    <a:lnTo>
                      <a:pt x="0" y="9876"/>
                    </a:lnTo>
                    <a:lnTo>
                      <a:pt x="9876" y="9876"/>
                    </a:lnTo>
                    <a:lnTo>
                      <a:pt x="9876"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799" name="Google Shape;799;p19"/>
              <p:cNvSpPr/>
              <p:nvPr/>
            </p:nvSpPr>
            <p:spPr>
              <a:xfrm>
                <a:off x="7692823" y="656825"/>
                <a:ext cx="198703" cy="198722"/>
              </a:xfrm>
              <a:custGeom>
                <a:rect b="b" l="l" r="r" t="t"/>
                <a:pathLst>
                  <a:path extrusionOk="0" h="10388" w="10387">
                    <a:moveTo>
                      <a:pt x="9876" y="511"/>
                    </a:moveTo>
                    <a:lnTo>
                      <a:pt x="9876" y="9876"/>
                    </a:lnTo>
                    <a:lnTo>
                      <a:pt x="511" y="9876"/>
                    </a:lnTo>
                    <a:lnTo>
                      <a:pt x="511" y="511"/>
                    </a:lnTo>
                    <a:close/>
                    <a:moveTo>
                      <a:pt x="255" y="0"/>
                    </a:moveTo>
                    <a:cubicBezTo>
                      <a:pt x="114" y="0"/>
                      <a:pt x="0" y="115"/>
                      <a:pt x="0" y="256"/>
                    </a:cubicBezTo>
                    <a:lnTo>
                      <a:pt x="0" y="10131"/>
                    </a:lnTo>
                    <a:cubicBezTo>
                      <a:pt x="0" y="10273"/>
                      <a:pt x="114" y="10388"/>
                      <a:pt x="255" y="10388"/>
                    </a:cubicBezTo>
                    <a:lnTo>
                      <a:pt x="10131" y="10388"/>
                    </a:lnTo>
                    <a:cubicBezTo>
                      <a:pt x="10272" y="10388"/>
                      <a:pt x="10386" y="10273"/>
                      <a:pt x="10386" y="10131"/>
                    </a:cubicBezTo>
                    <a:lnTo>
                      <a:pt x="10386" y="256"/>
                    </a:lnTo>
                    <a:cubicBezTo>
                      <a:pt x="10386" y="114"/>
                      <a:pt x="10272" y="0"/>
                      <a:pt x="101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800" name="Google Shape;800;p19"/>
              <p:cNvSpPr/>
              <p:nvPr/>
            </p:nvSpPr>
            <p:spPr>
              <a:xfrm>
                <a:off x="7733743" y="703790"/>
                <a:ext cx="116865" cy="104794"/>
              </a:xfrm>
              <a:custGeom>
                <a:rect b="b" l="l" r="r" t="t"/>
                <a:pathLst>
                  <a:path extrusionOk="0" h="5478" w="6109">
                    <a:moveTo>
                      <a:pt x="5597" y="511"/>
                    </a:moveTo>
                    <a:lnTo>
                      <a:pt x="5597" y="4966"/>
                    </a:lnTo>
                    <a:lnTo>
                      <a:pt x="512" y="4966"/>
                    </a:lnTo>
                    <a:lnTo>
                      <a:pt x="512" y="511"/>
                    </a:lnTo>
                    <a:close/>
                    <a:moveTo>
                      <a:pt x="257" y="0"/>
                    </a:moveTo>
                    <a:cubicBezTo>
                      <a:pt x="115" y="0"/>
                      <a:pt x="0" y="114"/>
                      <a:pt x="0" y="256"/>
                    </a:cubicBezTo>
                    <a:lnTo>
                      <a:pt x="0" y="5222"/>
                    </a:lnTo>
                    <a:cubicBezTo>
                      <a:pt x="0" y="5363"/>
                      <a:pt x="115" y="5478"/>
                      <a:pt x="257" y="5478"/>
                    </a:cubicBezTo>
                    <a:lnTo>
                      <a:pt x="5853" y="5478"/>
                    </a:lnTo>
                    <a:cubicBezTo>
                      <a:pt x="5993" y="5478"/>
                      <a:pt x="6108" y="5363"/>
                      <a:pt x="6108" y="5222"/>
                    </a:cubicBezTo>
                    <a:lnTo>
                      <a:pt x="6108" y="256"/>
                    </a:lnTo>
                    <a:cubicBezTo>
                      <a:pt x="6108" y="114"/>
                      <a:pt x="5993" y="0"/>
                      <a:pt x="58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801" name="Google Shape;801;p19"/>
              <p:cNvSpPr/>
              <p:nvPr/>
            </p:nvSpPr>
            <p:spPr>
              <a:xfrm>
                <a:off x="7739693" y="709299"/>
                <a:ext cx="102977" cy="15954"/>
              </a:xfrm>
              <a:custGeom>
                <a:rect b="b" l="l" r="r" t="t"/>
                <a:pathLst>
                  <a:path extrusionOk="0" h="834" w="5383">
                    <a:moveTo>
                      <a:pt x="1" y="0"/>
                    </a:moveTo>
                    <a:lnTo>
                      <a:pt x="1" y="834"/>
                    </a:lnTo>
                    <a:lnTo>
                      <a:pt x="5383" y="834"/>
                    </a:lnTo>
                    <a:lnTo>
                      <a:pt x="5330" y="2"/>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grpSp>
      <p:grpSp>
        <p:nvGrpSpPr>
          <p:cNvPr id="802" name="Google Shape;802;p19"/>
          <p:cNvGrpSpPr/>
          <p:nvPr/>
        </p:nvGrpSpPr>
        <p:grpSpPr>
          <a:xfrm>
            <a:off x="959999" y="1106100"/>
            <a:ext cx="10584279" cy="4888200"/>
            <a:chOff x="719999" y="573225"/>
            <a:chExt cx="7938209" cy="3666150"/>
          </a:xfrm>
        </p:grpSpPr>
        <p:grpSp>
          <p:nvGrpSpPr>
            <p:cNvPr id="803" name="Google Shape;803;p19"/>
            <p:cNvGrpSpPr/>
            <p:nvPr/>
          </p:nvGrpSpPr>
          <p:grpSpPr>
            <a:xfrm>
              <a:off x="719999" y="573225"/>
              <a:ext cx="7938209" cy="3666150"/>
              <a:chOff x="720000" y="573225"/>
              <a:chExt cx="7704007" cy="3666150"/>
            </a:xfrm>
          </p:grpSpPr>
          <p:sp>
            <p:nvSpPr>
              <p:cNvPr id="804" name="Google Shape;804;p19"/>
              <p:cNvSpPr/>
              <p:nvPr/>
            </p:nvSpPr>
            <p:spPr>
              <a:xfrm>
                <a:off x="720000" y="573225"/>
                <a:ext cx="7704000" cy="426900"/>
              </a:xfrm>
              <a:prstGeom prst="roundRect">
                <a:avLst>
                  <a:gd fmla="val 26774"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805" name="Google Shape;805;p19"/>
              <p:cNvSpPr/>
              <p:nvPr/>
            </p:nvSpPr>
            <p:spPr>
              <a:xfrm>
                <a:off x="723907" y="904875"/>
                <a:ext cx="7700100" cy="33345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grpSp>
          <p:nvGrpSpPr>
            <p:cNvPr id="806" name="Google Shape;806;p19"/>
            <p:cNvGrpSpPr/>
            <p:nvPr/>
          </p:nvGrpSpPr>
          <p:grpSpPr>
            <a:xfrm>
              <a:off x="7842475" y="646225"/>
              <a:ext cx="706369" cy="198722"/>
              <a:chOff x="7438100" y="656825"/>
              <a:chExt cx="706369" cy="198722"/>
            </a:xfrm>
          </p:grpSpPr>
          <p:sp>
            <p:nvSpPr>
              <p:cNvPr id="807" name="Google Shape;807;p19"/>
              <p:cNvSpPr/>
              <p:nvPr/>
            </p:nvSpPr>
            <p:spPr>
              <a:xfrm>
                <a:off x="7950645" y="661703"/>
                <a:ext cx="188947" cy="188947"/>
              </a:xfrm>
              <a:custGeom>
                <a:rect b="b" l="l" r="r" t="t"/>
                <a:pathLst>
                  <a:path extrusionOk="0" h="9877" w="9877">
                    <a:moveTo>
                      <a:pt x="1" y="1"/>
                    </a:moveTo>
                    <a:lnTo>
                      <a:pt x="1" y="9876"/>
                    </a:lnTo>
                    <a:lnTo>
                      <a:pt x="9877" y="9876"/>
                    </a:lnTo>
                    <a:lnTo>
                      <a:pt x="9877"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808" name="Google Shape;808;p19"/>
              <p:cNvSpPr/>
              <p:nvPr/>
            </p:nvSpPr>
            <p:spPr>
              <a:xfrm>
                <a:off x="7945766" y="656825"/>
                <a:ext cx="198703" cy="198722"/>
              </a:xfrm>
              <a:custGeom>
                <a:rect b="b" l="l" r="r" t="t"/>
                <a:pathLst>
                  <a:path extrusionOk="0" h="10388" w="10387">
                    <a:moveTo>
                      <a:pt x="9877" y="511"/>
                    </a:moveTo>
                    <a:lnTo>
                      <a:pt x="9877" y="9876"/>
                    </a:lnTo>
                    <a:lnTo>
                      <a:pt x="511" y="9876"/>
                    </a:lnTo>
                    <a:lnTo>
                      <a:pt x="511" y="511"/>
                    </a:lnTo>
                    <a:close/>
                    <a:moveTo>
                      <a:pt x="256" y="0"/>
                    </a:moveTo>
                    <a:cubicBezTo>
                      <a:pt x="115" y="0"/>
                      <a:pt x="1" y="115"/>
                      <a:pt x="1" y="256"/>
                    </a:cubicBezTo>
                    <a:lnTo>
                      <a:pt x="1" y="10131"/>
                    </a:lnTo>
                    <a:cubicBezTo>
                      <a:pt x="1" y="10273"/>
                      <a:pt x="115" y="10388"/>
                      <a:pt x="256" y="10388"/>
                    </a:cubicBezTo>
                    <a:lnTo>
                      <a:pt x="10132" y="10388"/>
                    </a:lnTo>
                    <a:cubicBezTo>
                      <a:pt x="10273" y="10388"/>
                      <a:pt x="10387" y="10273"/>
                      <a:pt x="10387" y="10131"/>
                    </a:cubicBezTo>
                    <a:lnTo>
                      <a:pt x="10387" y="256"/>
                    </a:lnTo>
                    <a:cubicBezTo>
                      <a:pt x="10387" y="114"/>
                      <a:pt x="10273" y="0"/>
                      <a:pt x="1013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809" name="Google Shape;809;p19"/>
              <p:cNvSpPr/>
              <p:nvPr/>
            </p:nvSpPr>
            <p:spPr>
              <a:xfrm>
                <a:off x="8002201" y="714598"/>
                <a:ext cx="85855" cy="83177"/>
              </a:xfrm>
              <a:custGeom>
                <a:rect b="b" l="l" r="r" t="t"/>
                <a:pathLst>
                  <a:path extrusionOk="0" h="4348" w="4488">
                    <a:moveTo>
                      <a:pt x="0" y="1"/>
                    </a:moveTo>
                    <a:lnTo>
                      <a:pt x="4488" y="4347"/>
                    </a:lnTo>
                  </a:path>
                </a:pathLst>
              </a:custGeom>
              <a:solidFill>
                <a:srgbClr val="F9EC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810" name="Google Shape;810;p19"/>
              <p:cNvSpPr/>
              <p:nvPr/>
            </p:nvSpPr>
            <p:spPr>
              <a:xfrm>
                <a:off x="7996807" y="709720"/>
                <a:ext cx="96645" cy="92934"/>
              </a:xfrm>
              <a:custGeom>
                <a:rect b="b" l="l" r="r" t="t"/>
                <a:pathLst>
                  <a:path extrusionOk="0" h="4858" w="5052">
                    <a:moveTo>
                      <a:pt x="283" y="1"/>
                    </a:moveTo>
                    <a:cubicBezTo>
                      <a:pt x="216" y="1"/>
                      <a:pt x="149" y="27"/>
                      <a:pt x="98" y="78"/>
                    </a:cubicBezTo>
                    <a:cubicBezTo>
                      <a:pt x="0" y="179"/>
                      <a:pt x="3" y="341"/>
                      <a:pt x="104" y="440"/>
                    </a:cubicBezTo>
                    <a:lnTo>
                      <a:pt x="4592" y="4785"/>
                    </a:lnTo>
                    <a:cubicBezTo>
                      <a:pt x="4642" y="4833"/>
                      <a:pt x="4706" y="4857"/>
                      <a:pt x="4770" y="4857"/>
                    </a:cubicBezTo>
                    <a:cubicBezTo>
                      <a:pt x="4837" y="4857"/>
                      <a:pt x="4903" y="4832"/>
                      <a:pt x="4954" y="4780"/>
                    </a:cubicBezTo>
                    <a:cubicBezTo>
                      <a:pt x="5051" y="4678"/>
                      <a:pt x="5048" y="4516"/>
                      <a:pt x="4947" y="4418"/>
                    </a:cubicBezTo>
                    <a:lnTo>
                      <a:pt x="460" y="72"/>
                    </a:lnTo>
                    <a:cubicBezTo>
                      <a:pt x="410" y="24"/>
                      <a:pt x="347" y="1"/>
                      <a:pt x="28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811" name="Google Shape;811;p19"/>
              <p:cNvSpPr/>
              <p:nvPr/>
            </p:nvSpPr>
            <p:spPr>
              <a:xfrm>
                <a:off x="8002201" y="714598"/>
                <a:ext cx="85855" cy="83177"/>
              </a:xfrm>
              <a:custGeom>
                <a:rect b="b" l="l" r="r" t="t"/>
                <a:pathLst>
                  <a:path extrusionOk="0" h="4348" w="4488">
                    <a:moveTo>
                      <a:pt x="4488" y="1"/>
                    </a:moveTo>
                    <a:lnTo>
                      <a:pt x="0" y="4347"/>
                    </a:lnTo>
                  </a:path>
                </a:pathLst>
              </a:custGeom>
              <a:solidFill>
                <a:srgbClr val="F9EC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812" name="Google Shape;812;p19"/>
              <p:cNvSpPr/>
              <p:nvPr/>
            </p:nvSpPr>
            <p:spPr>
              <a:xfrm>
                <a:off x="7996807" y="709720"/>
                <a:ext cx="96645" cy="92934"/>
              </a:xfrm>
              <a:custGeom>
                <a:rect b="b" l="l" r="r" t="t"/>
                <a:pathLst>
                  <a:path extrusionOk="0" h="4858" w="5052">
                    <a:moveTo>
                      <a:pt x="4769" y="1"/>
                    </a:moveTo>
                    <a:cubicBezTo>
                      <a:pt x="4706" y="1"/>
                      <a:pt x="4642" y="24"/>
                      <a:pt x="4592" y="72"/>
                    </a:cubicBezTo>
                    <a:lnTo>
                      <a:pt x="104" y="4418"/>
                    </a:lnTo>
                    <a:cubicBezTo>
                      <a:pt x="3" y="4517"/>
                      <a:pt x="0" y="4679"/>
                      <a:pt x="98" y="4780"/>
                    </a:cubicBezTo>
                    <a:cubicBezTo>
                      <a:pt x="149" y="4832"/>
                      <a:pt x="215" y="4857"/>
                      <a:pt x="282" y="4857"/>
                    </a:cubicBezTo>
                    <a:cubicBezTo>
                      <a:pt x="346" y="4857"/>
                      <a:pt x="411" y="4833"/>
                      <a:pt x="460" y="4785"/>
                    </a:cubicBezTo>
                    <a:lnTo>
                      <a:pt x="4947" y="440"/>
                    </a:lnTo>
                    <a:cubicBezTo>
                      <a:pt x="5048" y="341"/>
                      <a:pt x="5051" y="179"/>
                      <a:pt x="4954" y="78"/>
                    </a:cubicBezTo>
                    <a:cubicBezTo>
                      <a:pt x="4903" y="27"/>
                      <a:pt x="4836" y="1"/>
                      <a:pt x="476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813" name="Google Shape;813;p19"/>
              <p:cNvSpPr/>
              <p:nvPr/>
            </p:nvSpPr>
            <p:spPr>
              <a:xfrm>
                <a:off x="7442978" y="661703"/>
                <a:ext cx="188947" cy="188947"/>
              </a:xfrm>
              <a:custGeom>
                <a:rect b="b" l="l" r="r" t="t"/>
                <a:pathLst>
                  <a:path extrusionOk="0" h="9877" w="9877">
                    <a:moveTo>
                      <a:pt x="0" y="1"/>
                    </a:moveTo>
                    <a:lnTo>
                      <a:pt x="0" y="9876"/>
                    </a:lnTo>
                    <a:lnTo>
                      <a:pt x="9876" y="9876"/>
                    </a:lnTo>
                    <a:lnTo>
                      <a:pt x="987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814" name="Google Shape;814;p19"/>
              <p:cNvSpPr/>
              <p:nvPr/>
            </p:nvSpPr>
            <p:spPr>
              <a:xfrm>
                <a:off x="7438100" y="656825"/>
                <a:ext cx="198722" cy="198722"/>
              </a:xfrm>
              <a:custGeom>
                <a:rect b="b" l="l" r="r" t="t"/>
                <a:pathLst>
                  <a:path extrusionOk="0" h="10388" w="10388">
                    <a:moveTo>
                      <a:pt x="9876" y="511"/>
                    </a:moveTo>
                    <a:lnTo>
                      <a:pt x="9876" y="9876"/>
                    </a:lnTo>
                    <a:lnTo>
                      <a:pt x="511" y="9876"/>
                    </a:lnTo>
                    <a:lnTo>
                      <a:pt x="511" y="511"/>
                    </a:lnTo>
                    <a:close/>
                    <a:moveTo>
                      <a:pt x="255" y="0"/>
                    </a:moveTo>
                    <a:cubicBezTo>
                      <a:pt x="115" y="0"/>
                      <a:pt x="0" y="115"/>
                      <a:pt x="0" y="256"/>
                    </a:cubicBezTo>
                    <a:lnTo>
                      <a:pt x="0" y="10131"/>
                    </a:lnTo>
                    <a:cubicBezTo>
                      <a:pt x="0" y="10273"/>
                      <a:pt x="115" y="10388"/>
                      <a:pt x="255" y="10388"/>
                    </a:cubicBezTo>
                    <a:lnTo>
                      <a:pt x="10131" y="10388"/>
                    </a:lnTo>
                    <a:cubicBezTo>
                      <a:pt x="10272" y="10388"/>
                      <a:pt x="10387" y="10273"/>
                      <a:pt x="10387" y="10131"/>
                    </a:cubicBezTo>
                    <a:lnTo>
                      <a:pt x="10387" y="256"/>
                    </a:lnTo>
                    <a:cubicBezTo>
                      <a:pt x="10387" y="114"/>
                      <a:pt x="10272" y="0"/>
                      <a:pt x="101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815" name="Google Shape;815;p19"/>
              <p:cNvSpPr/>
              <p:nvPr/>
            </p:nvSpPr>
            <p:spPr>
              <a:xfrm>
                <a:off x="7473989" y="801010"/>
                <a:ext cx="126908" cy="9775"/>
              </a:xfrm>
              <a:custGeom>
                <a:rect b="b" l="l" r="r" t="t"/>
                <a:pathLst>
                  <a:path extrusionOk="0" h="511" w="6634">
                    <a:moveTo>
                      <a:pt x="257" y="0"/>
                    </a:moveTo>
                    <a:cubicBezTo>
                      <a:pt x="115" y="0"/>
                      <a:pt x="1" y="114"/>
                      <a:pt x="1" y="255"/>
                    </a:cubicBezTo>
                    <a:cubicBezTo>
                      <a:pt x="1" y="397"/>
                      <a:pt x="115" y="511"/>
                      <a:pt x="257" y="511"/>
                    </a:cubicBezTo>
                    <a:lnTo>
                      <a:pt x="6379" y="511"/>
                    </a:lnTo>
                    <a:cubicBezTo>
                      <a:pt x="6519" y="511"/>
                      <a:pt x="6634" y="397"/>
                      <a:pt x="6634" y="255"/>
                    </a:cubicBezTo>
                    <a:cubicBezTo>
                      <a:pt x="6634" y="114"/>
                      <a:pt x="6519" y="0"/>
                      <a:pt x="637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816" name="Google Shape;816;p19"/>
              <p:cNvSpPr/>
              <p:nvPr/>
            </p:nvSpPr>
            <p:spPr>
              <a:xfrm>
                <a:off x="7697701" y="661703"/>
                <a:ext cx="188947" cy="188947"/>
              </a:xfrm>
              <a:custGeom>
                <a:rect b="b" l="l" r="r" t="t"/>
                <a:pathLst>
                  <a:path extrusionOk="0" h="9877" w="9877">
                    <a:moveTo>
                      <a:pt x="0" y="1"/>
                    </a:moveTo>
                    <a:lnTo>
                      <a:pt x="0" y="9876"/>
                    </a:lnTo>
                    <a:lnTo>
                      <a:pt x="9876" y="9876"/>
                    </a:lnTo>
                    <a:lnTo>
                      <a:pt x="987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817" name="Google Shape;817;p19"/>
              <p:cNvSpPr/>
              <p:nvPr/>
            </p:nvSpPr>
            <p:spPr>
              <a:xfrm>
                <a:off x="7692823" y="656825"/>
                <a:ext cx="198703" cy="198722"/>
              </a:xfrm>
              <a:custGeom>
                <a:rect b="b" l="l" r="r" t="t"/>
                <a:pathLst>
                  <a:path extrusionOk="0" h="10388" w="10387">
                    <a:moveTo>
                      <a:pt x="9876" y="511"/>
                    </a:moveTo>
                    <a:lnTo>
                      <a:pt x="9876" y="9876"/>
                    </a:lnTo>
                    <a:lnTo>
                      <a:pt x="511" y="9876"/>
                    </a:lnTo>
                    <a:lnTo>
                      <a:pt x="511" y="511"/>
                    </a:lnTo>
                    <a:close/>
                    <a:moveTo>
                      <a:pt x="255" y="0"/>
                    </a:moveTo>
                    <a:cubicBezTo>
                      <a:pt x="114" y="0"/>
                      <a:pt x="0" y="115"/>
                      <a:pt x="0" y="256"/>
                    </a:cubicBezTo>
                    <a:lnTo>
                      <a:pt x="0" y="10131"/>
                    </a:lnTo>
                    <a:cubicBezTo>
                      <a:pt x="0" y="10273"/>
                      <a:pt x="114" y="10388"/>
                      <a:pt x="255" y="10388"/>
                    </a:cubicBezTo>
                    <a:lnTo>
                      <a:pt x="10131" y="10388"/>
                    </a:lnTo>
                    <a:cubicBezTo>
                      <a:pt x="10272" y="10388"/>
                      <a:pt x="10386" y="10273"/>
                      <a:pt x="10386" y="10131"/>
                    </a:cubicBezTo>
                    <a:lnTo>
                      <a:pt x="10386" y="256"/>
                    </a:lnTo>
                    <a:cubicBezTo>
                      <a:pt x="10386" y="114"/>
                      <a:pt x="10272" y="0"/>
                      <a:pt x="101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818" name="Google Shape;818;p19"/>
              <p:cNvSpPr/>
              <p:nvPr/>
            </p:nvSpPr>
            <p:spPr>
              <a:xfrm>
                <a:off x="7733743" y="703790"/>
                <a:ext cx="116865" cy="104794"/>
              </a:xfrm>
              <a:custGeom>
                <a:rect b="b" l="l" r="r" t="t"/>
                <a:pathLst>
                  <a:path extrusionOk="0" h="5478" w="6109">
                    <a:moveTo>
                      <a:pt x="5597" y="511"/>
                    </a:moveTo>
                    <a:lnTo>
                      <a:pt x="5597" y="4966"/>
                    </a:lnTo>
                    <a:lnTo>
                      <a:pt x="512" y="4966"/>
                    </a:lnTo>
                    <a:lnTo>
                      <a:pt x="512" y="511"/>
                    </a:lnTo>
                    <a:close/>
                    <a:moveTo>
                      <a:pt x="257" y="0"/>
                    </a:moveTo>
                    <a:cubicBezTo>
                      <a:pt x="115" y="0"/>
                      <a:pt x="0" y="114"/>
                      <a:pt x="0" y="256"/>
                    </a:cubicBezTo>
                    <a:lnTo>
                      <a:pt x="0" y="5222"/>
                    </a:lnTo>
                    <a:cubicBezTo>
                      <a:pt x="0" y="5363"/>
                      <a:pt x="115" y="5478"/>
                      <a:pt x="257" y="5478"/>
                    </a:cubicBezTo>
                    <a:lnTo>
                      <a:pt x="5853" y="5478"/>
                    </a:lnTo>
                    <a:cubicBezTo>
                      <a:pt x="5993" y="5478"/>
                      <a:pt x="6108" y="5363"/>
                      <a:pt x="6108" y="5222"/>
                    </a:cubicBezTo>
                    <a:lnTo>
                      <a:pt x="6108" y="256"/>
                    </a:lnTo>
                    <a:cubicBezTo>
                      <a:pt x="6108" y="114"/>
                      <a:pt x="5993" y="0"/>
                      <a:pt x="58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819" name="Google Shape;819;p19"/>
              <p:cNvSpPr/>
              <p:nvPr/>
            </p:nvSpPr>
            <p:spPr>
              <a:xfrm>
                <a:off x="7739693" y="709299"/>
                <a:ext cx="102977" cy="15954"/>
              </a:xfrm>
              <a:custGeom>
                <a:rect b="b" l="l" r="r" t="t"/>
                <a:pathLst>
                  <a:path extrusionOk="0" h="834" w="5383">
                    <a:moveTo>
                      <a:pt x="1" y="0"/>
                    </a:moveTo>
                    <a:lnTo>
                      <a:pt x="1" y="834"/>
                    </a:lnTo>
                    <a:lnTo>
                      <a:pt x="5383" y="834"/>
                    </a:lnTo>
                    <a:lnTo>
                      <a:pt x="5330" y="2"/>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sp>
          <p:nvSpPr>
            <p:cNvPr id="820" name="Google Shape;820;p19"/>
            <p:cNvSpPr/>
            <p:nvPr/>
          </p:nvSpPr>
          <p:spPr>
            <a:xfrm>
              <a:off x="8438209" y="904875"/>
              <a:ext cx="219900" cy="33345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821" name="Google Shape;821;p19"/>
            <p:cNvSpPr/>
            <p:nvPr/>
          </p:nvSpPr>
          <p:spPr>
            <a:xfrm>
              <a:off x="8438215" y="904875"/>
              <a:ext cx="219900" cy="6519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sp>
        <p:nvSpPr>
          <p:cNvPr id="822" name="Google Shape;822;p19"/>
          <p:cNvSpPr txBox="1"/>
          <p:nvPr>
            <p:ph type="title"/>
          </p:nvPr>
        </p:nvSpPr>
        <p:spPr>
          <a:xfrm>
            <a:off x="1587500" y="1781300"/>
            <a:ext cx="9017200" cy="3718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4800"/>
              <a:buNone/>
              <a:defRPr sz="13333"/>
            </a:lvl1pPr>
            <a:lvl2pPr lvl="1" algn="ctr">
              <a:lnSpc>
                <a:spcPct val="100000"/>
              </a:lnSpc>
              <a:spcBef>
                <a:spcPts val="0"/>
              </a:spcBef>
              <a:spcAft>
                <a:spcPts val="0"/>
              </a:spcAft>
              <a:buSzPts val="4800"/>
              <a:buNone/>
              <a:defRPr sz="6400"/>
            </a:lvl2pPr>
            <a:lvl3pPr lvl="2" algn="ctr">
              <a:lnSpc>
                <a:spcPct val="100000"/>
              </a:lnSpc>
              <a:spcBef>
                <a:spcPts val="0"/>
              </a:spcBef>
              <a:spcAft>
                <a:spcPts val="0"/>
              </a:spcAft>
              <a:buSzPts val="4800"/>
              <a:buNone/>
              <a:defRPr sz="6400"/>
            </a:lvl3pPr>
            <a:lvl4pPr lvl="3" algn="ctr">
              <a:lnSpc>
                <a:spcPct val="100000"/>
              </a:lnSpc>
              <a:spcBef>
                <a:spcPts val="0"/>
              </a:spcBef>
              <a:spcAft>
                <a:spcPts val="0"/>
              </a:spcAft>
              <a:buSzPts val="4800"/>
              <a:buNone/>
              <a:defRPr sz="6400"/>
            </a:lvl4pPr>
            <a:lvl5pPr lvl="4" algn="ctr">
              <a:lnSpc>
                <a:spcPct val="100000"/>
              </a:lnSpc>
              <a:spcBef>
                <a:spcPts val="0"/>
              </a:spcBef>
              <a:spcAft>
                <a:spcPts val="0"/>
              </a:spcAft>
              <a:buSzPts val="4800"/>
              <a:buNone/>
              <a:defRPr sz="6400"/>
            </a:lvl5pPr>
            <a:lvl6pPr lvl="5" algn="ctr">
              <a:lnSpc>
                <a:spcPct val="100000"/>
              </a:lnSpc>
              <a:spcBef>
                <a:spcPts val="0"/>
              </a:spcBef>
              <a:spcAft>
                <a:spcPts val="0"/>
              </a:spcAft>
              <a:buSzPts val="4800"/>
              <a:buNone/>
              <a:defRPr sz="6400"/>
            </a:lvl6pPr>
            <a:lvl7pPr lvl="6" algn="ctr">
              <a:lnSpc>
                <a:spcPct val="100000"/>
              </a:lnSpc>
              <a:spcBef>
                <a:spcPts val="0"/>
              </a:spcBef>
              <a:spcAft>
                <a:spcPts val="0"/>
              </a:spcAft>
              <a:buSzPts val="4800"/>
              <a:buNone/>
              <a:defRPr sz="6400"/>
            </a:lvl7pPr>
            <a:lvl8pPr lvl="7" algn="ctr">
              <a:lnSpc>
                <a:spcPct val="100000"/>
              </a:lnSpc>
              <a:spcBef>
                <a:spcPts val="0"/>
              </a:spcBef>
              <a:spcAft>
                <a:spcPts val="0"/>
              </a:spcAft>
              <a:buSzPts val="4800"/>
              <a:buNone/>
              <a:defRPr sz="6400"/>
            </a:lvl8pPr>
            <a:lvl9pPr lvl="8" algn="ctr">
              <a:lnSpc>
                <a:spcPct val="100000"/>
              </a:lnSpc>
              <a:spcBef>
                <a:spcPts val="0"/>
              </a:spcBef>
              <a:spcAft>
                <a:spcPts val="0"/>
              </a:spcAft>
              <a:buSzPts val="4800"/>
              <a:buNone/>
              <a:defRPr sz="64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accent1"/>
        </a:solidFill>
      </p:bgPr>
    </p:bg>
    <p:spTree>
      <p:nvGrpSpPr>
        <p:cNvPr id="823" name="Shape 823"/>
        <p:cNvGrpSpPr/>
        <p:nvPr/>
      </p:nvGrpSpPr>
      <p:grpSpPr>
        <a:xfrm>
          <a:off x="0" y="0"/>
          <a:ext cx="0" cy="0"/>
          <a:chOff x="0" y="0"/>
          <a:chExt cx="0" cy="0"/>
        </a:xfrm>
      </p:grpSpPr>
      <p:sp>
        <p:nvSpPr>
          <p:cNvPr id="824" name="Google Shape;824;p20"/>
          <p:cNvSpPr/>
          <p:nvPr/>
        </p:nvSpPr>
        <p:spPr>
          <a:xfrm>
            <a:off x="-45833" y="-723549"/>
            <a:ext cx="12285749" cy="8305101"/>
          </a:xfrm>
          <a:custGeom>
            <a:rect b="b" l="l" r="r" t="t"/>
            <a:pathLst>
              <a:path extrusionOk="0" h="102351" w="151408">
                <a:moveTo>
                  <a:pt x="4068" y="183"/>
                </a:moveTo>
                <a:lnTo>
                  <a:pt x="4068" y="3719"/>
                </a:lnTo>
                <a:lnTo>
                  <a:pt x="184" y="3719"/>
                </a:lnTo>
                <a:lnTo>
                  <a:pt x="184" y="183"/>
                </a:lnTo>
                <a:close/>
                <a:moveTo>
                  <a:pt x="8043" y="183"/>
                </a:moveTo>
                <a:lnTo>
                  <a:pt x="8043" y="3719"/>
                </a:lnTo>
                <a:lnTo>
                  <a:pt x="4252" y="3719"/>
                </a:lnTo>
                <a:lnTo>
                  <a:pt x="4252" y="183"/>
                </a:lnTo>
                <a:close/>
                <a:moveTo>
                  <a:pt x="12018" y="183"/>
                </a:moveTo>
                <a:lnTo>
                  <a:pt x="12018" y="3719"/>
                </a:lnTo>
                <a:lnTo>
                  <a:pt x="8227" y="3719"/>
                </a:lnTo>
                <a:lnTo>
                  <a:pt x="8227" y="183"/>
                </a:lnTo>
                <a:close/>
                <a:moveTo>
                  <a:pt x="15993" y="183"/>
                </a:moveTo>
                <a:lnTo>
                  <a:pt x="15993" y="3719"/>
                </a:lnTo>
                <a:lnTo>
                  <a:pt x="12202" y="3719"/>
                </a:lnTo>
                <a:lnTo>
                  <a:pt x="12202" y="183"/>
                </a:lnTo>
                <a:close/>
                <a:moveTo>
                  <a:pt x="19968" y="183"/>
                </a:moveTo>
                <a:lnTo>
                  <a:pt x="19968" y="3719"/>
                </a:lnTo>
                <a:lnTo>
                  <a:pt x="16177" y="3719"/>
                </a:lnTo>
                <a:lnTo>
                  <a:pt x="16177" y="183"/>
                </a:lnTo>
                <a:close/>
                <a:moveTo>
                  <a:pt x="23944" y="183"/>
                </a:moveTo>
                <a:lnTo>
                  <a:pt x="23944" y="3719"/>
                </a:lnTo>
                <a:lnTo>
                  <a:pt x="20153" y="3719"/>
                </a:lnTo>
                <a:lnTo>
                  <a:pt x="20153" y="183"/>
                </a:lnTo>
                <a:close/>
                <a:moveTo>
                  <a:pt x="27919" y="183"/>
                </a:moveTo>
                <a:lnTo>
                  <a:pt x="27919" y="3719"/>
                </a:lnTo>
                <a:lnTo>
                  <a:pt x="24129" y="3719"/>
                </a:lnTo>
                <a:lnTo>
                  <a:pt x="24129" y="183"/>
                </a:lnTo>
                <a:close/>
                <a:moveTo>
                  <a:pt x="31895" y="183"/>
                </a:moveTo>
                <a:lnTo>
                  <a:pt x="31895" y="3719"/>
                </a:lnTo>
                <a:lnTo>
                  <a:pt x="28104" y="3719"/>
                </a:lnTo>
                <a:lnTo>
                  <a:pt x="28104" y="183"/>
                </a:lnTo>
                <a:close/>
                <a:moveTo>
                  <a:pt x="35870" y="183"/>
                </a:moveTo>
                <a:lnTo>
                  <a:pt x="35870" y="3719"/>
                </a:lnTo>
                <a:lnTo>
                  <a:pt x="32079" y="3719"/>
                </a:lnTo>
                <a:lnTo>
                  <a:pt x="32079" y="183"/>
                </a:lnTo>
                <a:close/>
                <a:moveTo>
                  <a:pt x="39845" y="183"/>
                </a:moveTo>
                <a:lnTo>
                  <a:pt x="39845" y="3719"/>
                </a:lnTo>
                <a:lnTo>
                  <a:pt x="36054" y="3719"/>
                </a:lnTo>
                <a:lnTo>
                  <a:pt x="36054" y="183"/>
                </a:lnTo>
                <a:close/>
                <a:moveTo>
                  <a:pt x="43821" y="183"/>
                </a:moveTo>
                <a:lnTo>
                  <a:pt x="43821" y="3719"/>
                </a:lnTo>
                <a:lnTo>
                  <a:pt x="40029" y="3719"/>
                </a:lnTo>
                <a:lnTo>
                  <a:pt x="40029" y="183"/>
                </a:lnTo>
                <a:close/>
                <a:moveTo>
                  <a:pt x="47796" y="183"/>
                </a:moveTo>
                <a:lnTo>
                  <a:pt x="47796" y="3719"/>
                </a:lnTo>
                <a:lnTo>
                  <a:pt x="44005" y="3719"/>
                </a:lnTo>
                <a:lnTo>
                  <a:pt x="44005" y="183"/>
                </a:lnTo>
                <a:close/>
                <a:moveTo>
                  <a:pt x="51771" y="183"/>
                </a:moveTo>
                <a:lnTo>
                  <a:pt x="51771" y="3719"/>
                </a:lnTo>
                <a:lnTo>
                  <a:pt x="47980" y="3719"/>
                </a:lnTo>
                <a:lnTo>
                  <a:pt x="47980" y="183"/>
                </a:lnTo>
                <a:close/>
                <a:moveTo>
                  <a:pt x="55746" y="183"/>
                </a:moveTo>
                <a:lnTo>
                  <a:pt x="55746" y="3719"/>
                </a:lnTo>
                <a:lnTo>
                  <a:pt x="51956" y="3719"/>
                </a:lnTo>
                <a:lnTo>
                  <a:pt x="51956" y="183"/>
                </a:lnTo>
                <a:close/>
                <a:moveTo>
                  <a:pt x="59721" y="183"/>
                </a:moveTo>
                <a:lnTo>
                  <a:pt x="59721" y="3719"/>
                </a:lnTo>
                <a:lnTo>
                  <a:pt x="55931" y="3719"/>
                </a:lnTo>
                <a:lnTo>
                  <a:pt x="55931" y="183"/>
                </a:lnTo>
                <a:close/>
                <a:moveTo>
                  <a:pt x="63696" y="183"/>
                </a:moveTo>
                <a:lnTo>
                  <a:pt x="63696" y="3719"/>
                </a:lnTo>
                <a:lnTo>
                  <a:pt x="59906" y="3719"/>
                </a:lnTo>
                <a:lnTo>
                  <a:pt x="59906" y="183"/>
                </a:lnTo>
                <a:close/>
                <a:moveTo>
                  <a:pt x="67672" y="183"/>
                </a:moveTo>
                <a:lnTo>
                  <a:pt x="67672" y="3719"/>
                </a:lnTo>
                <a:lnTo>
                  <a:pt x="63881" y="3719"/>
                </a:lnTo>
                <a:lnTo>
                  <a:pt x="63881" y="183"/>
                </a:lnTo>
                <a:close/>
                <a:moveTo>
                  <a:pt x="71648" y="183"/>
                </a:moveTo>
                <a:lnTo>
                  <a:pt x="71648" y="3719"/>
                </a:lnTo>
                <a:lnTo>
                  <a:pt x="67857" y="3719"/>
                </a:lnTo>
                <a:lnTo>
                  <a:pt x="67857" y="183"/>
                </a:lnTo>
                <a:close/>
                <a:moveTo>
                  <a:pt x="75623" y="183"/>
                </a:moveTo>
                <a:lnTo>
                  <a:pt x="75623" y="3719"/>
                </a:lnTo>
                <a:lnTo>
                  <a:pt x="71832" y="3719"/>
                </a:lnTo>
                <a:lnTo>
                  <a:pt x="71832" y="183"/>
                </a:lnTo>
                <a:close/>
                <a:moveTo>
                  <a:pt x="79598" y="183"/>
                </a:moveTo>
                <a:lnTo>
                  <a:pt x="79598" y="3719"/>
                </a:lnTo>
                <a:lnTo>
                  <a:pt x="75807" y="3719"/>
                </a:lnTo>
                <a:lnTo>
                  <a:pt x="75807" y="183"/>
                </a:lnTo>
                <a:close/>
                <a:moveTo>
                  <a:pt x="83573" y="183"/>
                </a:moveTo>
                <a:lnTo>
                  <a:pt x="83573" y="3719"/>
                </a:lnTo>
                <a:lnTo>
                  <a:pt x="79782" y="3719"/>
                </a:lnTo>
                <a:lnTo>
                  <a:pt x="79782" y="183"/>
                </a:lnTo>
                <a:close/>
                <a:moveTo>
                  <a:pt x="87549" y="183"/>
                </a:moveTo>
                <a:lnTo>
                  <a:pt x="87549" y="3719"/>
                </a:lnTo>
                <a:lnTo>
                  <a:pt x="83757" y="3719"/>
                </a:lnTo>
                <a:lnTo>
                  <a:pt x="83757" y="183"/>
                </a:lnTo>
                <a:close/>
                <a:moveTo>
                  <a:pt x="91524" y="183"/>
                </a:moveTo>
                <a:lnTo>
                  <a:pt x="91524" y="3719"/>
                </a:lnTo>
                <a:lnTo>
                  <a:pt x="87733" y="3719"/>
                </a:lnTo>
                <a:lnTo>
                  <a:pt x="87733" y="183"/>
                </a:lnTo>
                <a:close/>
                <a:moveTo>
                  <a:pt x="95499" y="183"/>
                </a:moveTo>
                <a:lnTo>
                  <a:pt x="95499" y="3719"/>
                </a:lnTo>
                <a:lnTo>
                  <a:pt x="91708" y="3719"/>
                </a:lnTo>
                <a:lnTo>
                  <a:pt x="91708" y="183"/>
                </a:lnTo>
                <a:close/>
                <a:moveTo>
                  <a:pt x="99474" y="183"/>
                </a:moveTo>
                <a:lnTo>
                  <a:pt x="99474" y="3719"/>
                </a:lnTo>
                <a:lnTo>
                  <a:pt x="95684" y="3719"/>
                </a:lnTo>
                <a:lnTo>
                  <a:pt x="95684" y="183"/>
                </a:lnTo>
                <a:close/>
                <a:moveTo>
                  <a:pt x="103449" y="183"/>
                </a:moveTo>
                <a:lnTo>
                  <a:pt x="103449" y="3719"/>
                </a:lnTo>
                <a:lnTo>
                  <a:pt x="99659" y="3719"/>
                </a:lnTo>
                <a:lnTo>
                  <a:pt x="99659" y="183"/>
                </a:lnTo>
                <a:close/>
                <a:moveTo>
                  <a:pt x="107424" y="183"/>
                </a:moveTo>
                <a:lnTo>
                  <a:pt x="107424" y="3719"/>
                </a:lnTo>
                <a:lnTo>
                  <a:pt x="103634" y="3719"/>
                </a:lnTo>
                <a:lnTo>
                  <a:pt x="103634" y="183"/>
                </a:lnTo>
                <a:close/>
                <a:moveTo>
                  <a:pt x="111400" y="183"/>
                </a:moveTo>
                <a:lnTo>
                  <a:pt x="111400" y="3719"/>
                </a:lnTo>
                <a:lnTo>
                  <a:pt x="107609" y="3719"/>
                </a:lnTo>
                <a:lnTo>
                  <a:pt x="107609" y="183"/>
                </a:lnTo>
                <a:close/>
                <a:moveTo>
                  <a:pt x="115376" y="183"/>
                </a:moveTo>
                <a:lnTo>
                  <a:pt x="115376" y="3719"/>
                </a:lnTo>
                <a:lnTo>
                  <a:pt x="111585" y="3719"/>
                </a:lnTo>
                <a:lnTo>
                  <a:pt x="111585" y="183"/>
                </a:lnTo>
                <a:close/>
                <a:moveTo>
                  <a:pt x="119351" y="183"/>
                </a:moveTo>
                <a:lnTo>
                  <a:pt x="119351" y="3719"/>
                </a:lnTo>
                <a:lnTo>
                  <a:pt x="115560" y="3719"/>
                </a:lnTo>
                <a:lnTo>
                  <a:pt x="115560" y="183"/>
                </a:lnTo>
                <a:close/>
                <a:moveTo>
                  <a:pt x="123326" y="183"/>
                </a:moveTo>
                <a:lnTo>
                  <a:pt x="123326" y="3719"/>
                </a:lnTo>
                <a:lnTo>
                  <a:pt x="119535" y="3719"/>
                </a:lnTo>
                <a:lnTo>
                  <a:pt x="119535" y="183"/>
                </a:lnTo>
                <a:close/>
                <a:moveTo>
                  <a:pt x="127301" y="183"/>
                </a:moveTo>
                <a:lnTo>
                  <a:pt x="127301" y="3719"/>
                </a:lnTo>
                <a:lnTo>
                  <a:pt x="123510" y="3719"/>
                </a:lnTo>
                <a:lnTo>
                  <a:pt x="123510" y="183"/>
                </a:lnTo>
                <a:close/>
                <a:moveTo>
                  <a:pt x="131277" y="183"/>
                </a:moveTo>
                <a:lnTo>
                  <a:pt x="131277" y="3719"/>
                </a:lnTo>
                <a:lnTo>
                  <a:pt x="127485" y="3719"/>
                </a:lnTo>
                <a:lnTo>
                  <a:pt x="127485" y="183"/>
                </a:lnTo>
                <a:close/>
                <a:moveTo>
                  <a:pt x="135252" y="183"/>
                </a:moveTo>
                <a:lnTo>
                  <a:pt x="135252" y="3719"/>
                </a:lnTo>
                <a:lnTo>
                  <a:pt x="131461" y="3719"/>
                </a:lnTo>
                <a:lnTo>
                  <a:pt x="131461" y="183"/>
                </a:lnTo>
                <a:close/>
                <a:moveTo>
                  <a:pt x="139227" y="183"/>
                </a:moveTo>
                <a:lnTo>
                  <a:pt x="139227" y="3719"/>
                </a:lnTo>
                <a:lnTo>
                  <a:pt x="135436" y="3719"/>
                </a:lnTo>
                <a:lnTo>
                  <a:pt x="135436" y="183"/>
                </a:lnTo>
                <a:close/>
                <a:moveTo>
                  <a:pt x="143202" y="183"/>
                </a:moveTo>
                <a:lnTo>
                  <a:pt x="143202" y="3719"/>
                </a:lnTo>
                <a:lnTo>
                  <a:pt x="139411" y="3719"/>
                </a:lnTo>
                <a:lnTo>
                  <a:pt x="139411" y="183"/>
                </a:lnTo>
                <a:close/>
                <a:moveTo>
                  <a:pt x="147177" y="183"/>
                </a:moveTo>
                <a:lnTo>
                  <a:pt x="147177" y="3719"/>
                </a:lnTo>
                <a:lnTo>
                  <a:pt x="143387" y="3719"/>
                </a:lnTo>
                <a:lnTo>
                  <a:pt x="143387" y="183"/>
                </a:lnTo>
                <a:close/>
                <a:moveTo>
                  <a:pt x="151224" y="183"/>
                </a:moveTo>
                <a:lnTo>
                  <a:pt x="151224" y="3719"/>
                </a:lnTo>
                <a:lnTo>
                  <a:pt x="147362" y="3719"/>
                </a:lnTo>
                <a:lnTo>
                  <a:pt x="147362" y="183"/>
                </a:lnTo>
                <a:close/>
                <a:moveTo>
                  <a:pt x="4068" y="3902"/>
                </a:moveTo>
                <a:lnTo>
                  <a:pt x="4068" y="7661"/>
                </a:lnTo>
                <a:lnTo>
                  <a:pt x="184" y="7661"/>
                </a:lnTo>
                <a:lnTo>
                  <a:pt x="184" y="3902"/>
                </a:lnTo>
                <a:close/>
                <a:moveTo>
                  <a:pt x="8043" y="3902"/>
                </a:moveTo>
                <a:lnTo>
                  <a:pt x="8043" y="7661"/>
                </a:lnTo>
                <a:lnTo>
                  <a:pt x="4252" y="7661"/>
                </a:lnTo>
                <a:lnTo>
                  <a:pt x="4252" y="3902"/>
                </a:lnTo>
                <a:close/>
                <a:moveTo>
                  <a:pt x="12018" y="3902"/>
                </a:moveTo>
                <a:lnTo>
                  <a:pt x="12018" y="7661"/>
                </a:lnTo>
                <a:lnTo>
                  <a:pt x="8227" y="7661"/>
                </a:lnTo>
                <a:lnTo>
                  <a:pt x="8227" y="3902"/>
                </a:lnTo>
                <a:close/>
                <a:moveTo>
                  <a:pt x="15993" y="3902"/>
                </a:moveTo>
                <a:lnTo>
                  <a:pt x="15993" y="7661"/>
                </a:lnTo>
                <a:lnTo>
                  <a:pt x="12202" y="7661"/>
                </a:lnTo>
                <a:lnTo>
                  <a:pt x="12202" y="3902"/>
                </a:lnTo>
                <a:close/>
                <a:moveTo>
                  <a:pt x="19968" y="3902"/>
                </a:moveTo>
                <a:lnTo>
                  <a:pt x="19968" y="7661"/>
                </a:lnTo>
                <a:lnTo>
                  <a:pt x="16177" y="7661"/>
                </a:lnTo>
                <a:lnTo>
                  <a:pt x="16177" y="3902"/>
                </a:lnTo>
                <a:close/>
                <a:moveTo>
                  <a:pt x="23944" y="3902"/>
                </a:moveTo>
                <a:lnTo>
                  <a:pt x="23944" y="7661"/>
                </a:lnTo>
                <a:lnTo>
                  <a:pt x="20153" y="7661"/>
                </a:lnTo>
                <a:lnTo>
                  <a:pt x="20153" y="3902"/>
                </a:lnTo>
                <a:close/>
                <a:moveTo>
                  <a:pt x="27919" y="3902"/>
                </a:moveTo>
                <a:lnTo>
                  <a:pt x="27919" y="7661"/>
                </a:lnTo>
                <a:lnTo>
                  <a:pt x="24129" y="7661"/>
                </a:lnTo>
                <a:lnTo>
                  <a:pt x="24129" y="3902"/>
                </a:lnTo>
                <a:close/>
                <a:moveTo>
                  <a:pt x="31895" y="3902"/>
                </a:moveTo>
                <a:lnTo>
                  <a:pt x="31895" y="7661"/>
                </a:lnTo>
                <a:lnTo>
                  <a:pt x="28104" y="7661"/>
                </a:lnTo>
                <a:lnTo>
                  <a:pt x="28104" y="3902"/>
                </a:lnTo>
                <a:close/>
                <a:moveTo>
                  <a:pt x="35870" y="3902"/>
                </a:moveTo>
                <a:lnTo>
                  <a:pt x="35870" y="7661"/>
                </a:lnTo>
                <a:lnTo>
                  <a:pt x="32079" y="7661"/>
                </a:lnTo>
                <a:lnTo>
                  <a:pt x="32079" y="3902"/>
                </a:lnTo>
                <a:close/>
                <a:moveTo>
                  <a:pt x="39845" y="3902"/>
                </a:moveTo>
                <a:lnTo>
                  <a:pt x="39845" y="7661"/>
                </a:lnTo>
                <a:lnTo>
                  <a:pt x="36054" y="7661"/>
                </a:lnTo>
                <a:lnTo>
                  <a:pt x="36054" y="3902"/>
                </a:lnTo>
                <a:close/>
                <a:moveTo>
                  <a:pt x="43821" y="3902"/>
                </a:moveTo>
                <a:lnTo>
                  <a:pt x="43821" y="7661"/>
                </a:lnTo>
                <a:lnTo>
                  <a:pt x="40029" y="7661"/>
                </a:lnTo>
                <a:lnTo>
                  <a:pt x="40029" y="3902"/>
                </a:lnTo>
                <a:close/>
                <a:moveTo>
                  <a:pt x="47796" y="3902"/>
                </a:moveTo>
                <a:lnTo>
                  <a:pt x="47796" y="7661"/>
                </a:lnTo>
                <a:lnTo>
                  <a:pt x="44005" y="7661"/>
                </a:lnTo>
                <a:lnTo>
                  <a:pt x="44005" y="3902"/>
                </a:lnTo>
                <a:close/>
                <a:moveTo>
                  <a:pt x="51771" y="3902"/>
                </a:moveTo>
                <a:lnTo>
                  <a:pt x="51771" y="7661"/>
                </a:lnTo>
                <a:lnTo>
                  <a:pt x="47980" y="7661"/>
                </a:lnTo>
                <a:lnTo>
                  <a:pt x="47980" y="3902"/>
                </a:lnTo>
                <a:close/>
                <a:moveTo>
                  <a:pt x="55746" y="3902"/>
                </a:moveTo>
                <a:lnTo>
                  <a:pt x="55746" y="7661"/>
                </a:lnTo>
                <a:lnTo>
                  <a:pt x="51956" y="7661"/>
                </a:lnTo>
                <a:lnTo>
                  <a:pt x="51956" y="3902"/>
                </a:lnTo>
                <a:close/>
                <a:moveTo>
                  <a:pt x="59721" y="3902"/>
                </a:moveTo>
                <a:lnTo>
                  <a:pt x="59721" y="7661"/>
                </a:lnTo>
                <a:lnTo>
                  <a:pt x="55931" y="7661"/>
                </a:lnTo>
                <a:lnTo>
                  <a:pt x="55931" y="3902"/>
                </a:lnTo>
                <a:close/>
                <a:moveTo>
                  <a:pt x="63696" y="3902"/>
                </a:moveTo>
                <a:lnTo>
                  <a:pt x="63696" y="7661"/>
                </a:lnTo>
                <a:lnTo>
                  <a:pt x="59906" y="7661"/>
                </a:lnTo>
                <a:lnTo>
                  <a:pt x="59906" y="3902"/>
                </a:lnTo>
                <a:close/>
                <a:moveTo>
                  <a:pt x="67672" y="3902"/>
                </a:moveTo>
                <a:lnTo>
                  <a:pt x="67672" y="7661"/>
                </a:lnTo>
                <a:lnTo>
                  <a:pt x="63881" y="7661"/>
                </a:lnTo>
                <a:lnTo>
                  <a:pt x="63881" y="3902"/>
                </a:lnTo>
                <a:close/>
                <a:moveTo>
                  <a:pt x="71648" y="3902"/>
                </a:moveTo>
                <a:lnTo>
                  <a:pt x="71648" y="7661"/>
                </a:lnTo>
                <a:lnTo>
                  <a:pt x="67857" y="7661"/>
                </a:lnTo>
                <a:lnTo>
                  <a:pt x="67857" y="3902"/>
                </a:lnTo>
                <a:close/>
                <a:moveTo>
                  <a:pt x="75623" y="3902"/>
                </a:moveTo>
                <a:lnTo>
                  <a:pt x="75623" y="7661"/>
                </a:lnTo>
                <a:lnTo>
                  <a:pt x="71832" y="7661"/>
                </a:lnTo>
                <a:lnTo>
                  <a:pt x="71832" y="3902"/>
                </a:lnTo>
                <a:close/>
                <a:moveTo>
                  <a:pt x="79598" y="3902"/>
                </a:moveTo>
                <a:lnTo>
                  <a:pt x="79598" y="7661"/>
                </a:lnTo>
                <a:lnTo>
                  <a:pt x="75807" y="7661"/>
                </a:lnTo>
                <a:lnTo>
                  <a:pt x="75807" y="3902"/>
                </a:lnTo>
                <a:close/>
                <a:moveTo>
                  <a:pt x="83573" y="3902"/>
                </a:moveTo>
                <a:lnTo>
                  <a:pt x="83573" y="7661"/>
                </a:lnTo>
                <a:lnTo>
                  <a:pt x="79782" y="7661"/>
                </a:lnTo>
                <a:lnTo>
                  <a:pt x="79782" y="3902"/>
                </a:lnTo>
                <a:close/>
                <a:moveTo>
                  <a:pt x="87549" y="3902"/>
                </a:moveTo>
                <a:lnTo>
                  <a:pt x="87549" y="7661"/>
                </a:lnTo>
                <a:lnTo>
                  <a:pt x="83757" y="7661"/>
                </a:lnTo>
                <a:lnTo>
                  <a:pt x="83757" y="3902"/>
                </a:lnTo>
                <a:close/>
                <a:moveTo>
                  <a:pt x="91524" y="3902"/>
                </a:moveTo>
                <a:lnTo>
                  <a:pt x="91524" y="7661"/>
                </a:lnTo>
                <a:lnTo>
                  <a:pt x="87733" y="7661"/>
                </a:lnTo>
                <a:lnTo>
                  <a:pt x="87733" y="3902"/>
                </a:lnTo>
                <a:close/>
                <a:moveTo>
                  <a:pt x="95499" y="3902"/>
                </a:moveTo>
                <a:lnTo>
                  <a:pt x="95499" y="7661"/>
                </a:lnTo>
                <a:lnTo>
                  <a:pt x="91708" y="7661"/>
                </a:lnTo>
                <a:lnTo>
                  <a:pt x="91708" y="3902"/>
                </a:lnTo>
                <a:close/>
                <a:moveTo>
                  <a:pt x="99474" y="3902"/>
                </a:moveTo>
                <a:lnTo>
                  <a:pt x="99474" y="7661"/>
                </a:lnTo>
                <a:lnTo>
                  <a:pt x="95684" y="7661"/>
                </a:lnTo>
                <a:lnTo>
                  <a:pt x="95684" y="3902"/>
                </a:lnTo>
                <a:close/>
                <a:moveTo>
                  <a:pt x="103449" y="3902"/>
                </a:moveTo>
                <a:lnTo>
                  <a:pt x="103449" y="7661"/>
                </a:lnTo>
                <a:lnTo>
                  <a:pt x="99659" y="7661"/>
                </a:lnTo>
                <a:lnTo>
                  <a:pt x="99659" y="3902"/>
                </a:lnTo>
                <a:close/>
                <a:moveTo>
                  <a:pt x="107424" y="3902"/>
                </a:moveTo>
                <a:lnTo>
                  <a:pt x="107424" y="7661"/>
                </a:lnTo>
                <a:lnTo>
                  <a:pt x="103634" y="7661"/>
                </a:lnTo>
                <a:lnTo>
                  <a:pt x="103634" y="3902"/>
                </a:lnTo>
                <a:close/>
                <a:moveTo>
                  <a:pt x="111400" y="3902"/>
                </a:moveTo>
                <a:lnTo>
                  <a:pt x="111400" y="7661"/>
                </a:lnTo>
                <a:lnTo>
                  <a:pt x="107609" y="7661"/>
                </a:lnTo>
                <a:lnTo>
                  <a:pt x="107609" y="3902"/>
                </a:lnTo>
                <a:close/>
                <a:moveTo>
                  <a:pt x="115376" y="3902"/>
                </a:moveTo>
                <a:lnTo>
                  <a:pt x="115376" y="7661"/>
                </a:lnTo>
                <a:lnTo>
                  <a:pt x="111585" y="7661"/>
                </a:lnTo>
                <a:lnTo>
                  <a:pt x="111585" y="3902"/>
                </a:lnTo>
                <a:close/>
                <a:moveTo>
                  <a:pt x="119351" y="3902"/>
                </a:moveTo>
                <a:lnTo>
                  <a:pt x="119351" y="7661"/>
                </a:lnTo>
                <a:lnTo>
                  <a:pt x="115560" y="7661"/>
                </a:lnTo>
                <a:lnTo>
                  <a:pt x="115560" y="3902"/>
                </a:lnTo>
                <a:close/>
                <a:moveTo>
                  <a:pt x="123326" y="3902"/>
                </a:moveTo>
                <a:lnTo>
                  <a:pt x="123326" y="7661"/>
                </a:lnTo>
                <a:lnTo>
                  <a:pt x="119535" y="7661"/>
                </a:lnTo>
                <a:lnTo>
                  <a:pt x="119535" y="3902"/>
                </a:lnTo>
                <a:close/>
                <a:moveTo>
                  <a:pt x="127301" y="3902"/>
                </a:moveTo>
                <a:lnTo>
                  <a:pt x="127301" y="7661"/>
                </a:lnTo>
                <a:lnTo>
                  <a:pt x="123510" y="7661"/>
                </a:lnTo>
                <a:lnTo>
                  <a:pt x="123510" y="3902"/>
                </a:lnTo>
                <a:close/>
                <a:moveTo>
                  <a:pt x="131277" y="3902"/>
                </a:moveTo>
                <a:lnTo>
                  <a:pt x="131277" y="7661"/>
                </a:lnTo>
                <a:lnTo>
                  <a:pt x="127485" y="7661"/>
                </a:lnTo>
                <a:lnTo>
                  <a:pt x="127485" y="3902"/>
                </a:lnTo>
                <a:close/>
                <a:moveTo>
                  <a:pt x="135252" y="3902"/>
                </a:moveTo>
                <a:lnTo>
                  <a:pt x="135252" y="7661"/>
                </a:lnTo>
                <a:lnTo>
                  <a:pt x="131461" y="7661"/>
                </a:lnTo>
                <a:lnTo>
                  <a:pt x="131461" y="3902"/>
                </a:lnTo>
                <a:close/>
                <a:moveTo>
                  <a:pt x="139227" y="3902"/>
                </a:moveTo>
                <a:lnTo>
                  <a:pt x="139227" y="7661"/>
                </a:lnTo>
                <a:lnTo>
                  <a:pt x="135436" y="7661"/>
                </a:lnTo>
                <a:lnTo>
                  <a:pt x="135436" y="3902"/>
                </a:lnTo>
                <a:close/>
                <a:moveTo>
                  <a:pt x="143202" y="3902"/>
                </a:moveTo>
                <a:lnTo>
                  <a:pt x="143202" y="7661"/>
                </a:lnTo>
                <a:lnTo>
                  <a:pt x="139411" y="7661"/>
                </a:lnTo>
                <a:lnTo>
                  <a:pt x="139411" y="3902"/>
                </a:lnTo>
                <a:close/>
                <a:moveTo>
                  <a:pt x="147177" y="3902"/>
                </a:moveTo>
                <a:lnTo>
                  <a:pt x="147177" y="7661"/>
                </a:lnTo>
                <a:lnTo>
                  <a:pt x="143387" y="7661"/>
                </a:lnTo>
                <a:lnTo>
                  <a:pt x="143387" y="3902"/>
                </a:lnTo>
                <a:close/>
                <a:moveTo>
                  <a:pt x="151224" y="3902"/>
                </a:moveTo>
                <a:lnTo>
                  <a:pt x="151224" y="7661"/>
                </a:lnTo>
                <a:lnTo>
                  <a:pt x="147362" y="7661"/>
                </a:lnTo>
                <a:lnTo>
                  <a:pt x="147362" y="3902"/>
                </a:lnTo>
                <a:close/>
                <a:moveTo>
                  <a:pt x="4068" y="7844"/>
                </a:moveTo>
                <a:lnTo>
                  <a:pt x="4068" y="11605"/>
                </a:lnTo>
                <a:lnTo>
                  <a:pt x="184" y="11605"/>
                </a:lnTo>
                <a:lnTo>
                  <a:pt x="184" y="7844"/>
                </a:lnTo>
                <a:close/>
                <a:moveTo>
                  <a:pt x="8043" y="7844"/>
                </a:moveTo>
                <a:lnTo>
                  <a:pt x="8043" y="11605"/>
                </a:lnTo>
                <a:lnTo>
                  <a:pt x="4252" y="11605"/>
                </a:lnTo>
                <a:lnTo>
                  <a:pt x="4252" y="7844"/>
                </a:lnTo>
                <a:close/>
                <a:moveTo>
                  <a:pt x="12018" y="7844"/>
                </a:moveTo>
                <a:lnTo>
                  <a:pt x="12018" y="11605"/>
                </a:lnTo>
                <a:lnTo>
                  <a:pt x="8227" y="11605"/>
                </a:lnTo>
                <a:lnTo>
                  <a:pt x="8227" y="7844"/>
                </a:lnTo>
                <a:close/>
                <a:moveTo>
                  <a:pt x="15993" y="7844"/>
                </a:moveTo>
                <a:lnTo>
                  <a:pt x="15993" y="11605"/>
                </a:lnTo>
                <a:lnTo>
                  <a:pt x="12202" y="11605"/>
                </a:lnTo>
                <a:lnTo>
                  <a:pt x="12202" y="7844"/>
                </a:lnTo>
                <a:close/>
                <a:moveTo>
                  <a:pt x="19968" y="7844"/>
                </a:moveTo>
                <a:lnTo>
                  <a:pt x="19968" y="11605"/>
                </a:lnTo>
                <a:lnTo>
                  <a:pt x="16177" y="11605"/>
                </a:lnTo>
                <a:lnTo>
                  <a:pt x="16177" y="7844"/>
                </a:lnTo>
                <a:close/>
                <a:moveTo>
                  <a:pt x="23944" y="7844"/>
                </a:moveTo>
                <a:lnTo>
                  <a:pt x="23944" y="11605"/>
                </a:lnTo>
                <a:lnTo>
                  <a:pt x="20153" y="11605"/>
                </a:lnTo>
                <a:lnTo>
                  <a:pt x="20153" y="7844"/>
                </a:lnTo>
                <a:close/>
                <a:moveTo>
                  <a:pt x="27919" y="7844"/>
                </a:moveTo>
                <a:lnTo>
                  <a:pt x="27919" y="11605"/>
                </a:lnTo>
                <a:lnTo>
                  <a:pt x="24129" y="11605"/>
                </a:lnTo>
                <a:lnTo>
                  <a:pt x="24129" y="7844"/>
                </a:lnTo>
                <a:close/>
                <a:moveTo>
                  <a:pt x="31895" y="7844"/>
                </a:moveTo>
                <a:lnTo>
                  <a:pt x="31895" y="11605"/>
                </a:lnTo>
                <a:lnTo>
                  <a:pt x="28104" y="11605"/>
                </a:lnTo>
                <a:lnTo>
                  <a:pt x="28104" y="7844"/>
                </a:lnTo>
                <a:close/>
                <a:moveTo>
                  <a:pt x="35870" y="7844"/>
                </a:moveTo>
                <a:lnTo>
                  <a:pt x="35870" y="11605"/>
                </a:lnTo>
                <a:lnTo>
                  <a:pt x="32079" y="11605"/>
                </a:lnTo>
                <a:lnTo>
                  <a:pt x="32079" y="7844"/>
                </a:lnTo>
                <a:close/>
                <a:moveTo>
                  <a:pt x="39845" y="7844"/>
                </a:moveTo>
                <a:lnTo>
                  <a:pt x="39845" y="11605"/>
                </a:lnTo>
                <a:lnTo>
                  <a:pt x="36054" y="11605"/>
                </a:lnTo>
                <a:lnTo>
                  <a:pt x="36054" y="7844"/>
                </a:lnTo>
                <a:close/>
                <a:moveTo>
                  <a:pt x="43821" y="7844"/>
                </a:moveTo>
                <a:lnTo>
                  <a:pt x="43821" y="11605"/>
                </a:lnTo>
                <a:lnTo>
                  <a:pt x="40029" y="11605"/>
                </a:lnTo>
                <a:lnTo>
                  <a:pt x="40029" y="7844"/>
                </a:lnTo>
                <a:close/>
                <a:moveTo>
                  <a:pt x="47796" y="7844"/>
                </a:moveTo>
                <a:lnTo>
                  <a:pt x="47796" y="11605"/>
                </a:lnTo>
                <a:lnTo>
                  <a:pt x="44005" y="11605"/>
                </a:lnTo>
                <a:lnTo>
                  <a:pt x="44005" y="7844"/>
                </a:lnTo>
                <a:close/>
                <a:moveTo>
                  <a:pt x="51771" y="7844"/>
                </a:moveTo>
                <a:lnTo>
                  <a:pt x="51771" y="11605"/>
                </a:lnTo>
                <a:lnTo>
                  <a:pt x="47980" y="11605"/>
                </a:lnTo>
                <a:lnTo>
                  <a:pt x="47980" y="7844"/>
                </a:lnTo>
                <a:close/>
                <a:moveTo>
                  <a:pt x="55746" y="7844"/>
                </a:moveTo>
                <a:lnTo>
                  <a:pt x="55746" y="11605"/>
                </a:lnTo>
                <a:lnTo>
                  <a:pt x="51956" y="11605"/>
                </a:lnTo>
                <a:lnTo>
                  <a:pt x="51956" y="7844"/>
                </a:lnTo>
                <a:close/>
                <a:moveTo>
                  <a:pt x="59721" y="7844"/>
                </a:moveTo>
                <a:lnTo>
                  <a:pt x="59721" y="11605"/>
                </a:lnTo>
                <a:lnTo>
                  <a:pt x="55931" y="11605"/>
                </a:lnTo>
                <a:lnTo>
                  <a:pt x="55931" y="7844"/>
                </a:lnTo>
                <a:close/>
                <a:moveTo>
                  <a:pt x="63696" y="7844"/>
                </a:moveTo>
                <a:lnTo>
                  <a:pt x="63696" y="11605"/>
                </a:lnTo>
                <a:lnTo>
                  <a:pt x="59906" y="11605"/>
                </a:lnTo>
                <a:lnTo>
                  <a:pt x="59906" y="7844"/>
                </a:lnTo>
                <a:close/>
                <a:moveTo>
                  <a:pt x="67672" y="7844"/>
                </a:moveTo>
                <a:lnTo>
                  <a:pt x="67672" y="11605"/>
                </a:lnTo>
                <a:lnTo>
                  <a:pt x="63881" y="11605"/>
                </a:lnTo>
                <a:lnTo>
                  <a:pt x="63881" y="7844"/>
                </a:lnTo>
                <a:close/>
                <a:moveTo>
                  <a:pt x="71648" y="7844"/>
                </a:moveTo>
                <a:lnTo>
                  <a:pt x="71648" y="11605"/>
                </a:lnTo>
                <a:lnTo>
                  <a:pt x="67857" y="11605"/>
                </a:lnTo>
                <a:lnTo>
                  <a:pt x="67857" y="7844"/>
                </a:lnTo>
                <a:close/>
                <a:moveTo>
                  <a:pt x="75623" y="7844"/>
                </a:moveTo>
                <a:lnTo>
                  <a:pt x="75623" y="11605"/>
                </a:lnTo>
                <a:lnTo>
                  <a:pt x="71832" y="11605"/>
                </a:lnTo>
                <a:lnTo>
                  <a:pt x="71832" y="7844"/>
                </a:lnTo>
                <a:close/>
                <a:moveTo>
                  <a:pt x="79598" y="7844"/>
                </a:moveTo>
                <a:lnTo>
                  <a:pt x="79598" y="11605"/>
                </a:lnTo>
                <a:lnTo>
                  <a:pt x="75807" y="11605"/>
                </a:lnTo>
                <a:lnTo>
                  <a:pt x="75807" y="7844"/>
                </a:lnTo>
                <a:close/>
                <a:moveTo>
                  <a:pt x="83573" y="7844"/>
                </a:moveTo>
                <a:lnTo>
                  <a:pt x="83573" y="11605"/>
                </a:lnTo>
                <a:lnTo>
                  <a:pt x="79782" y="11605"/>
                </a:lnTo>
                <a:lnTo>
                  <a:pt x="79782" y="7844"/>
                </a:lnTo>
                <a:close/>
                <a:moveTo>
                  <a:pt x="87549" y="7844"/>
                </a:moveTo>
                <a:lnTo>
                  <a:pt x="87549" y="11605"/>
                </a:lnTo>
                <a:lnTo>
                  <a:pt x="83757" y="11605"/>
                </a:lnTo>
                <a:lnTo>
                  <a:pt x="83757" y="7844"/>
                </a:lnTo>
                <a:close/>
                <a:moveTo>
                  <a:pt x="91524" y="7844"/>
                </a:moveTo>
                <a:lnTo>
                  <a:pt x="91524" y="11605"/>
                </a:lnTo>
                <a:lnTo>
                  <a:pt x="87733" y="11605"/>
                </a:lnTo>
                <a:lnTo>
                  <a:pt x="87733" y="7844"/>
                </a:lnTo>
                <a:close/>
                <a:moveTo>
                  <a:pt x="95499" y="7844"/>
                </a:moveTo>
                <a:lnTo>
                  <a:pt x="95499" y="11605"/>
                </a:lnTo>
                <a:lnTo>
                  <a:pt x="91708" y="11605"/>
                </a:lnTo>
                <a:lnTo>
                  <a:pt x="91708" y="7844"/>
                </a:lnTo>
                <a:close/>
                <a:moveTo>
                  <a:pt x="99474" y="7844"/>
                </a:moveTo>
                <a:lnTo>
                  <a:pt x="99474" y="11605"/>
                </a:lnTo>
                <a:lnTo>
                  <a:pt x="95684" y="11605"/>
                </a:lnTo>
                <a:lnTo>
                  <a:pt x="95684" y="7844"/>
                </a:lnTo>
                <a:close/>
                <a:moveTo>
                  <a:pt x="103449" y="7844"/>
                </a:moveTo>
                <a:lnTo>
                  <a:pt x="103449" y="11605"/>
                </a:lnTo>
                <a:lnTo>
                  <a:pt x="99659" y="11605"/>
                </a:lnTo>
                <a:lnTo>
                  <a:pt x="99659" y="7844"/>
                </a:lnTo>
                <a:close/>
                <a:moveTo>
                  <a:pt x="107424" y="7844"/>
                </a:moveTo>
                <a:lnTo>
                  <a:pt x="107424" y="11605"/>
                </a:lnTo>
                <a:lnTo>
                  <a:pt x="103634" y="11605"/>
                </a:lnTo>
                <a:lnTo>
                  <a:pt x="103634" y="7844"/>
                </a:lnTo>
                <a:close/>
                <a:moveTo>
                  <a:pt x="111400" y="7844"/>
                </a:moveTo>
                <a:lnTo>
                  <a:pt x="111400" y="11605"/>
                </a:lnTo>
                <a:lnTo>
                  <a:pt x="107609" y="11605"/>
                </a:lnTo>
                <a:lnTo>
                  <a:pt x="107609" y="7844"/>
                </a:lnTo>
                <a:close/>
                <a:moveTo>
                  <a:pt x="115376" y="7844"/>
                </a:moveTo>
                <a:lnTo>
                  <a:pt x="115376" y="11605"/>
                </a:lnTo>
                <a:lnTo>
                  <a:pt x="111585" y="11605"/>
                </a:lnTo>
                <a:lnTo>
                  <a:pt x="111585" y="7844"/>
                </a:lnTo>
                <a:close/>
                <a:moveTo>
                  <a:pt x="119351" y="7844"/>
                </a:moveTo>
                <a:lnTo>
                  <a:pt x="119351" y="11605"/>
                </a:lnTo>
                <a:lnTo>
                  <a:pt x="115560" y="11605"/>
                </a:lnTo>
                <a:lnTo>
                  <a:pt x="115560" y="7844"/>
                </a:lnTo>
                <a:close/>
                <a:moveTo>
                  <a:pt x="123326" y="7844"/>
                </a:moveTo>
                <a:lnTo>
                  <a:pt x="123326" y="11605"/>
                </a:lnTo>
                <a:lnTo>
                  <a:pt x="119535" y="11605"/>
                </a:lnTo>
                <a:lnTo>
                  <a:pt x="119535" y="7844"/>
                </a:lnTo>
                <a:close/>
                <a:moveTo>
                  <a:pt x="127301" y="7844"/>
                </a:moveTo>
                <a:lnTo>
                  <a:pt x="127301" y="11605"/>
                </a:lnTo>
                <a:lnTo>
                  <a:pt x="123510" y="11605"/>
                </a:lnTo>
                <a:lnTo>
                  <a:pt x="123510" y="7844"/>
                </a:lnTo>
                <a:close/>
                <a:moveTo>
                  <a:pt x="131277" y="7844"/>
                </a:moveTo>
                <a:lnTo>
                  <a:pt x="131277" y="11605"/>
                </a:lnTo>
                <a:lnTo>
                  <a:pt x="127485" y="11605"/>
                </a:lnTo>
                <a:lnTo>
                  <a:pt x="127485" y="7844"/>
                </a:lnTo>
                <a:close/>
                <a:moveTo>
                  <a:pt x="135252" y="7844"/>
                </a:moveTo>
                <a:lnTo>
                  <a:pt x="135252" y="11605"/>
                </a:lnTo>
                <a:lnTo>
                  <a:pt x="131461" y="11605"/>
                </a:lnTo>
                <a:lnTo>
                  <a:pt x="131461" y="7844"/>
                </a:lnTo>
                <a:close/>
                <a:moveTo>
                  <a:pt x="139227" y="7844"/>
                </a:moveTo>
                <a:lnTo>
                  <a:pt x="139227" y="11605"/>
                </a:lnTo>
                <a:lnTo>
                  <a:pt x="135436" y="11605"/>
                </a:lnTo>
                <a:lnTo>
                  <a:pt x="135436" y="7844"/>
                </a:lnTo>
                <a:close/>
                <a:moveTo>
                  <a:pt x="143202" y="7844"/>
                </a:moveTo>
                <a:lnTo>
                  <a:pt x="143202" y="11605"/>
                </a:lnTo>
                <a:lnTo>
                  <a:pt x="139411" y="11605"/>
                </a:lnTo>
                <a:lnTo>
                  <a:pt x="139411" y="7844"/>
                </a:lnTo>
                <a:close/>
                <a:moveTo>
                  <a:pt x="147177" y="7844"/>
                </a:moveTo>
                <a:lnTo>
                  <a:pt x="147177" y="11605"/>
                </a:lnTo>
                <a:lnTo>
                  <a:pt x="143387" y="11605"/>
                </a:lnTo>
                <a:lnTo>
                  <a:pt x="143387" y="7844"/>
                </a:lnTo>
                <a:close/>
                <a:moveTo>
                  <a:pt x="151224" y="7844"/>
                </a:moveTo>
                <a:lnTo>
                  <a:pt x="151224" y="11605"/>
                </a:lnTo>
                <a:lnTo>
                  <a:pt x="147362" y="11605"/>
                </a:lnTo>
                <a:lnTo>
                  <a:pt x="147362" y="7844"/>
                </a:lnTo>
                <a:close/>
                <a:moveTo>
                  <a:pt x="4068" y="11788"/>
                </a:moveTo>
                <a:lnTo>
                  <a:pt x="4068" y="15547"/>
                </a:lnTo>
                <a:lnTo>
                  <a:pt x="184" y="15547"/>
                </a:lnTo>
                <a:lnTo>
                  <a:pt x="184" y="11788"/>
                </a:lnTo>
                <a:close/>
                <a:moveTo>
                  <a:pt x="8043" y="11788"/>
                </a:moveTo>
                <a:lnTo>
                  <a:pt x="8043" y="15547"/>
                </a:lnTo>
                <a:lnTo>
                  <a:pt x="4252" y="15547"/>
                </a:lnTo>
                <a:lnTo>
                  <a:pt x="4252" y="11788"/>
                </a:lnTo>
                <a:close/>
                <a:moveTo>
                  <a:pt x="12018" y="11788"/>
                </a:moveTo>
                <a:lnTo>
                  <a:pt x="12018" y="15547"/>
                </a:lnTo>
                <a:lnTo>
                  <a:pt x="8227" y="15547"/>
                </a:lnTo>
                <a:lnTo>
                  <a:pt x="8227" y="11788"/>
                </a:lnTo>
                <a:close/>
                <a:moveTo>
                  <a:pt x="15993" y="11788"/>
                </a:moveTo>
                <a:lnTo>
                  <a:pt x="15993" y="15547"/>
                </a:lnTo>
                <a:lnTo>
                  <a:pt x="12202" y="15547"/>
                </a:lnTo>
                <a:lnTo>
                  <a:pt x="12202" y="11788"/>
                </a:lnTo>
                <a:close/>
                <a:moveTo>
                  <a:pt x="19968" y="11788"/>
                </a:moveTo>
                <a:lnTo>
                  <a:pt x="19968" y="15547"/>
                </a:lnTo>
                <a:lnTo>
                  <a:pt x="16177" y="15547"/>
                </a:lnTo>
                <a:lnTo>
                  <a:pt x="16177" y="11788"/>
                </a:lnTo>
                <a:close/>
                <a:moveTo>
                  <a:pt x="23944" y="11788"/>
                </a:moveTo>
                <a:lnTo>
                  <a:pt x="23944" y="15547"/>
                </a:lnTo>
                <a:lnTo>
                  <a:pt x="20153" y="15547"/>
                </a:lnTo>
                <a:lnTo>
                  <a:pt x="20153" y="11788"/>
                </a:lnTo>
                <a:close/>
                <a:moveTo>
                  <a:pt x="27919" y="11788"/>
                </a:moveTo>
                <a:lnTo>
                  <a:pt x="27919" y="15547"/>
                </a:lnTo>
                <a:lnTo>
                  <a:pt x="24129" y="15547"/>
                </a:lnTo>
                <a:lnTo>
                  <a:pt x="24129" y="11788"/>
                </a:lnTo>
                <a:close/>
                <a:moveTo>
                  <a:pt x="31895" y="11788"/>
                </a:moveTo>
                <a:lnTo>
                  <a:pt x="31895" y="15547"/>
                </a:lnTo>
                <a:lnTo>
                  <a:pt x="28104" y="15547"/>
                </a:lnTo>
                <a:lnTo>
                  <a:pt x="28104" y="11788"/>
                </a:lnTo>
                <a:close/>
                <a:moveTo>
                  <a:pt x="35870" y="11788"/>
                </a:moveTo>
                <a:lnTo>
                  <a:pt x="35870" y="15547"/>
                </a:lnTo>
                <a:lnTo>
                  <a:pt x="32079" y="15547"/>
                </a:lnTo>
                <a:lnTo>
                  <a:pt x="32079" y="11788"/>
                </a:lnTo>
                <a:close/>
                <a:moveTo>
                  <a:pt x="39845" y="11788"/>
                </a:moveTo>
                <a:lnTo>
                  <a:pt x="39845" y="15547"/>
                </a:lnTo>
                <a:lnTo>
                  <a:pt x="36054" y="15547"/>
                </a:lnTo>
                <a:lnTo>
                  <a:pt x="36054" y="11788"/>
                </a:lnTo>
                <a:close/>
                <a:moveTo>
                  <a:pt x="43821" y="11788"/>
                </a:moveTo>
                <a:lnTo>
                  <a:pt x="43821" y="15547"/>
                </a:lnTo>
                <a:lnTo>
                  <a:pt x="40029" y="15547"/>
                </a:lnTo>
                <a:lnTo>
                  <a:pt x="40029" y="11788"/>
                </a:lnTo>
                <a:close/>
                <a:moveTo>
                  <a:pt x="47796" y="11788"/>
                </a:moveTo>
                <a:lnTo>
                  <a:pt x="47796" y="15547"/>
                </a:lnTo>
                <a:lnTo>
                  <a:pt x="44005" y="15547"/>
                </a:lnTo>
                <a:lnTo>
                  <a:pt x="44005" y="11788"/>
                </a:lnTo>
                <a:close/>
                <a:moveTo>
                  <a:pt x="51771" y="11788"/>
                </a:moveTo>
                <a:lnTo>
                  <a:pt x="51771" y="15547"/>
                </a:lnTo>
                <a:lnTo>
                  <a:pt x="47980" y="15547"/>
                </a:lnTo>
                <a:lnTo>
                  <a:pt x="47980" y="11788"/>
                </a:lnTo>
                <a:close/>
                <a:moveTo>
                  <a:pt x="55746" y="11788"/>
                </a:moveTo>
                <a:lnTo>
                  <a:pt x="55746" y="15547"/>
                </a:lnTo>
                <a:lnTo>
                  <a:pt x="51956" y="15547"/>
                </a:lnTo>
                <a:lnTo>
                  <a:pt x="51956" y="11788"/>
                </a:lnTo>
                <a:close/>
                <a:moveTo>
                  <a:pt x="59721" y="11788"/>
                </a:moveTo>
                <a:lnTo>
                  <a:pt x="59721" y="15547"/>
                </a:lnTo>
                <a:lnTo>
                  <a:pt x="55931" y="15547"/>
                </a:lnTo>
                <a:lnTo>
                  <a:pt x="55931" y="11788"/>
                </a:lnTo>
                <a:close/>
                <a:moveTo>
                  <a:pt x="63696" y="11788"/>
                </a:moveTo>
                <a:lnTo>
                  <a:pt x="63696" y="15547"/>
                </a:lnTo>
                <a:lnTo>
                  <a:pt x="59906" y="15547"/>
                </a:lnTo>
                <a:lnTo>
                  <a:pt x="59906" y="11788"/>
                </a:lnTo>
                <a:close/>
                <a:moveTo>
                  <a:pt x="67672" y="11788"/>
                </a:moveTo>
                <a:lnTo>
                  <a:pt x="67672" y="15547"/>
                </a:lnTo>
                <a:lnTo>
                  <a:pt x="63881" y="15547"/>
                </a:lnTo>
                <a:lnTo>
                  <a:pt x="63881" y="11788"/>
                </a:lnTo>
                <a:close/>
                <a:moveTo>
                  <a:pt x="71648" y="11788"/>
                </a:moveTo>
                <a:lnTo>
                  <a:pt x="71648" y="15547"/>
                </a:lnTo>
                <a:lnTo>
                  <a:pt x="67857" y="15547"/>
                </a:lnTo>
                <a:lnTo>
                  <a:pt x="67857" y="11788"/>
                </a:lnTo>
                <a:close/>
                <a:moveTo>
                  <a:pt x="75623" y="11788"/>
                </a:moveTo>
                <a:lnTo>
                  <a:pt x="75623" y="15547"/>
                </a:lnTo>
                <a:lnTo>
                  <a:pt x="71832" y="15547"/>
                </a:lnTo>
                <a:lnTo>
                  <a:pt x="71832" y="11788"/>
                </a:lnTo>
                <a:close/>
                <a:moveTo>
                  <a:pt x="79598" y="11788"/>
                </a:moveTo>
                <a:lnTo>
                  <a:pt x="79598" y="15547"/>
                </a:lnTo>
                <a:lnTo>
                  <a:pt x="75807" y="15547"/>
                </a:lnTo>
                <a:lnTo>
                  <a:pt x="75807" y="11788"/>
                </a:lnTo>
                <a:close/>
                <a:moveTo>
                  <a:pt x="83573" y="11788"/>
                </a:moveTo>
                <a:lnTo>
                  <a:pt x="83573" y="15547"/>
                </a:lnTo>
                <a:lnTo>
                  <a:pt x="79782" y="15547"/>
                </a:lnTo>
                <a:lnTo>
                  <a:pt x="79782" y="11788"/>
                </a:lnTo>
                <a:close/>
                <a:moveTo>
                  <a:pt x="87549" y="11788"/>
                </a:moveTo>
                <a:lnTo>
                  <a:pt x="87549" y="15547"/>
                </a:lnTo>
                <a:lnTo>
                  <a:pt x="83757" y="15547"/>
                </a:lnTo>
                <a:lnTo>
                  <a:pt x="83757" y="11788"/>
                </a:lnTo>
                <a:close/>
                <a:moveTo>
                  <a:pt x="91524" y="11788"/>
                </a:moveTo>
                <a:lnTo>
                  <a:pt x="91524" y="15547"/>
                </a:lnTo>
                <a:lnTo>
                  <a:pt x="87733" y="15547"/>
                </a:lnTo>
                <a:lnTo>
                  <a:pt x="87733" y="11788"/>
                </a:lnTo>
                <a:close/>
                <a:moveTo>
                  <a:pt x="95499" y="11788"/>
                </a:moveTo>
                <a:lnTo>
                  <a:pt x="95499" y="15547"/>
                </a:lnTo>
                <a:lnTo>
                  <a:pt x="91708" y="15547"/>
                </a:lnTo>
                <a:lnTo>
                  <a:pt x="91708" y="11788"/>
                </a:lnTo>
                <a:close/>
                <a:moveTo>
                  <a:pt x="99474" y="11788"/>
                </a:moveTo>
                <a:lnTo>
                  <a:pt x="99474" y="15547"/>
                </a:lnTo>
                <a:lnTo>
                  <a:pt x="95684" y="15547"/>
                </a:lnTo>
                <a:lnTo>
                  <a:pt x="95684" y="11788"/>
                </a:lnTo>
                <a:close/>
                <a:moveTo>
                  <a:pt x="103449" y="11788"/>
                </a:moveTo>
                <a:lnTo>
                  <a:pt x="103449" y="15547"/>
                </a:lnTo>
                <a:lnTo>
                  <a:pt x="99659" y="15547"/>
                </a:lnTo>
                <a:lnTo>
                  <a:pt x="99659" y="11788"/>
                </a:lnTo>
                <a:close/>
                <a:moveTo>
                  <a:pt x="107424" y="11788"/>
                </a:moveTo>
                <a:lnTo>
                  <a:pt x="107424" y="15547"/>
                </a:lnTo>
                <a:lnTo>
                  <a:pt x="103634" y="15547"/>
                </a:lnTo>
                <a:lnTo>
                  <a:pt x="103634" y="11788"/>
                </a:lnTo>
                <a:close/>
                <a:moveTo>
                  <a:pt x="111400" y="11788"/>
                </a:moveTo>
                <a:lnTo>
                  <a:pt x="111400" y="15547"/>
                </a:lnTo>
                <a:lnTo>
                  <a:pt x="107609" y="15547"/>
                </a:lnTo>
                <a:lnTo>
                  <a:pt x="107609" y="11788"/>
                </a:lnTo>
                <a:close/>
                <a:moveTo>
                  <a:pt x="115376" y="11788"/>
                </a:moveTo>
                <a:lnTo>
                  <a:pt x="115376" y="15547"/>
                </a:lnTo>
                <a:lnTo>
                  <a:pt x="111585" y="15547"/>
                </a:lnTo>
                <a:lnTo>
                  <a:pt x="111585" y="11788"/>
                </a:lnTo>
                <a:close/>
                <a:moveTo>
                  <a:pt x="119351" y="11788"/>
                </a:moveTo>
                <a:lnTo>
                  <a:pt x="119351" y="15547"/>
                </a:lnTo>
                <a:lnTo>
                  <a:pt x="115560" y="15547"/>
                </a:lnTo>
                <a:lnTo>
                  <a:pt x="115560" y="11788"/>
                </a:lnTo>
                <a:close/>
                <a:moveTo>
                  <a:pt x="123326" y="11788"/>
                </a:moveTo>
                <a:lnTo>
                  <a:pt x="123326" y="15547"/>
                </a:lnTo>
                <a:lnTo>
                  <a:pt x="119535" y="15547"/>
                </a:lnTo>
                <a:lnTo>
                  <a:pt x="119535" y="11788"/>
                </a:lnTo>
                <a:close/>
                <a:moveTo>
                  <a:pt x="127301" y="11788"/>
                </a:moveTo>
                <a:lnTo>
                  <a:pt x="127301" y="15547"/>
                </a:lnTo>
                <a:lnTo>
                  <a:pt x="123510" y="15547"/>
                </a:lnTo>
                <a:lnTo>
                  <a:pt x="123510" y="11788"/>
                </a:lnTo>
                <a:close/>
                <a:moveTo>
                  <a:pt x="131277" y="11788"/>
                </a:moveTo>
                <a:lnTo>
                  <a:pt x="131277" y="15547"/>
                </a:lnTo>
                <a:lnTo>
                  <a:pt x="127485" y="15547"/>
                </a:lnTo>
                <a:lnTo>
                  <a:pt x="127485" y="11788"/>
                </a:lnTo>
                <a:close/>
                <a:moveTo>
                  <a:pt x="135252" y="11788"/>
                </a:moveTo>
                <a:lnTo>
                  <a:pt x="135252" y="15547"/>
                </a:lnTo>
                <a:lnTo>
                  <a:pt x="131461" y="15547"/>
                </a:lnTo>
                <a:lnTo>
                  <a:pt x="131461" y="11788"/>
                </a:lnTo>
                <a:close/>
                <a:moveTo>
                  <a:pt x="139227" y="11788"/>
                </a:moveTo>
                <a:lnTo>
                  <a:pt x="139227" y="15547"/>
                </a:lnTo>
                <a:lnTo>
                  <a:pt x="135436" y="15547"/>
                </a:lnTo>
                <a:lnTo>
                  <a:pt x="135436" y="11788"/>
                </a:lnTo>
                <a:close/>
                <a:moveTo>
                  <a:pt x="143202" y="11788"/>
                </a:moveTo>
                <a:lnTo>
                  <a:pt x="143202" y="15547"/>
                </a:lnTo>
                <a:lnTo>
                  <a:pt x="139411" y="15547"/>
                </a:lnTo>
                <a:lnTo>
                  <a:pt x="139411" y="11788"/>
                </a:lnTo>
                <a:close/>
                <a:moveTo>
                  <a:pt x="147177" y="11788"/>
                </a:moveTo>
                <a:lnTo>
                  <a:pt x="147177" y="15547"/>
                </a:lnTo>
                <a:lnTo>
                  <a:pt x="143387" y="15547"/>
                </a:lnTo>
                <a:lnTo>
                  <a:pt x="143387" y="11788"/>
                </a:lnTo>
                <a:close/>
                <a:moveTo>
                  <a:pt x="151224" y="11788"/>
                </a:moveTo>
                <a:lnTo>
                  <a:pt x="151224" y="15547"/>
                </a:lnTo>
                <a:lnTo>
                  <a:pt x="147362" y="15547"/>
                </a:lnTo>
                <a:lnTo>
                  <a:pt x="147362" y="11788"/>
                </a:lnTo>
                <a:close/>
                <a:moveTo>
                  <a:pt x="4068" y="15730"/>
                </a:moveTo>
                <a:lnTo>
                  <a:pt x="4068" y="19490"/>
                </a:lnTo>
                <a:lnTo>
                  <a:pt x="184" y="19490"/>
                </a:lnTo>
                <a:lnTo>
                  <a:pt x="184" y="15730"/>
                </a:lnTo>
                <a:close/>
                <a:moveTo>
                  <a:pt x="8043" y="15730"/>
                </a:moveTo>
                <a:lnTo>
                  <a:pt x="8043" y="19490"/>
                </a:lnTo>
                <a:lnTo>
                  <a:pt x="4252" y="19490"/>
                </a:lnTo>
                <a:lnTo>
                  <a:pt x="4252" y="15730"/>
                </a:lnTo>
                <a:close/>
                <a:moveTo>
                  <a:pt x="12018" y="15730"/>
                </a:moveTo>
                <a:lnTo>
                  <a:pt x="12018" y="19490"/>
                </a:lnTo>
                <a:lnTo>
                  <a:pt x="8227" y="19490"/>
                </a:lnTo>
                <a:lnTo>
                  <a:pt x="8227" y="15730"/>
                </a:lnTo>
                <a:close/>
                <a:moveTo>
                  <a:pt x="15993" y="15730"/>
                </a:moveTo>
                <a:lnTo>
                  <a:pt x="15993" y="19490"/>
                </a:lnTo>
                <a:lnTo>
                  <a:pt x="12202" y="19490"/>
                </a:lnTo>
                <a:lnTo>
                  <a:pt x="12202" y="15730"/>
                </a:lnTo>
                <a:close/>
                <a:moveTo>
                  <a:pt x="19968" y="15730"/>
                </a:moveTo>
                <a:lnTo>
                  <a:pt x="19968" y="19490"/>
                </a:lnTo>
                <a:lnTo>
                  <a:pt x="16177" y="19490"/>
                </a:lnTo>
                <a:lnTo>
                  <a:pt x="16177" y="15730"/>
                </a:lnTo>
                <a:close/>
                <a:moveTo>
                  <a:pt x="23944" y="15730"/>
                </a:moveTo>
                <a:lnTo>
                  <a:pt x="23944" y="19490"/>
                </a:lnTo>
                <a:lnTo>
                  <a:pt x="20153" y="19490"/>
                </a:lnTo>
                <a:lnTo>
                  <a:pt x="20153" y="15730"/>
                </a:lnTo>
                <a:close/>
                <a:moveTo>
                  <a:pt x="27919" y="15730"/>
                </a:moveTo>
                <a:lnTo>
                  <a:pt x="27919" y="19490"/>
                </a:lnTo>
                <a:lnTo>
                  <a:pt x="24129" y="19490"/>
                </a:lnTo>
                <a:lnTo>
                  <a:pt x="24129" y="15730"/>
                </a:lnTo>
                <a:close/>
                <a:moveTo>
                  <a:pt x="31895" y="15730"/>
                </a:moveTo>
                <a:lnTo>
                  <a:pt x="31895" y="19490"/>
                </a:lnTo>
                <a:lnTo>
                  <a:pt x="28104" y="19490"/>
                </a:lnTo>
                <a:lnTo>
                  <a:pt x="28104" y="15730"/>
                </a:lnTo>
                <a:close/>
                <a:moveTo>
                  <a:pt x="35870" y="15730"/>
                </a:moveTo>
                <a:lnTo>
                  <a:pt x="35870" y="19490"/>
                </a:lnTo>
                <a:lnTo>
                  <a:pt x="32079" y="19490"/>
                </a:lnTo>
                <a:lnTo>
                  <a:pt x="32079" y="15730"/>
                </a:lnTo>
                <a:close/>
                <a:moveTo>
                  <a:pt x="39845" y="15730"/>
                </a:moveTo>
                <a:lnTo>
                  <a:pt x="39845" y="19490"/>
                </a:lnTo>
                <a:lnTo>
                  <a:pt x="36054" y="19490"/>
                </a:lnTo>
                <a:lnTo>
                  <a:pt x="36054" y="15730"/>
                </a:lnTo>
                <a:close/>
                <a:moveTo>
                  <a:pt x="43821" y="15730"/>
                </a:moveTo>
                <a:lnTo>
                  <a:pt x="43821" y="19490"/>
                </a:lnTo>
                <a:lnTo>
                  <a:pt x="40029" y="19490"/>
                </a:lnTo>
                <a:lnTo>
                  <a:pt x="40029" y="15730"/>
                </a:lnTo>
                <a:close/>
                <a:moveTo>
                  <a:pt x="47796" y="15730"/>
                </a:moveTo>
                <a:lnTo>
                  <a:pt x="47796" y="19490"/>
                </a:lnTo>
                <a:lnTo>
                  <a:pt x="44005" y="19490"/>
                </a:lnTo>
                <a:lnTo>
                  <a:pt x="44005" y="15730"/>
                </a:lnTo>
                <a:close/>
                <a:moveTo>
                  <a:pt x="51771" y="15730"/>
                </a:moveTo>
                <a:lnTo>
                  <a:pt x="51771" y="19490"/>
                </a:lnTo>
                <a:lnTo>
                  <a:pt x="47980" y="19490"/>
                </a:lnTo>
                <a:lnTo>
                  <a:pt x="47980" y="15730"/>
                </a:lnTo>
                <a:close/>
                <a:moveTo>
                  <a:pt x="55746" y="15730"/>
                </a:moveTo>
                <a:lnTo>
                  <a:pt x="55746" y="19490"/>
                </a:lnTo>
                <a:lnTo>
                  <a:pt x="51956" y="19490"/>
                </a:lnTo>
                <a:lnTo>
                  <a:pt x="51956" y="15730"/>
                </a:lnTo>
                <a:close/>
                <a:moveTo>
                  <a:pt x="59721" y="15730"/>
                </a:moveTo>
                <a:lnTo>
                  <a:pt x="59721" y="19490"/>
                </a:lnTo>
                <a:lnTo>
                  <a:pt x="55931" y="19490"/>
                </a:lnTo>
                <a:lnTo>
                  <a:pt x="55931" y="15730"/>
                </a:lnTo>
                <a:close/>
                <a:moveTo>
                  <a:pt x="63696" y="15730"/>
                </a:moveTo>
                <a:lnTo>
                  <a:pt x="63696" y="19490"/>
                </a:lnTo>
                <a:lnTo>
                  <a:pt x="59906" y="19490"/>
                </a:lnTo>
                <a:lnTo>
                  <a:pt x="59906" y="15730"/>
                </a:lnTo>
                <a:close/>
                <a:moveTo>
                  <a:pt x="67672" y="15730"/>
                </a:moveTo>
                <a:lnTo>
                  <a:pt x="67672" y="19490"/>
                </a:lnTo>
                <a:lnTo>
                  <a:pt x="63881" y="19490"/>
                </a:lnTo>
                <a:lnTo>
                  <a:pt x="63881" y="15730"/>
                </a:lnTo>
                <a:close/>
                <a:moveTo>
                  <a:pt x="71648" y="15730"/>
                </a:moveTo>
                <a:lnTo>
                  <a:pt x="71648" y="19490"/>
                </a:lnTo>
                <a:lnTo>
                  <a:pt x="67857" y="19490"/>
                </a:lnTo>
                <a:lnTo>
                  <a:pt x="67857" y="15730"/>
                </a:lnTo>
                <a:close/>
                <a:moveTo>
                  <a:pt x="75623" y="15730"/>
                </a:moveTo>
                <a:lnTo>
                  <a:pt x="75623" y="19490"/>
                </a:lnTo>
                <a:lnTo>
                  <a:pt x="71832" y="19490"/>
                </a:lnTo>
                <a:lnTo>
                  <a:pt x="71832" y="15730"/>
                </a:lnTo>
                <a:close/>
                <a:moveTo>
                  <a:pt x="79598" y="15730"/>
                </a:moveTo>
                <a:lnTo>
                  <a:pt x="79598" y="19490"/>
                </a:lnTo>
                <a:lnTo>
                  <a:pt x="75807" y="19490"/>
                </a:lnTo>
                <a:lnTo>
                  <a:pt x="75807" y="15730"/>
                </a:lnTo>
                <a:close/>
                <a:moveTo>
                  <a:pt x="83573" y="15730"/>
                </a:moveTo>
                <a:lnTo>
                  <a:pt x="83573" y="19490"/>
                </a:lnTo>
                <a:lnTo>
                  <a:pt x="79782" y="19490"/>
                </a:lnTo>
                <a:lnTo>
                  <a:pt x="79782" y="15730"/>
                </a:lnTo>
                <a:close/>
                <a:moveTo>
                  <a:pt x="87549" y="15730"/>
                </a:moveTo>
                <a:lnTo>
                  <a:pt x="87549" y="19490"/>
                </a:lnTo>
                <a:lnTo>
                  <a:pt x="83757" y="19490"/>
                </a:lnTo>
                <a:lnTo>
                  <a:pt x="83757" y="15730"/>
                </a:lnTo>
                <a:close/>
                <a:moveTo>
                  <a:pt x="91524" y="15730"/>
                </a:moveTo>
                <a:lnTo>
                  <a:pt x="91524" y="19490"/>
                </a:lnTo>
                <a:lnTo>
                  <a:pt x="87733" y="19490"/>
                </a:lnTo>
                <a:lnTo>
                  <a:pt x="87733" y="15730"/>
                </a:lnTo>
                <a:close/>
                <a:moveTo>
                  <a:pt x="95499" y="15730"/>
                </a:moveTo>
                <a:lnTo>
                  <a:pt x="95499" y="19490"/>
                </a:lnTo>
                <a:lnTo>
                  <a:pt x="91708" y="19490"/>
                </a:lnTo>
                <a:lnTo>
                  <a:pt x="91708" y="15730"/>
                </a:lnTo>
                <a:close/>
                <a:moveTo>
                  <a:pt x="99474" y="15730"/>
                </a:moveTo>
                <a:lnTo>
                  <a:pt x="99474" y="19490"/>
                </a:lnTo>
                <a:lnTo>
                  <a:pt x="95684" y="19490"/>
                </a:lnTo>
                <a:lnTo>
                  <a:pt x="95684" y="15730"/>
                </a:lnTo>
                <a:close/>
                <a:moveTo>
                  <a:pt x="103449" y="15730"/>
                </a:moveTo>
                <a:lnTo>
                  <a:pt x="103449" y="19490"/>
                </a:lnTo>
                <a:lnTo>
                  <a:pt x="99659" y="19490"/>
                </a:lnTo>
                <a:lnTo>
                  <a:pt x="99659" y="15730"/>
                </a:lnTo>
                <a:close/>
                <a:moveTo>
                  <a:pt x="107424" y="15730"/>
                </a:moveTo>
                <a:lnTo>
                  <a:pt x="107424" y="19490"/>
                </a:lnTo>
                <a:lnTo>
                  <a:pt x="103634" y="19490"/>
                </a:lnTo>
                <a:lnTo>
                  <a:pt x="103634" y="15730"/>
                </a:lnTo>
                <a:close/>
                <a:moveTo>
                  <a:pt x="111400" y="15730"/>
                </a:moveTo>
                <a:lnTo>
                  <a:pt x="111400" y="19490"/>
                </a:lnTo>
                <a:lnTo>
                  <a:pt x="107609" y="19490"/>
                </a:lnTo>
                <a:lnTo>
                  <a:pt x="107609" y="15730"/>
                </a:lnTo>
                <a:close/>
                <a:moveTo>
                  <a:pt x="115376" y="15730"/>
                </a:moveTo>
                <a:lnTo>
                  <a:pt x="115376" y="19490"/>
                </a:lnTo>
                <a:lnTo>
                  <a:pt x="111585" y="19490"/>
                </a:lnTo>
                <a:lnTo>
                  <a:pt x="111585" y="15730"/>
                </a:lnTo>
                <a:close/>
                <a:moveTo>
                  <a:pt x="119351" y="15730"/>
                </a:moveTo>
                <a:lnTo>
                  <a:pt x="119351" y="19490"/>
                </a:lnTo>
                <a:lnTo>
                  <a:pt x="115560" y="19490"/>
                </a:lnTo>
                <a:lnTo>
                  <a:pt x="115560" y="15730"/>
                </a:lnTo>
                <a:close/>
                <a:moveTo>
                  <a:pt x="123326" y="15730"/>
                </a:moveTo>
                <a:lnTo>
                  <a:pt x="123326" y="19490"/>
                </a:lnTo>
                <a:lnTo>
                  <a:pt x="119535" y="19490"/>
                </a:lnTo>
                <a:lnTo>
                  <a:pt x="119535" y="15730"/>
                </a:lnTo>
                <a:close/>
                <a:moveTo>
                  <a:pt x="127301" y="15730"/>
                </a:moveTo>
                <a:lnTo>
                  <a:pt x="127301" y="19490"/>
                </a:lnTo>
                <a:lnTo>
                  <a:pt x="123510" y="19490"/>
                </a:lnTo>
                <a:lnTo>
                  <a:pt x="123510" y="15730"/>
                </a:lnTo>
                <a:close/>
                <a:moveTo>
                  <a:pt x="131277" y="15730"/>
                </a:moveTo>
                <a:lnTo>
                  <a:pt x="131277" y="19490"/>
                </a:lnTo>
                <a:lnTo>
                  <a:pt x="127485" y="19490"/>
                </a:lnTo>
                <a:lnTo>
                  <a:pt x="127485" y="15730"/>
                </a:lnTo>
                <a:close/>
                <a:moveTo>
                  <a:pt x="135252" y="15730"/>
                </a:moveTo>
                <a:lnTo>
                  <a:pt x="135252" y="19490"/>
                </a:lnTo>
                <a:lnTo>
                  <a:pt x="131461" y="19490"/>
                </a:lnTo>
                <a:lnTo>
                  <a:pt x="131461" y="15730"/>
                </a:lnTo>
                <a:close/>
                <a:moveTo>
                  <a:pt x="139227" y="15730"/>
                </a:moveTo>
                <a:lnTo>
                  <a:pt x="139227" y="19490"/>
                </a:lnTo>
                <a:lnTo>
                  <a:pt x="135436" y="19490"/>
                </a:lnTo>
                <a:lnTo>
                  <a:pt x="135436" y="15730"/>
                </a:lnTo>
                <a:close/>
                <a:moveTo>
                  <a:pt x="143202" y="15730"/>
                </a:moveTo>
                <a:lnTo>
                  <a:pt x="143202" y="19490"/>
                </a:lnTo>
                <a:lnTo>
                  <a:pt x="139411" y="19490"/>
                </a:lnTo>
                <a:lnTo>
                  <a:pt x="139411" y="15730"/>
                </a:lnTo>
                <a:close/>
                <a:moveTo>
                  <a:pt x="147177" y="15730"/>
                </a:moveTo>
                <a:lnTo>
                  <a:pt x="147177" y="19490"/>
                </a:lnTo>
                <a:lnTo>
                  <a:pt x="143387" y="19490"/>
                </a:lnTo>
                <a:lnTo>
                  <a:pt x="143387" y="15730"/>
                </a:lnTo>
                <a:close/>
                <a:moveTo>
                  <a:pt x="151224" y="15730"/>
                </a:moveTo>
                <a:lnTo>
                  <a:pt x="151224" y="19490"/>
                </a:lnTo>
                <a:lnTo>
                  <a:pt x="147362" y="19490"/>
                </a:lnTo>
                <a:lnTo>
                  <a:pt x="147362" y="15730"/>
                </a:lnTo>
                <a:close/>
                <a:moveTo>
                  <a:pt x="4068" y="19673"/>
                </a:moveTo>
                <a:lnTo>
                  <a:pt x="4068" y="23432"/>
                </a:lnTo>
                <a:lnTo>
                  <a:pt x="184" y="23432"/>
                </a:lnTo>
                <a:lnTo>
                  <a:pt x="184" y="19673"/>
                </a:lnTo>
                <a:close/>
                <a:moveTo>
                  <a:pt x="8043" y="19673"/>
                </a:moveTo>
                <a:lnTo>
                  <a:pt x="8043" y="23432"/>
                </a:lnTo>
                <a:lnTo>
                  <a:pt x="4252" y="23432"/>
                </a:lnTo>
                <a:lnTo>
                  <a:pt x="4252" y="19673"/>
                </a:lnTo>
                <a:close/>
                <a:moveTo>
                  <a:pt x="12018" y="19673"/>
                </a:moveTo>
                <a:lnTo>
                  <a:pt x="12018" y="23432"/>
                </a:lnTo>
                <a:lnTo>
                  <a:pt x="8227" y="23432"/>
                </a:lnTo>
                <a:lnTo>
                  <a:pt x="8227" y="19673"/>
                </a:lnTo>
                <a:close/>
                <a:moveTo>
                  <a:pt x="15993" y="19673"/>
                </a:moveTo>
                <a:lnTo>
                  <a:pt x="15993" y="23432"/>
                </a:lnTo>
                <a:lnTo>
                  <a:pt x="12202" y="23432"/>
                </a:lnTo>
                <a:lnTo>
                  <a:pt x="12202" y="19673"/>
                </a:lnTo>
                <a:close/>
                <a:moveTo>
                  <a:pt x="19968" y="19673"/>
                </a:moveTo>
                <a:lnTo>
                  <a:pt x="19968" y="23432"/>
                </a:lnTo>
                <a:lnTo>
                  <a:pt x="16177" y="23432"/>
                </a:lnTo>
                <a:lnTo>
                  <a:pt x="16177" y="19673"/>
                </a:lnTo>
                <a:close/>
                <a:moveTo>
                  <a:pt x="23944" y="19673"/>
                </a:moveTo>
                <a:lnTo>
                  <a:pt x="23944" y="23432"/>
                </a:lnTo>
                <a:lnTo>
                  <a:pt x="20153" y="23432"/>
                </a:lnTo>
                <a:lnTo>
                  <a:pt x="20153" y="19673"/>
                </a:lnTo>
                <a:close/>
                <a:moveTo>
                  <a:pt x="27919" y="19673"/>
                </a:moveTo>
                <a:lnTo>
                  <a:pt x="27919" y="23432"/>
                </a:lnTo>
                <a:lnTo>
                  <a:pt x="24129" y="23432"/>
                </a:lnTo>
                <a:lnTo>
                  <a:pt x="24129" y="19673"/>
                </a:lnTo>
                <a:close/>
                <a:moveTo>
                  <a:pt x="31895" y="19673"/>
                </a:moveTo>
                <a:lnTo>
                  <a:pt x="31895" y="23432"/>
                </a:lnTo>
                <a:lnTo>
                  <a:pt x="28104" y="23432"/>
                </a:lnTo>
                <a:lnTo>
                  <a:pt x="28104" y="19673"/>
                </a:lnTo>
                <a:close/>
                <a:moveTo>
                  <a:pt x="35870" y="19673"/>
                </a:moveTo>
                <a:lnTo>
                  <a:pt x="35870" y="23432"/>
                </a:lnTo>
                <a:lnTo>
                  <a:pt x="32079" y="23432"/>
                </a:lnTo>
                <a:lnTo>
                  <a:pt x="32079" y="19673"/>
                </a:lnTo>
                <a:close/>
                <a:moveTo>
                  <a:pt x="39845" y="19673"/>
                </a:moveTo>
                <a:lnTo>
                  <a:pt x="39845" y="23432"/>
                </a:lnTo>
                <a:lnTo>
                  <a:pt x="36054" y="23432"/>
                </a:lnTo>
                <a:lnTo>
                  <a:pt x="36054" y="19673"/>
                </a:lnTo>
                <a:close/>
                <a:moveTo>
                  <a:pt x="43821" y="19673"/>
                </a:moveTo>
                <a:lnTo>
                  <a:pt x="43821" y="23432"/>
                </a:lnTo>
                <a:lnTo>
                  <a:pt x="40029" y="23432"/>
                </a:lnTo>
                <a:lnTo>
                  <a:pt x="40029" y="19673"/>
                </a:lnTo>
                <a:close/>
                <a:moveTo>
                  <a:pt x="47796" y="19673"/>
                </a:moveTo>
                <a:lnTo>
                  <a:pt x="47796" y="23432"/>
                </a:lnTo>
                <a:lnTo>
                  <a:pt x="44005" y="23432"/>
                </a:lnTo>
                <a:lnTo>
                  <a:pt x="44005" y="19673"/>
                </a:lnTo>
                <a:close/>
                <a:moveTo>
                  <a:pt x="51771" y="19673"/>
                </a:moveTo>
                <a:lnTo>
                  <a:pt x="51771" y="23432"/>
                </a:lnTo>
                <a:lnTo>
                  <a:pt x="47980" y="23432"/>
                </a:lnTo>
                <a:lnTo>
                  <a:pt x="47980" y="19673"/>
                </a:lnTo>
                <a:close/>
                <a:moveTo>
                  <a:pt x="55746" y="19673"/>
                </a:moveTo>
                <a:lnTo>
                  <a:pt x="55746" y="23432"/>
                </a:lnTo>
                <a:lnTo>
                  <a:pt x="51956" y="23432"/>
                </a:lnTo>
                <a:lnTo>
                  <a:pt x="51956" y="19673"/>
                </a:lnTo>
                <a:close/>
                <a:moveTo>
                  <a:pt x="59721" y="19673"/>
                </a:moveTo>
                <a:lnTo>
                  <a:pt x="59721" y="23432"/>
                </a:lnTo>
                <a:lnTo>
                  <a:pt x="55931" y="23432"/>
                </a:lnTo>
                <a:lnTo>
                  <a:pt x="55931" y="19673"/>
                </a:lnTo>
                <a:close/>
                <a:moveTo>
                  <a:pt x="63696" y="19673"/>
                </a:moveTo>
                <a:lnTo>
                  <a:pt x="63696" y="23432"/>
                </a:lnTo>
                <a:lnTo>
                  <a:pt x="59906" y="23432"/>
                </a:lnTo>
                <a:lnTo>
                  <a:pt x="59906" y="19673"/>
                </a:lnTo>
                <a:close/>
                <a:moveTo>
                  <a:pt x="67672" y="19673"/>
                </a:moveTo>
                <a:lnTo>
                  <a:pt x="67672" y="23432"/>
                </a:lnTo>
                <a:lnTo>
                  <a:pt x="63881" y="23432"/>
                </a:lnTo>
                <a:lnTo>
                  <a:pt x="63881" y="19673"/>
                </a:lnTo>
                <a:close/>
                <a:moveTo>
                  <a:pt x="71648" y="19673"/>
                </a:moveTo>
                <a:lnTo>
                  <a:pt x="71648" y="23432"/>
                </a:lnTo>
                <a:lnTo>
                  <a:pt x="67857" y="23432"/>
                </a:lnTo>
                <a:lnTo>
                  <a:pt x="67857" y="19673"/>
                </a:lnTo>
                <a:close/>
                <a:moveTo>
                  <a:pt x="75623" y="19673"/>
                </a:moveTo>
                <a:lnTo>
                  <a:pt x="75623" y="23432"/>
                </a:lnTo>
                <a:lnTo>
                  <a:pt x="71832" y="23432"/>
                </a:lnTo>
                <a:lnTo>
                  <a:pt x="71832" y="19673"/>
                </a:lnTo>
                <a:close/>
                <a:moveTo>
                  <a:pt x="79598" y="19673"/>
                </a:moveTo>
                <a:lnTo>
                  <a:pt x="79598" y="23432"/>
                </a:lnTo>
                <a:lnTo>
                  <a:pt x="75807" y="23432"/>
                </a:lnTo>
                <a:lnTo>
                  <a:pt x="75807" y="19673"/>
                </a:lnTo>
                <a:close/>
                <a:moveTo>
                  <a:pt x="83573" y="19673"/>
                </a:moveTo>
                <a:lnTo>
                  <a:pt x="83573" y="23432"/>
                </a:lnTo>
                <a:lnTo>
                  <a:pt x="79782" y="23432"/>
                </a:lnTo>
                <a:lnTo>
                  <a:pt x="79782" y="19673"/>
                </a:lnTo>
                <a:close/>
                <a:moveTo>
                  <a:pt x="87549" y="19673"/>
                </a:moveTo>
                <a:lnTo>
                  <a:pt x="87549" y="23432"/>
                </a:lnTo>
                <a:lnTo>
                  <a:pt x="83757" y="23432"/>
                </a:lnTo>
                <a:lnTo>
                  <a:pt x="83757" y="19673"/>
                </a:lnTo>
                <a:close/>
                <a:moveTo>
                  <a:pt x="91524" y="19673"/>
                </a:moveTo>
                <a:lnTo>
                  <a:pt x="91524" y="23432"/>
                </a:lnTo>
                <a:lnTo>
                  <a:pt x="87733" y="23432"/>
                </a:lnTo>
                <a:lnTo>
                  <a:pt x="87733" y="19673"/>
                </a:lnTo>
                <a:close/>
                <a:moveTo>
                  <a:pt x="95499" y="19673"/>
                </a:moveTo>
                <a:lnTo>
                  <a:pt x="95499" y="23432"/>
                </a:lnTo>
                <a:lnTo>
                  <a:pt x="91708" y="23432"/>
                </a:lnTo>
                <a:lnTo>
                  <a:pt x="91708" y="19673"/>
                </a:lnTo>
                <a:close/>
                <a:moveTo>
                  <a:pt x="99474" y="19673"/>
                </a:moveTo>
                <a:lnTo>
                  <a:pt x="99474" y="23432"/>
                </a:lnTo>
                <a:lnTo>
                  <a:pt x="95684" y="23432"/>
                </a:lnTo>
                <a:lnTo>
                  <a:pt x="95684" y="19673"/>
                </a:lnTo>
                <a:close/>
                <a:moveTo>
                  <a:pt x="103449" y="19673"/>
                </a:moveTo>
                <a:lnTo>
                  <a:pt x="103449" y="23432"/>
                </a:lnTo>
                <a:lnTo>
                  <a:pt x="99659" y="23432"/>
                </a:lnTo>
                <a:lnTo>
                  <a:pt x="99659" y="19673"/>
                </a:lnTo>
                <a:close/>
                <a:moveTo>
                  <a:pt x="107424" y="19673"/>
                </a:moveTo>
                <a:lnTo>
                  <a:pt x="107424" y="23432"/>
                </a:lnTo>
                <a:lnTo>
                  <a:pt x="103634" y="23432"/>
                </a:lnTo>
                <a:lnTo>
                  <a:pt x="103634" y="19673"/>
                </a:lnTo>
                <a:close/>
                <a:moveTo>
                  <a:pt x="111400" y="19673"/>
                </a:moveTo>
                <a:lnTo>
                  <a:pt x="111400" y="23432"/>
                </a:lnTo>
                <a:lnTo>
                  <a:pt x="107609" y="23432"/>
                </a:lnTo>
                <a:lnTo>
                  <a:pt x="107609" y="19673"/>
                </a:lnTo>
                <a:close/>
                <a:moveTo>
                  <a:pt x="115376" y="19673"/>
                </a:moveTo>
                <a:lnTo>
                  <a:pt x="115376" y="23432"/>
                </a:lnTo>
                <a:lnTo>
                  <a:pt x="111585" y="23432"/>
                </a:lnTo>
                <a:lnTo>
                  <a:pt x="111585" y="19673"/>
                </a:lnTo>
                <a:close/>
                <a:moveTo>
                  <a:pt x="119351" y="19673"/>
                </a:moveTo>
                <a:lnTo>
                  <a:pt x="119351" y="23432"/>
                </a:lnTo>
                <a:lnTo>
                  <a:pt x="115560" y="23432"/>
                </a:lnTo>
                <a:lnTo>
                  <a:pt x="115560" y="19673"/>
                </a:lnTo>
                <a:close/>
                <a:moveTo>
                  <a:pt x="123326" y="19673"/>
                </a:moveTo>
                <a:lnTo>
                  <a:pt x="123326" y="23432"/>
                </a:lnTo>
                <a:lnTo>
                  <a:pt x="119535" y="23432"/>
                </a:lnTo>
                <a:lnTo>
                  <a:pt x="119535" y="19673"/>
                </a:lnTo>
                <a:close/>
                <a:moveTo>
                  <a:pt x="127301" y="19673"/>
                </a:moveTo>
                <a:lnTo>
                  <a:pt x="127301" y="23432"/>
                </a:lnTo>
                <a:lnTo>
                  <a:pt x="123510" y="23432"/>
                </a:lnTo>
                <a:lnTo>
                  <a:pt x="123510" y="19673"/>
                </a:lnTo>
                <a:close/>
                <a:moveTo>
                  <a:pt x="131277" y="19673"/>
                </a:moveTo>
                <a:lnTo>
                  <a:pt x="131277" y="23432"/>
                </a:lnTo>
                <a:lnTo>
                  <a:pt x="127485" y="23432"/>
                </a:lnTo>
                <a:lnTo>
                  <a:pt x="127485" y="19673"/>
                </a:lnTo>
                <a:close/>
                <a:moveTo>
                  <a:pt x="135252" y="19673"/>
                </a:moveTo>
                <a:lnTo>
                  <a:pt x="135252" y="23432"/>
                </a:lnTo>
                <a:lnTo>
                  <a:pt x="131461" y="23432"/>
                </a:lnTo>
                <a:lnTo>
                  <a:pt x="131461" y="19673"/>
                </a:lnTo>
                <a:close/>
                <a:moveTo>
                  <a:pt x="139227" y="19673"/>
                </a:moveTo>
                <a:lnTo>
                  <a:pt x="139227" y="23432"/>
                </a:lnTo>
                <a:lnTo>
                  <a:pt x="135436" y="23432"/>
                </a:lnTo>
                <a:lnTo>
                  <a:pt x="135436" y="19673"/>
                </a:lnTo>
                <a:close/>
                <a:moveTo>
                  <a:pt x="143202" y="19673"/>
                </a:moveTo>
                <a:lnTo>
                  <a:pt x="143202" y="23432"/>
                </a:lnTo>
                <a:lnTo>
                  <a:pt x="139411" y="23432"/>
                </a:lnTo>
                <a:lnTo>
                  <a:pt x="139411" y="19673"/>
                </a:lnTo>
                <a:close/>
                <a:moveTo>
                  <a:pt x="147177" y="19673"/>
                </a:moveTo>
                <a:lnTo>
                  <a:pt x="147177" y="23432"/>
                </a:lnTo>
                <a:lnTo>
                  <a:pt x="143387" y="23432"/>
                </a:lnTo>
                <a:lnTo>
                  <a:pt x="143387" y="19673"/>
                </a:lnTo>
                <a:close/>
                <a:moveTo>
                  <a:pt x="151224" y="19673"/>
                </a:moveTo>
                <a:lnTo>
                  <a:pt x="151224" y="23432"/>
                </a:lnTo>
                <a:lnTo>
                  <a:pt x="147362" y="23432"/>
                </a:lnTo>
                <a:lnTo>
                  <a:pt x="147362" y="19673"/>
                </a:lnTo>
                <a:close/>
                <a:moveTo>
                  <a:pt x="4068" y="23615"/>
                </a:moveTo>
                <a:lnTo>
                  <a:pt x="4068" y="27376"/>
                </a:lnTo>
                <a:lnTo>
                  <a:pt x="184" y="27376"/>
                </a:lnTo>
                <a:lnTo>
                  <a:pt x="184" y="23615"/>
                </a:lnTo>
                <a:close/>
                <a:moveTo>
                  <a:pt x="8043" y="23615"/>
                </a:moveTo>
                <a:lnTo>
                  <a:pt x="8043" y="27376"/>
                </a:lnTo>
                <a:lnTo>
                  <a:pt x="4252" y="27376"/>
                </a:lnTo>
                <a:lnTo>
                  <a:pt x="4252" y="23615"/>
                </a:lnTo>
                <a:close/>
                <a:moveTo>
                  <a:pt x="12018" y="23615"/>
                </a:moveTo>
                <a:lnTo>
                  <a:pt x="12018" y="27376"/>
                </a:lnTo>
                <a:lnTo>
                  <a:pt x="8227" y="27376"/>
                </a:lnTo>
                <a:lnTo>
                  <a:pt x="8227" y="23615"/>
                </a:lnTo>
                <a:close/>
                <a:moveTo>
                  <a:pt x="15993" y="23615"/>
                </a:moveTo>
                <a:lnTo>
                  <a:pt x="15993" y="27376"/>
                </a:lnTo>
                <a:lnTo>
                  <a:pt x="12202" y="27376"/>
                </a:lnTo>
                <a:lnTo>
                  <a:pt x="12202" y="23615"/>
                </a:lnTo>
                <a:close/>
                <a:moveTo>
                  <a:pt x="19968" y="23615"/>
                </a:moveTo>
                <a:lnTo>
                  <a:pt x="19968" y="27376"/>
                </a:lnTo>
                <a:lnTo>
                  <a:pt x="16177" y="27376"/>
                </a:lnTo>
                <a:lnTo>
                  <a:pt x="16177" y="23615"/>
                </a:lnTo>
                <a:close/>
                <a:moveTo>
                  <a:pt x="23944" y="23615"/>
                </a:moveTo>
                <a:lnTo>
                  <a:pt x="23944" y="27376"/>
                </a:lnTo>
                <a:lnTo>
                  <a:pt x="20153" y="27376"/>
                </a:lnTo>
                <a:lnTo>
                  <a:pt x="20153" y="23615"/>
                </a:lnTo>
                <a:close/>
                <a:moveTo>
                  <a:pt x="27919" y="23615"/>
                </a:moveTo>
                <a:lnTo>
                  <a:pt x="27919" y="27376"/>
                </a:lnTo>
                <a:lnTo>
                  <a:pt x="24129" y="27376"/>
                </a:lnTo>
                <a:lnTo>
                  <a:pt x="24129" y="23615"/>
                </a:lnTo>
                <a:close/>
                <a:moveTo>
                  <a:pt x="31895" y="23615"/>
                </a:moveTo>
                <a:lnTo>
                  <a:pt x="31895" y="27376"/>
                </a:lnTo>
                <a:lnTo>
                  <a:pt x="28104" y="27376"/>
                </a:lnTo>
                <a:lnTo>
                  <a:pt x="28104" y="23615"/>
                </a:lnTo>
                <a:close/>
                <a:moveTo>
                  <a:pt x="35870" y="23615"/>
                </a:moveTo>
                <a:lnTo>
                  <a:pt x="35870" y="27376"/>
                </a:lnTo>
                <a:lnTo>
                  <a:pt x="32079" y="27376"/>
                </a:lnTo>
                <a:lnTo>
                  <a:pt x="32079" y="23615"/>
                </a:lnTo>
                <a:close/>
                <a:moveTo>
                  <a:pt x="39845" y="23615"/>
                </a:moveTo>
                <a:lnTo>
                  <a:pt x="39845" y="27376"/>
                </a:lnTo>
                <a:lnTo>
                  <a:pt x="36054" y="27376"/>
                </a:lnTo>
                <a:lnTo>
                  <a:pt x="36054" y="23615"/>
                </a:lnTo>
                <a:close/>
                <a:moveTo>
                  <a:pt x="43821" y="23615"/>
                </a:moveTo>
                <a:lnTo>
                  <a:pt x="43821" y="27376"/>
                </a:lnTo>
                <a:lnTo>
                  <a:pt x="40029" y="27376"/>
                </a:lnTo>
                <a:lnTo>
                  <a:pt x="40029" y="23615"/>
                </a:lnTo>
                <a:close/>
                <a:moveTo>
                  <a:pt x="47796" y="23615"/>
                </a:moveTo>
                <a:lnTo>
                  <a:pt x="47796" y="27376"/>
                </a:lnTo>
                <a:lnTo>
                  <a:pt x="44005" y="27376"/>
                </a:lnTo>
                <a:lnTo>
                  <a:pt x="44005" y="23615"/>
                </a:lnTo>
                <a:close/>
                <a:moveTo>
                  <a:pt x="51771" y="23615"/>
                </a:moveTo>
                <a:lnTo>
                  <a:pt x="51771" y="27376"/>
                </a:lnTo>
                <a:lnTo>
                  <a:pt x="47980" y="27376"/>
                </a:lnTo>
                <a:lnTo>
                  <a:pt x="47980" y="23615"/>
                </a:lnTo>
                <a:close/>
                <a:moveTo>
                  <a:pt x="55746" y="23615"/>
                </a:moveTo>
                <a:lnTo>
                  <a:pt x="55746" y="27376"/>
                </a:lnTo>
                <a:lnTo>
                  <a:pt x="51956" y="27376"/>
                </a:lnTo>
                <a:lnTo>
                  <a:pt x="51956" y="23615"/>
                </a:lnTo>
                <a:close/>
                <a:moveTo>
                  <a:pt x="59721" y="23615"/>
                </a:moveTo>
                <a:lnTo>
                  <a:pt x="59721" y="27376"/>
                </a:lnTo>
                <a:lnTo>
                  <a:pt x="55931" y="27376"/>
                </a:lnTo>
                <a:lnTo>
                  <a:pt x="55931" y="23615"/>
                </a:lnTo>
                <a:close/>
                <a:moveTo>
                  <a:pt x="63696" y="23615"/>
                </a:moveTo>
                <a:lnTo>
                  <a:pt x="63696" y="27376"/>
                </a:lnTo>
                <a:lnTo>
                  <a:pt x="59906" y="27376"/>
                </a:lnTo>
                <a:lnTo>
                  <a:pt x="59906" y="23615"/>
                </a:lnTo>
                <a:close/>
                <a:moveTo>
                  <a:pt x="67672" y="23615"/>
                </a:moveTo>
                <a:lnTo>
                  <a:pt x="67672" y="27376"/>
                </a:lnTo>
                <a:lnTo>
                  <a:pt x="63881" y="27376"/>
                </a:lnTo>
                <a:lnTo>
                  <a:pt x="63881" y="23615"/>
                </a:lnTo>
                <a:close/>
                <a:moveTo>
                  <a:pt x="71648" y="23615"/>
                </a:moveTo>
                <a:lnTo>
                  <a:pt x="71648" y="27376"/>
                </a:lnTo>
                <a:lnTo>
                  <a:pt x="67857" y="27376"/>
                </a:lnTo>
                <a:lnTo>
                  <a:pt x="67857" y="23615"/>
                </a:lnTo>
                <a:close/>
                <a:moveTo>
                  <a:pt x="75623" y="23615"/>
                </a:moveTo>
                <a:lnTo>
                  <a:pt x="75623" y="27376"/>
                </a:lnTo>
                <a:lnTo>
                  <a:pt x="71832" y="27376"/>
                </a:lnTo>
                <a:lnTo>
                  <a:pt x="71832" y="23615"/>
                </a:lnTo>
                <a:close/>
                <a:moveTo>
                  <a:pt x="79598" y="23615"/>
                </a:moveTo>
                <a:lnTo>
                  <a:pt x="79598" y="27376"/>
                </a:lnTo>
                <a:lnTo>
                  <a:pt x="75807" y="27376"/>
                </a:lnTo>
                <a:lnTo>
                  <a:pt x="75807" y="23615"/>
                </a:lnTo>
                <a:close/>
                <a:moveTo>
                  <a:pt x="83573" y="23615"/>
                </a:moveTo>
                <a:lnTo>
                  <a:pt x="83573" y="27376"/>
                </a:lnTo>
                <a:lnTo>
                  <a:pt x="79782" y="27376"/>
                </a:lnTo>
                <a:lnTo>
                  <a:pt x="79782" y="23615"/>
                </a:lnTo>
                <a:close/>
                <a:moveTo>
                  <a:pt x="87549" y="23615"/>
                </a:moveTo>
                <a:lnTo>
                  <a:pt x="87549" y="27376"/>
                </a:lnTo>
                <a:lnTo>
                  <a:pt x="83757" y="27376"/>
                </a:lnTo>
                <a:lnTo>
                  <a:pt x="83757" y="23615"/>
                </a:lnTo>
                <a:close/>
                <a:moveTo>
                  <a:pt x="91524" y="23615"/>
                </a:moveTo>
                <a:lnTo>
                  <a:pt x="91524" y="27376"/>
                </a:lnTo>
                <a:lnTo>
                  <a:pt x="87733" y="27376"/>
                </a:lnTo>
                <a:lnTo>
                  <a:pt x="87733" y="23615"/>
                </a:lnTo>
                <a:close/>
                <a:moveTo>
                  <a:pt x="95499" y="23615"/>
                </a:moveTo>
                <a:lnTo>
                  <a:pt x="95499" y="27376"/>
                </a:lnTo>
                <a:lnTo>
                  <a:pt x="91708" y="27376"/>
                </a:lnTo>
                <a:lnTo>
                  <a:pt x="91708" y="23615"/>
                </a:lnTo>
                <a:close/>
                <a:moveTo>
                  <a:pt x="99474" y="23615"/>
                </a:moveTo>
                <a:lnTo>
                  <a:pt x="99474" y="27376"/>
                </a:lnTo>
                <a:lnTo>
                  <a:pt x="95684" y="27376"/>
                </a:lnTo>
                <a:lnTo>
                  <a:pt x="95684" y="23615"/>
                </a:lnTo>
                <a:close/>
                <a:moveTo>
                  <a:pt x="103449" y="23615"/>
                </a:moveTo>
                <a:lnTo>
                  <a:pt x="103449" y="27376"/>
                </a:lnTo>
                <a:lnTo>
                  <a:pt x="99659" y="27376"/>
                </a:lnTo>
                <a:lnTo>
                  <a:pt x="99659" y="23615"/>
                </a:lnTo>
                <a:close/>
                <a:moveTo>
                  <a:pt x="107424" y="23615"/>
                </a:moveTo>
                <a:lnTo>
                  <a:pt x="107424" y="27376"/>
                </a:lnTo>
                <a:lnTo>
                  <a:pt x="103634" y="27376"/>
                </a:lnTo>
                <a:lnTo>
                  <a:pt x="103634" y="23615"/>
                </a:lnTo>
                <a:close/>
                <a:moveTo>
                  <a:pt x="111400" y="23615"/>
                </a:moveTo>
                <a:lnTo>
                  <a:pt x="111400" y="27376"/>
                </a:lnTo>
                <a:lnTo>
                  <a:pt x="107609" y="27376"/>
                </a:lnTo>
                <a:lnTo>
                  <a:pt x="107609" y="23615"/>
                </a:lnTo>
                <a:close/>
                <a:moveTo>
                  <a:pt x="115376" y="23615"/>
                </a:moveTo>
                <a:lnTo>
                  <a:pt x="115376" y="27376"/>
                </a:lnTo>
                <a:lnTo>
                  <a:pt x="111585" y="27376"/>
                </a:lnTo>
                <a:lnTo>
                  <a:pt x="111585" y="23615"/>
                </a:lnTo>
                <a:close/>
                <a:moveTo>
                  <a:pt x="119351" y="23615"/>
                </a:moveTo>
                <a:lnTo>
                  <a:pt x="119351" y="27376"/>
                </a:lnTo>
                <a:lnTo>
                  <a:pt x="115560" y="27376"/>
                </a:lnTo>
                <a:lnTo>
                  <a:pt x="115560" y="23615"/>
                </a:lnTo>
                <a:close/>
                <a:moveTo>
                  <a:pt x="123326" y="23615"/>
                </a:moveTo>
                <a:lnTo>
                  <a:pt x="123326" y="27376"/>
                </a:lnTo>
                <a:lnTo>
                  <a:pt x="119535" y="27376"/>
                </a:lnTo>
                <a:lnTo>
                  <a:pt x="119535" y="23615"/>
                </a:lnTo>
                <a:close/>
                <a:moveTo>
                  <a:pt x="127301" y="23615"/>
                </a:moveTo>
                <a:lnTo>
                  <a:pt x="127301" y="27376"/>
                </a:lnTo>
                <a:lnTo>
                  <a:pt x="123510" y="27376"/>
                </a:lnTo>
                <a:lnTo>
                  <a:pt x="123510" y="23615"/>
                </a:lnTo>
                <a:close/>
                <a:moveTo>
                  <a:pt x="131277" y="23615"/>
                </a:moveTo>
                <a:lnTo>
                  <a:pt x="131277" y="27376"/>
                </a:lnTo>
                <a:lnTo>
                  <a:pt x="127485" y="27376"/>
                </a:lnTo>
                <a:lnTo>
                  <a:pt x="127485" y="23615"/>
                </a:lnTo>
                <a:close/>
                <a:moveTo>
                  <a:pt x="135252" y="23615"/>
                </a:moveTo>
                <a:lnTo>
                  <a:pt x="135252" y="27376"/>
                </a:lnTo>
                <a:lnTo>
                  <a:pt x="131461" y="27376"/>
                </a:lnTo>
                <a:lnTo>
                  <a:pt x="131461" y="23615"/>
                </a:lnTo>
                <a:close/>
                <a:moveTo>
                  <a:pt x="139227" y="23615"/>
                </a:moveTo>
                <a:lnTo>
                  <a:pt x="139227" y="27376"/>
                </a:lnTo>
                <a:lnTo>
                  <a:pt x="135436" y="27376"/>
                </a:lnTo>
                <a:lnTo>
                  <a:pt x="135436" y="23615"/>
                </a:lnTo>
                <a:close/>
                <a:moveTo>
                  <a:pt x="143202" y="23615"/>
                </a:moveTo>
                <a:lnTo>
                  <a:pt x="143202" y="27376"/>
                </a:lnTo>
                <a:lnTo>
                  <a:pt x="139411" y="27376"/>
                </a:lnTo>
                <a:lnTo>
                  <a:pt x="139411" y="23615"/>
                </a:lnTo>
                <a:close/>
                <a:moveTo>
                  <a:pt x="147177" y="23615"/>
                </a:moveTo>
                <a:lnTo>
                  <a:pt x="147177" y="27376"/>
                </a:lnTo>
                <a:lnTo>
                  <a:pt x="143387" y="27376"/>
                </a:lnTo>
                <a:lnTo>
                  <a:pt x="143387" y="23615"/>
                </a:lnTo>
                <a:close/>
                <a:moveTo>
                  <a:pt x="151224" y="23615"/>
                </a:moveTo>
                <a:lnTo>
                  <a:pt x="151224" y="27376"/>
                </a:lnTo>
                <a:lnTo>
                  <a:pt x="147362" y="27376"/>
                </a:lnTo>
                <a:lnTo>
                  <a:pt x="147362" y="23615"/>
                </a:lnTo>
                <a:close/>
                <a:moveTo>
                  <a:pt x="4068" y="27559"/>
                </a:moveTo>
                <a:lnTo>
                  <a:pt x="4068" y="31318"/>
                </a:lnTo>
                <a:lnTo>
                  <a:pt x="184" y="31318"/>
                </a:lnTo>
                <a:lnTo>
                  <a:pt x="184" y="27559"/>
                </a:lnTo>
                <a:close/>
                <a:moveTo>
                  <a:pt x="8043" y="27559"/>
                </a:moveTo>
                <a:lnTo>
                  <a:pt x="8043" y="31318"/>
                </a:lnTo>
                <a:lnTo>
                  <a:pt x="4252" y="31318"/>
                </a:lnTo>
                <a:lnTo>
                  <a:pt x="4252" y="27559"/>
                </a:lnTo>
                <a:close/>
                <a:moveTo>
                  <a:pt x="12018" y="27559"/>
                </a:moveTo>
                <a:lnTo>
                  <a:pt x="12018" y="31318"/>
                </a:lnTo>
                <a:lnTo>
                  <a:pt x="8227" y="31318"/>
                </a:lnTo>
                <a:lnTo>
                  <a:pt x="8227" y="27559"/>
                </a:lnTo>
                <a:close/>
                <a:moveTo>
                  <a:pt x="15993" y="27559"/>
                </a:moveTo>
                <a:lnTo>
                  <a:pt x="15993" y="31318"/>
                </a:lnTo>
                <a:lnTo>
                  <a:pt x="12202" y="31318"/>
                </a:lnTo>
                <a:lnTo>
                  <a:pt x="12202" y="27559"/>
                </a:lnTo>
                <a:close/>
                <a:moveTo>
                  <a:pt x="19968" y="27559"/>
                </a:moveTo>
                <a:lnTo>
                  <a:pt x="19968" y="31318"/>
                </a:lnTo>
                <a:lnTo>
                  <a:pt x="16177" y="31318"/>
                </a:lnTo>
                <a:lnTo>
                  <a:pt x="16177" y="27559"/>
                </a:lnTo>
                <a:close/>
                <a:moveTo>
                  <a:pt x="23944" y="27559"/>
                </a:moveTo>
                <a:lnTo>
                  <a:pt x="23944" y="31318"/>
                </a:lnTo>
                <a:lnTo>
                  <a:pt x="20153" y="31318"/>
                </a:lnTo>
                <a:lnTo>
                  <a:pt x="20153" y="27559"/>
                </a:lnTo>
                <a:close/>
                <a:moveTo>
                  <a:pt x="27919" y="27559"/>
                </a:moveTo>
                <a:lnTo>
                  <a:pt x="27919" y="31318"/>
                </a:lnTo>
                <a:lnTo>
                  <a:pt x="24129" y="31318"/>
                </a:lnTo>
                <a:lnTo>
                  <a:pt x="24129" y="27559"/>
                </a:lnTo>
                <a:close/>
                <a:moveTo>
                  <a:pt x="31895" y="27559"/>
                </a:moveTo>
                <a:lnTo>
                  <a:pt x="31895" y="31318"/>
                </a:lnTo>
                <a:lnTo>
                  <a:pt x="28104" y="31318"/>
                </a:lnTo>
                <a:lnTo>
                  <a:pt x="28104" y="27559"/>
                </a:lnTo>
                <a:close/>
                <a:moveTo>
                  <a:pt x="35870" y="27559"/>
                </a:moveTo>
                <a:lnTo>
                  <a:pt x="35870" y="31318"/>
                </a:lnTo>
                <a:lnTo>
                  <a:pt x="32079" y="31318"/>
                </a:lnTo>
                <a:lnTo>
                  <a:pt x="32079" y="27559"/>
                </a:lnTo>
                <a:close/>
                <a:moveTo>
                  <a:pt x="39845" y="27559"/>
                </a:moveTo>
                <a:lnTo>
                  <a:pt x="39845" y="31318"/>
                </a:lnTo>
                <a:lnTo>
                  <a:pt x="36054" y="31318"/>
                </a:lnTo>
                <a:lnTo>
                  <a:pt x="36054" y="27559"/>
                </a:lnTo>
                <a:close/>
                <a:moveTo>
                  <a:pt x="43821" y="27559"/>
                </a:moveTo>
                <a:lnTo>
                  <a:pt x="43821" y="31318"/>
                </a:lnTo>
                <a:lnTo>
                  <a:pt x="40029" y="31318"/>
                </a:lnTo>
                <a:lnTo>
                  <a:pt x="40029" y="27559"/>
                </a:lnTo>
                <a:close/>
                <a:moveTo>
                  <a:pt x="47796" y="27559"/>
                </a:moveTo>
                <a:lnTo>
                  <a:pt x="47796" y="31318"/>
                </a:lnTo>
                <a:lnTo>
                  <a:pt x="44005" y="31318"/>
                </a:lnTo>
                <a:lnTo>
                  <a:pt x="44005" y="27559"/>
                </a:lnTo>
                <a:close/>
                <a:moveTo>
                  <a:pt x="51771" y="27559"/>
                </a:moveTo>
                <a:lnTo>
                  <a:pt x="51771" y="31318"/>
                </a:lnTo>
                <a:lnTo>
                  <a:pt x="47980" y="31318"/>
                </a:lnTo>
                <a:lnTo>
                  <a:pt x="47980" y="27559"/>
                </a:lnTo>
                <a:close/>
                <a:moveTo>
                  <a:pt x="55746" y="27559"/>
                </a:moveTo>
                <a:lnTo>
                  <a:pt x="55746" y="31318"/>
                </a:lnTo>
                <a:lnTo>
                  <a:pt x="51956" y="31318"/>
                </a:lnTo>
                <a:lnTo>
                  <a:pt x="51956" y="27559"/>
                </a:lnTo>
                <a:close/>
                <a:moveTo>
                  <a:pt x="59721" y="27559"/>
                </a:moveTo>
                <a:lnTo>
                  <a:pt x="59721" y="31318"/>
                </a:lnTo>
                <a:lnTo>
                  <a:pt x="55931" y="31318"/>
                </a:lnTo>
                <a:lnTo>
                  <a:pt x="55931" y="27559"/>
                </a:lnTo>
                <a:close/>
                <a:moveTo>
                  <a:pt x="63696" y="27559"/>
                </a:moveTo>
                <a:lnTo>
                  <a:pt x="63696" y="31318"/>
                </a:lnTo>
                <a:lnTo>
                  <a:pt x="59906" y="31318"/>
                </a:lnTo>
                <a:lnTo>
                  <a:pt x="59906" y="27559"/>
                </a:lnTo>
                <a:close/>
                <a:moveTo>
                  <a:pt x="67672" y="27559"/>
                </a:moveTo>
                <a:lnTo>
                  <a:pt x="67672" y="31318"/>
                </a:lnTo>
                <a:lnTo>
                  <a:pt x="63881" y="31318"/>
                </a:lnTo>
                <a:lnTo>
                  <a:pt x="63881" y="27559"/>
                </a:lnTo>
                <a:close/>
                <a:moveTo>
                  <a:pt x="71648" y="27559"/>
                </a:moveTo>
                <a:lnTo>
                  <a:pt x="71648" y="31318"/>
                </a:lnTo>
                <a:lnTo>
                  <a:pt x="67857" y="31318"/>
                </a:lnTo>
                <a:lnTo>
                  <a:pt x="67857" y="27559"/>
                </a:lnTo>
                <a:close/>
                <a:moveTo>
                  <a:pt x="75623" y="27559"/>
                </a:moveTo>
                <a:lnTo>
                  <a:pt x="75623" y="31318"/>
                </a:lnTo>
                <a:lnTo>
                  <a:pt x="71832" y="31318"/>
                </a:lnTo>
                <a:lnTo>
                  <a:pt x="71832" y="27559"/>
                </a:lnTo>
                <a:close/>
                <a:moveTo>
                  <a:pt x="79598" y="27559"/>
                </a:moveTo>
                <a:lnTo>
                  <a:pt x="79598" y="31318"/>
                </a:lnTo>
                <a:lnTo>
                  <a:pt x="75807" y="31318"/>
                </a:lnTo>
                <a:lnTo>
                  <a:pt x="75807" y="27559"/>
                </a:lnTo>
                <a:close/>
                <a:moveTo>
                  <a:pt x="83573" y="27559"/>
                </a:moveTo>
                <a:lnTo>
                  <a:pt x="83573" y="31318"/>
                </a:lnTo>
                <a:lnTo>
                  <a:pt x="79782" y="31318"/>
                </a:lnTo>
                <a:lnTo>
                  <a:pt x="79782" y="27559"/>
                </a:lnTo>
                <a:close/>
                <a:moveTo>
                  <a:pt x="87549" y="27559"/>
                </a:moveTo>
                <a:lnTo>
                  <a:pt x="87549" y="31318"/>
                </a:lnTo>
                <a:lnTo>
                  <a:pt x="83757" y="31318"/>
                </a:lnTo>
                <a:lnTo>
                  <a:pt x="83757" y="27559"/>
                </a:lnTo>
                <a:close/>
                <a:moveTo>
                  <a:pt x="91524" y="27559"/>
                </a:moveTo>
                <a:lnTo>
                  <a:pt x="91524" y="31318"/>
                </a:lnTo>
                <a:lnTo>
                  <a:pt x="87733" y="31318"/>
                </a:lnTo>
                <a:lnTo>
                  <a:pt x="87733" y="27559"/>
                </a:lnTo>
                <a:close/>
                <a:moveTo>
                  <a:pt x="95499" y="27559"/>
                </a:moveTo>
                <a:lnTo>
                  <a:pt x="95499" y="31318"/>
                </a:lnTo>
                <a:lnTo>
                  <a:pt x="91708" y="31318"/>
                </a:lnTo>
                <a:lnTo>
                  <a:pt x="91708" y="27559"/>
                </a:lnTo>
                <a:close/>
                <a:moveTo>
                  <a:pt x="99474" y="27559"/>
                </a:moveTo>
                <a:lnTo>
                  <a:pt x="99474" y="31318"/>
                </a:lnTo>
                <a:lnTo>
                  <a:pt x="95684" y="31318"/>
                </a:lnTo>
                <a:lnTo>
                  <a:pt x="95684" y="27559"/>
                </a:lnTo>
                <a:close/>
                <a:moveTo>
                  <a:pt x="103449" y="27559"/>
                </a:moveTo>
                <a:lnTo>
                  <a:pt x="103449" y="31318"/>
                </a:lnTo>
                <a:lnTo>
                  <a:pt x="99659" y="31318"/>
                </a:lnTo>
                <a:lnTo>
                  <a:pt x="99659" y="27559"/>
                </a:lnTo>
                <a:close/>
                <a:moveTo>
                  <a:pt x="107424" y="27559"/>
                </a:moveTo>
                <a:lnTo>
                  <a:pt x="107424" y="31318"/>
                </a:lnTo>
                <a:lnTo>
                  <a:pt x="103634" y="31318"/>
                </a:lnTo>
                <a:lnTo>
                  <a:pt x="103634" y="27559"/>
                </a:lnTo>
                <a:close/>
                <a:moveTo>
                  <a:pt x="111400" y="27559"/>
                </a:moveTo>
                <a:lnTo>
                  <a:pt x="111400" y="31318"/>
                </a:lnTo>
                <a:lnTo>
                  <a:pt x="107609" y="31318"/>
                </a:lnTo>
                <a:lnTo>
                  <a:pt x="107609" y="27559"/>
                </a:lnTo>
                <a:close/>
                <a:moveTo>
                  <a:pt x="115376" y="27559"/>
                </a:moveTo>
                <a:lnTo>
                  <a:pt x="115376" y="31318"/>
                </a:lnTo>
                <a:lnTo>
                  <a:pt x="111585" y="31318"/>
                </a:lnTo>
                <a:lnTo>
                  <a:pt x="111585" y="27559"/>
                </a:lnTo>
                <a:close/>
                <a:moveTo>
                  <a:pt x="119351" y="27559"/>
                </a:moveTo>
                <a:lnTo>
                  <a:pt x="119351" y="31318"/>
                </a:lnTo>
                <a:lnTo>
                  <a:pt x="115560" y="31318"/>
                </a:lnTo>
                <a:lnTo>
                  <a:pt x="115560" y="27559"/>
                </a:lnTo>
                <a:close/>
                <a:moveTo>
                  <a:pt x="123326" y="27559"/>
                </a:moveTo>
                <a:lnTo>
                  <a:pt x="123326" y="31318"/>
                </a:lnTo>
                <a:lnTo>
                  <a:pt x="119535" y="31318"/>
                </a:lnTo>
                <a:lnTo>
                  <a:pt x="119535" y="27559"/>
                </a:lnTo>
                <a:close/>
                <a:moveTo>
                  <a:pt x="127301" y="27559"/>
                </a:moveTo>
                <a:lnTo>
                  <a:pt x="127301" y="31318"/>
                </a:lnTo>
                <a:lnTo>
                  <a:pt x="123510" y="31318"/>
                </a:lnTo>
                <a:lnTo>
                  <a:pt x="123510" y="27559"/>
                </a:lnTo>
                <a:close/>
                <a:moveTo>
                  <a:pt x="131277" y="27559"/>
                </a:moveTo>
                <a:lnTo>
                  <a:pt x="131277" y="31318"/>
                </a:lnTo>
                <a:lnTo>
                  <a:pt x="127485" y="31318"/>
                </a:lnTo>
                <a:lnTo>
                  <a:pt x="127485" y="27559"/>
                </a:lnTo>
                <a:close/>
                <a:moveTo>
                  <a:pt x="135252" y="27559"/>
                </a:moveTo>
                <a:lnTo>
                  <a:pt x="135252" y="31318"/>
                </a:lnTo>
                <a:lnTo>
                  <a:pt x="131461" y="31318"/>
                </a:lnTo>
                <a:lnTo>
                  <a:pt x="131461" y="27559"/>
                </a:lnTo>
                <a:close/>
                <a:moveTo>
                  <a:pt x="139227" y="27559"/>
                </a:moveTo>
                <a:lnTo>
                  <a:pt x="139227" y="31318"/>
                </a:lnTo>
                <a:lnTo>
                  <a:pt x="135436" y="31318"/>
                </a:lnTo>
                <a:lnTo>
                  <a:pt x="135436" y="27559"/>
                </a:lnTo>
                <a:close/>
                <a:moveTo>
                  <a:pt x="143202" y="27559"/>
                </a:moveTo>
                <a:lnTo>
                  <a:pt x="143202" y="31318"/>
                </a:lnTo>
                <a:lnTo>
                  <a:pt x="139411" y="31318"/>
                </a:lnTo>
                <a:lnTo>
                  <a:pt x="139411" y="27559"/>
                </a:lnTo>
                <a:close/>
                <a:moveTo>
                  <a:pt x="147177" y="27559"/>
                </a:moveTo>
                <a:lnTo>
                  <a:pt x="147177" y="31318"/>
                </a:lnTo>
                <a:lnTo>
                  <a:pt x="143387" y="31318"/>
                </a:lnTo>
                <a:lnTo>
                  <a:pt x="143387" y="27559"/>
                </a:lnTo>
                <a:close/>
                <a:moveTo>
                  <a:pt x="151224" y="27559"/>
                </a:moveTo>
                <a:lnTo>
                  <a:pt x="151224" y="31318"/>
                </a:lnTo>
                <a:lnTo>
                  <a:pt x="147362" y="31318"/>
                </a:lnTo>
                <a:lnTo>
                  <a:pt x="147362" y="27559"/>
                </a:lnTo>
                <a:close/>
                <a:moveTo>
                  <a:pt x="4068" y="31501"/>
                </a:moveTo>
                <a:lnTo>
                  <a:pt x="4068" y="35261"/>
                </a:lnTo>
                <a:lnTo>
                  <a:pt x="184" y="35261"/>
                </a:lnTo>
                <a:lnTo>
                  <a:pt x="184" y="31501"/>
                </a:lnTo>
                <a:close/>
                <a:moveTo>
                  <a:pt x="8043" y="31501"/>
                </a:moveTo>
                <a:lnTo>
                  <a:pt x="8043" y="35261"/>
                </a:lnTo>
                <a:lnTo>
                  <a:pt x="4252" y="35261"/>
                </a:lnTo>
                <a:lnTo>
                  <a:pt x="4252" y="31501"/>
                </a:lnTo>
                <a:close/>
                <a:moveTo>
                  <a:pt x="12018" y="31501"/>
                </a:moveTo>
                <a:lnTo>
                  <a:pt x="12018" y="35261"/>
                </a:lnTo>
                <a:lnTo>
                  <a:pt x="8227" y="35261"/>
                </a:lnTo>
                <a:lnTo>
                  <a:pt x="8227" y="31501"/>
                </a:lnTo>
                <a:close/>
                <a:moveTo>
                  <a:pt x="15993" y="31501"/>
                </a:moveTo>
                <a:lnTo>
                  <a:pt x="15993" y="35261"/>
                </a:lnTo>
                <a:lnTo>
                  <a:pt x="12202" y="35261"/>
                </a:lnTo>
                <a:lnTo>
                  <a:pt x="12202" y="31501"/>
                </a:lnTo>
                <a:close/>
                <a:moveTo>
                  <a:pt x="19968" y="31501"/>
                </a:moveTo>
                <a:lnTo>
                  <a:pt x="19968" y="35261"/>
                </a:lnTo>
                <a:lnTo>
                  <a:pt x="16177" y="35261"/>
                </a:lnTo>
                <a:lnTo>
                  <a:pt x="16177" y="31501"/>
                </a:lnTo>
                <a:close/>
                <a:moveTo>
                  <a:pt x="23944" y="31501"/>
                </a:moveTo>
                <a:lnTo>
                  <a:pt x="23944" y="35261"/>
                </a:lnTo>
                <a:lnTo>
                  <a:pt x="20153" y="35261"/>
                </a:lnTo>
                <a:lnTo>
                  <a:pt x="20153" y="31501"/>
                </a:lnTo>
                <a:close/>
                <a:moveTo>
                  <a:pt x="27919" y="31501"/>
                </a:moveTo>
                <a:lnTo>
                  <a:pt x="27919" y="35261"/>
                </a:lnTo>
                <a:lnTo>
                  <a:pt x="24129" y="35261"/>
                </a:lnTo>
                <a:lnTo>
                  <a:pt x="24129" y="31501"/>
                </a:lnTo>
                <a:close/>
                <a:moveTo>
                  <a:pt x="31895" y="31501"/>
                </a:moveTo>
                <a:lnTo>
                  <a:pt x="31895" y="35261"/>
                </a:lnTo>
                <a:lnTo>
                  <a:pt x="28104" y="35261"/>
                </a:lnTo>
                <a:lnTo>
                  <a:pt x="28104" y="31501"/>
                </a:lnTo>
                <a:close/>
                <a:moveTo>
                  <a:pt x="35870" y="31501"/>
                </a:moveTo>
                <a:lnTo>
                  <a:pt x="35870" y="35261"/>
                </a:lnTo>
                <a:lnTo>
                  <a:pt x="32079" y="35261"/>
                </a:lnTo>
                <a:lnTo>
                  <a:pt x="32079" y="31501"/>
                </a:lnTo>
                <a:close/>
                <a:moveTo>
                  <a:pt x="39845" y="31501"/>
                </a:moveTo>
                <a:lnTo>
                  <a:pt x="39845" y="35261"/>
                </a:lnTo>
                <a:lnTo>
                  <a:pt x="36054" y="35261"/>
                </a:lnTo>
                <a:lnTo>
                  <a:pt x="36054" y="31501"/>
                </a:lnTo>
                <a:close/>
                <a:moveTo>
                  <a:pt x="43821" y="31501"/>
                </a:moveTo>
                <a:lnTo>
                  <a:pt x="43821" y="35261"/>
                </a:lnTo>
                <a:lnTo>
                  <a:pt x="40029" y="35261"/>
                </a:lnTo>
                <a:lnTo>
                  <a:pt x="40029" y="31501"/>
                </a:lnTo>
                <a:close/>
                <a:moveTo>
                  <a:pt x="47796" y="31501"/>
                </a:moveTo>
                <a:lnTo>
                  <a:pt x="47796" y="35261"/>
                </a:lnTo>
                <a:lnTo>
                  <a:pt x="44005" y="35261"/>
                </a:lnTo>
                <a:lnTo>
                  <a:pt x="44005" y="31501"/>
                </a:lnTo>
                <a:close/>
                <a:moveTo>
                  <a:pt x="51771" y="31501"/>
                </a:moveTo>
                <a:lnTo>
                  <a:pt x="51771" y="35261"/>
                </a:lnTo>
                <a:lnTo>
                  <a:pt x="47980" y="35261"/>
                </a:lnTo>
                <a:lnTo>
                  <a:pt x="47980" y="31501"/>
                </a:lnTo>
                <a:close/>
                <a:moveTo>
                  <a:pt x="55746" y="31501"/>
                </a:moveTo>
                <a:lnTo>
                  <a:pt x="55746" y="35261"/>
                </a:lnTo>
                <a:lnTo>
                  <a:pt x="51956" y="35261"/>
                </a:lnTo>
                <a:lnTo>
                  <a:pt x="51956" y="31501"/>
                </a:lnTo>
                <a:close/>
                <a:moveTo>
                  <a:pt x="59721" y="31501"/>
                </a:moveTo>
                <a:lnTo>
                  <a:pt x="59721" y="35261"/>
                </a:lnTo>
                <a:lnTo>
                  <a:pt x="55931" y="35261"/>
                </a:lnTo>
                <a:lnTo>
                  <a:pt x="55931" y="31501"/>
                </a:lnTo>
                <a:close/>
                <a:moveTo>
                  <a:pt x="63696" y="31501"/>
                </a:moveTo>
                <a:lnTo>
                  <a:pt x="63696" y="35261"/>
                </a:lnTo>
                <a:lnTo>
                  <a:pt x="59906" y="35261"/>
                </a:lnTo>
                <a:lnTo>
                  <a:pt x="59906" y="31501"/>
                </a:lnTo>
                <a:close/>
                <a:moveTo>
                  <a:pt x="67672" y="31501"/>
                </a:moveTo>
                <a:lnTo>
                  <a:pt x="67672" y="35261"/>
                </a:lnTo>
                <a:lnTo>
                  <a:pt x="63881" y="35261"/>
                </a:lnTo>
                <a:lnTo>
                  <a:pt x="63881" y="31501"/>
                </a:lnTo>
                <a:close/>
                <a:moveTo>
                  <a:pt x="71648" y="31501"/>
                </a:moveTo>
                <a:lnTo>
                  <a:pt x="71648" y="35261"/>
                </a:lnTo>
                <a:lnTo>
                  <a:pt x="67857" y="35261"/>
                </a:lnTo>
                <a:lnTo>
                  <a:pt x="67857" y="31501"/>
                </a:lnTo>
                <a:close/>
                <a:moveTo>
                  <a:pt x="75623" y="31501"/>
                </a:moveTo>
                <a:lnTo>
                  <a:pt x="75623" y="35261"/>
                </a:lnTo>
                <a:lnTo>
                  <a:pt x="71832" y="35261"/>
                </a:lnTo>
                <a:lnTo>
                  <a:pt x="71832" y="31501"/>
                </a:lnTo>
                <a:close/>
                <a:moveTo>
                  <a:pt x="79598" y="31501"/>
                </a:moveTo>
                <a:lnTo>
                  <a:pt x="79598" y="35261"/>
                </a:lnTo>
                <a:lnTo>
                  <a:pt x="75807" y="35261"/>
                </a:lnTo>
                <a:lnTo>
                  <a:pt x="75807" y="31501"/>
                </a:lnTo>
                <a:close/>
                <a:moveTo>
                  <a:pt x="83573" y="31501"/>
                </a:moveTo>
                <a:lnTo>
                  <a:pt x="83573" y="35261"/>
                </a:lnTo>
                <a:lnTo>
                  <a:pt x="79782" y="35261"/>
                </a:lnTo>
                <a:lnTo>
                  <a:pt x="79782" y="31501"/>
                </a:lnTo>
                <a:close/>
                <a:moveTo>
                  <a:pt x="87549" y="31501"/>
                </a:moveTo>
                <a:lnTo>
                  <a:pt x="87549" y="35261"/>
                </a:lnTo>
                <a:lnTo>
                  <a:pt x="83757" y="35261"/>
                </a:lnTo>
                <a:lnTo>
                  <a:pt x="83757" y="31501"/>
                </a:lnTo>
                <a:close/>
                <a:moveTo>
                  <a:pt x="91524" y="31501"/>
                </a:moveTo>
                <a:lnTo>
                  <a:pt x="91524" y="35261"/>
                </a:lnTo>
                <a:lnTo>
                  <a:pt x="87733" y="35261"/>
                </a:lnTo>
                <a:lnTo>
                  <a:pt x="87733" y="31501"/>
                </a:lnTo>
                <a:close/>
                <a:moveTo>
                  <a:pt x="95499" y="31501"/>
                </a:moveTo>
                <a:lnTo>
                  <a:pt x="95499" y="35261"/>
                </a:lnTo>
                <a:lnTo>
                  <a:pt x="91708" y="35261"/>
                </a:lnTo>
                <a:lnTo>
                  <a:pt x="91708" y="31501"/>
                </a:lnTo>
                <a:close/>
                <a:moveTo>
                  <a:pt x="99474" y="31501"/>
                </a:moveTo>
                <a:lnTo>
                  <a:pt x="99474" y="35261"/>
                </a:lnTo>
                <a:lnTo>
                  <a:pt x="95684" y="35261"/>
                </a:lnTo>
                <a:lnTo>
                  <a:pt x="95684" y="31501"/>
                </a:lnTo>
                <a:close/>
                <a:moveTo>
                  <a:pt x="103449" y="31501"/>
                </a:moveTo>
                <a:lnTo>
                  <a:pt x="103449" y="35261"/>
                </a:lnTo>
                <a:lnTo>
                  <a:pt x="99659" y="35261"/>
                </a:lnTo>
                <a:lnTo>
                  <a:pt x="99659" y="31501"/>
                </a:lnTo>
                <a:close/>
                <a:moveTo>
                  <a:pt x="107424" y="31501"/>
                </a:moveTo>
                <a:lnTo>
                  <a:pt x="107424" y="35261"/>
                </a:lnTo>
                <a:lnTo>
                  <a:pt x="103634" y="35261"/>
                </a:lnTo>
                <a:lnTo>
                  <a:pt x="103634" y="31501"/>
                </a:lnTo>
                <a:close/>
                <a:moveTo>
                  <a:pt x="111400" y="31501"/>
                </a:moveTo>
                <a:lnTo>
                  <a:pt x="111400" y="35261"/>
                </a:lnTo>
                <a:lnTo>
                  <a:pt x="107609" y="35261"/>
                </a:lnTo>
                <a:lnTo>
                  <a:pt x="107609" y="31501"/>
                </a:lnTo>
                <a:close/>
                <a:moveTo>
                  <a:pt x="115376" y="31501"/>
                </a:moveTo>
                <a:lnTo>
                  <a:pt x="115376" y="35261"/>
                </a:lnTo>
                <a:lnTo>
                  <a:pt x="111585" y="35261"/>
                </a:lnTo>
                <a:lnTo>
                  <a:pt x="111585" y="31501"/>
                </a:lnTo>
                <a:close/>
                <a:moveTo>
                  <a:pt x="119351" y="31501"/>
                </a:moveTo>
                <a:lnTo>
                  <a:pt x="119351" y="35261"/>
                </a:lnTo>
                <a:lnTo>
                  <a:pt x="115560" y="35261"/>
                </a:lnTo>
                <a:lnTo>
                  <a:pt x="115560" y="31501"/>
                </a:lnTo>
                <a:close/>
                <a:moveTo>
                  <a:pt x="123326" y="31501"/>
                </a:moveTo>
                <a:lnTo>
                  <a:pt x="123326" y="35261"/>
                </a:lnTo>
                <a:lnTo>
                  <a:pt x="119535" y="35261"/>
                </a:lnTo>
                <a:lnTo>
                  <a:pt x="119535" y="31501"/>
                </a:lnTo>
                <a:close/>
                <a:moveTo>
                  <a:pt x="127301" y="31501"/>
                </a:moveTo>
                <a:lnTo>
                  <a:pt x="127301" y="35261"/>
                </a:lnTo>
                <a:lnTo>
                  <a:pt x="123510" y="35261"/>
                </a:lnTo>
                <a:lnTo>
                  <a:pt x="123510" y="31501"/>
                </a:lnTo>
                <a:close/>
                <a:moveTo>
                  <a:pt x="131277" y="31501"/>
                </a:moveTo>
                <a:lnTo>
                  <a:pt x="131277" y="35261"/>
                </a:lnTo>
                <a:lnTo>
                  <a:pt x="127485" y="35261"/>
                </a:lnTo>
                <a:lnTo>
                  <a:pt x="127485" y="31501"/>
                </a:lnTo>
                <a:close/>
                <a:moveTo>
                  <a:pt x="135252" y="31501"/>
                </a:moveTo>
                <a:lnTo>
                  <a:pt x="135252" y="35261"/>
                </a:lnTo>
                <a:lnTo>
                  <a:pt x="131461" y="35261"/>
                </a:lnTo>
                <a:lnTo>
                  <a:pt x="131461" y="31501"/>
                </a:lnTo>
                <a:close/>
                <a:moveTo>
                  <a:pt x="139227" y="31501"/>
                </a:moveTo>
                <a:lnTo>
                  <a:pt x="139227" y="35261"/>
                </a:lnTo>
                <a:lnTo>
                  <a:pt x="135436" y="35261"/>
                </a:lnTo>
                <a:lnTo>
                  <a:pt x="135436" y="31501"/>
                </a:lnTo>
                <a:close/>
                <a:moveTo>
                  <a:pt x="143202" y="31501"/>
                </a:moveTo>
                <a:lnTo>
                  <a:pt x="143202" y="35261"/>
                </a:lnTo>
                <a:lnTo>
                  <a:pt x="139411" y="35261"/>
                </a:lnTo>
                <a:lnTo>
                  <a:pt x="139411" y="31501"/>
                </a:lnTo>
                <a:close/>
                <a:moveTo>
                  <a:pt x="147177" y="31501"/>
                </a:moveTo>
                <a:lnTo>
                  <a:pt x="147177" y="35261"/>
                </a:lnTo>
                <a:lnTo>
                  <a:pt x="143387" y="35261"/>
                </a:lnTo>
                <a:lnTo>
                  <a:pt x="143387" y="31501"/>
                </a:lnTo>
                <a:close/>
                <a:moveTo>
                  <a:pt x="151224" y="31501"/>
                </a:moveTo>
                <a:lnTo>
                  <a:pt x="151224" y="35261"/>
                </a:lnTo>
                <a:lnTo>
                  <a:pt x="147362" y="35261"/>
                </a:lnTo>
                <a:lnTo>
                  <a:pt x="147362" y="31501"/>
                </a:lnTo>
                <a:close/>
                <a:moveTo>
                  <a:pt x="4068" y="35444"/>
                </a:moveTo>
                <a:lnTo>
                  <a:pt x="4068" y="39203"/>
                </a:lnTo>
                <a:lnTo>
                  <a:pt x="184" y="39203"/>
                </a:lnTo>
                <a:lnTo>
                  <a:pt x="184" y="35444"/>
                </a:lnTo>
                <a:close/>
                <a:moveTo>
                  <a:pt x="8043" y="35444"/>
                </a:moveTo>
                <a:lnTo>
                  <a:pt x="8043" y="39203"/>
                </a:lnTo>
                <a:lnTo>
                  <a:pt x="4252" y="39203"/>
                </a:lnTo>
                <a:lnTo>
                  <a:pt x="4252" y="35444"/>
                </a:lnTo>
                <a:close/>
                <a:moveTo>
                  <a:pt x="12018" y="35444"/>
                </a:moveTo>
                <a:lnTo>
                  <a:pt x="12018" y="39203"/>
                </a:lnTo>
                <a:lnTo>
                  <a:pt x="8227" y="39203"/>
                </a:lnTo>
                <a:lnTo>
                  <a:pt x="8227" y="35444"/>
                </a:lnTo>
                <a:close/>
                <a:moveTo>
                  <a:pt x="15993" y="35444"/>
                </a:moveTo>
                <a:lnTo>
                  <a:pt x="15993" y="39203"/>
                </a:lnTo>
                <a:lnTo>
                  <a:pt x="12202" y="39203"/>
                </a:lnTo>
                <a:lnTo>
                  <a:pt x="12202" y="35444"/>
                </a:lnTo>
                <a:close/>
                <a:moveTo>
                  <a:pt x="19968" y="35444"/>
                </a:moveTo>
                <a:lnTo>
                  <a:pt x="19968" y="39203"/>
                </a:lnTo>
                <a:lnTo>
                  <a:pt x="16177" y="39203"/>
                </a:lnTo>
                <a:lnTo>
                  <a:pt x="16177" y="35444"/>
                </a:lnTo>
                <a:close/>
                <a:moveTo>
                  <a:pt x="23944" y="35444"/>
                </a:moveTo>
                <a:lnTo>
                  <a:pt x="23944" y="39203"/>
                </a:lnTo>
                <a:lnTo>
                  <a:pt x="20153" y="39203"/>
                </a:lnTo>
                <a:lnTo>
                  <a:pt x="20153" y="35444"/>
                </a:lnTo>
                <a:close/>
                <a:moveTo>
                  <a:pt x="27919" y="35444"/>
                </a:moveTo>
                <a:lnTo>
                  <a:pt x="27919" y="39203"/>
                </a:lnTo>
                <a:lnTo>
                  <a:pt x="24129" y="39203"/>
                </a:lnTo>
                <a:lnTo>
                  <a:pt x="24129" y="35444"/>
                </a:lnTo>
                <a:close/>
                <a:moveTo>
                  <a:pt x="31895" y="35444"/>
                </a:moveTo>
                <a:lnTo>
                  <a:pt x="31895" y="39203"/>
                </a:lnTo>
                <a:lnTo>
                  <a:pt x="28104" y="39203"/>
                </a:lnTo>
                <a:lnTo>
                  <a:pt x="28104" y="35444"/>
                </a:lnTo>
                <a:close/>
                <a:moveTo>
                  <a:pt x="35870" y="35444"/>
                </a:moveTo>
                <a:lnTo>
                  <a:pt x="35870" y="39203"/>
                </a:lnTo>
                <a:lnTo>
                  <a:pt x="32079" y="39203"/>
                </a:lnTo>
                <a:lnTo>
                  <a:pt x="32079" y="35444"/>
                </a:lnTo>
                <a:close/>
                <a:moveTo>
                  <a:pt x="39845" y="35444"/>
                </a:moveTo>
                <a:lnTo>
                  <a:pt x="39845" y="39203"/>
                </a:lnTo>
                <a:lnTo>
                  <a:pt x="36054" y="39203"/>
                </a:lnTo>
                <a:lnTo>
                  <a:pt x="36054" y="35444"/>
                </a:lnTo>
                <a:close/>
                <a:moveTo>
                  <a:pt x="43821" y="35444"/>
                </a:moveTo>
                <a:lnTo>
                  <a:pt x="43821" y="39203"/>
                </a:lnTo>
                <a:lnTo>
                  <a:pt x="40029" y="39203"/>
                </a:lnTo>
                <a:lnTo>
                  <a:pt x="40029" y="35444"/>
                </a:lnTo>
                <a:close/>
                <a:moveTo>
                  <a:pt x="47796" y="35444"/>
                </a:moveTo>
                <a:lnTo>
                  <a:pt x="47796" y="39203"/>
                </a:lnTo>
                <a:lnTo>
                  <a:pt x="44005" y="39203"/>
                </a:lnTo>
                <a:lnTo>
                  <a:pt x="44005" y="35444"/>
                </a:lnTo>
                <a:close/>
                <a:moveTo>
                  <a:pt x="51771" y="35444"/>
                </a:moveTo>
                <a:lnTo>
                  <a:pt x="51771" y="39203"/>
                </a:lnTo>
                <a:lnTo>
                  <a:pt x="47980" y="39203"/>
                </a:lnTo>
                <a:lnTo>
                  <a:pt x="47980" y="35444"/>
                </a:lnTo>
                <a:close/>
                <a:moveTo>
                  <a:pt x="55746" y="35444"/>
                </a:moveTo>
                <a:lnTo>
                  <a:pt x="55746" y="39203"/>
                </a:lnTo>
                <a:lnTo>
                  <a:pt x="51956" y="39203"/>
                </a:lnTo>
                <a:lnTo>
                  <a:pt x="51956" y="35444"/>
                </a:lnTo>
                <a:close/>
                <a:moveTo>
                  <a:pt x="59721" y="35444"/>
                </a:moveTo>
                <a:lnTo>
                  <a:pt x="59721" y="39203"/>
                </a:lnTo>
                <a:lnTo>
                  <a:pt x="55931" y="39203"/>
                </a:lnTo>
                <a:lnTo>
                  <a:pt x="55931" y="35444"/>
                </a:lnTo>
                <a:close/>
                <a:moveTo>
                  <a:pt x="63696" y="35444"/>
                </a:moveTo>
                <a:lnTo>
                  <a:pt x="63696" y="39203"/>
                </a:lnTo>
                <a:lnTo>
                  <a:pt x="59906" y="39203"/>
                </a:lnTo>
                <a:lnTo>
                  <a:pt x="59906" y="35444"/>
                </a:lnTo>
                <a:close/>
                <a:moveTo>
                  <a:pt x="67672" y="35444"/>
                </a:moveTo>
                <a:lnTo>
                  <a:pt x="67672" y="39203"/>
                </a:lnTo>
                <a:lnTo>
                  <a:pt x="63881" y="39203"/>
                </a:lnTo>
                <a:lnTo>
                  <a:pt x="63881" y="35444"/>
                </a:lnTo>
                <a:close/>
                <a:moveTo>
                  <a:pt x="71648" y="35444"/>
                </a:moveTo>
                <a:lnTo>
                  <a:pt x="71648" y="39203"/>
                </a:lnTo>
                <a:lnTo>
                  <a:pt x="67857" y="39203"/>
                </a:lnTo>
                <a:lnTo>
                  <a:pt x="67857" y="35444"/>
                </a:lnTo>
                <a:close/>
                <a:moveTo>
                  <a:pt x="75623" y="35444"/>
                </a:moveTo>
                <a:lnTo>
                  <a:pt x="75623" y="39203"/>
                </a:lnTo>
                <a:lnTo>
                  <a:pt x="71832" y="39203"/>
                </a:lnTo>
                <a:lnTo>
                  <a:pt x="71832" y="35444"/>
                </a:lnTo>
                <a:close/>
                <a:moveTo>
                  <a:pt x="79598" y="35444"/>
                </a:moveTo>
                <a:lnTo>
                  <a:pt x="79598" y="39203"/>
                </a:lnTo>
                <a:lnTo>
                  <a:pt x="75807" y="39203"/>
                </a:lnTo>
                <a:lnTo>
                  <a:pt x="75807" y="35444"/>
                </a:lnTo>
                <a:close/>
                <a:moveTo>
                  <a:pt x="83573" y="35444"/>
                </a:moveTo>
                <a:lnTo>
                  <a:pt x="83573" y="39203"/>
                </a:lnTo>
                <a:lnTo>
                  <a:pt x="79782" y="39203"/>
                </a:lnTo>
                <a:lnTo>
                  <a:pt x="79782" y="35444"/>
                </a:lnTo>
                <a:close/>
                <a:moveTo>
                  <a:pt x="87549" y="35444"/>
                </a:moveTo>
                <a:lnTo>
                  <a:pt x="87549" y="39203"/>
                </a:lnTo>
                <a:lnTo>
                  <a:pt x="83757" y="39203"/>
                </a:lnTo>
                <a:lnTo>
                  <a:pt x="83757" y="35444"/>
                </a:lnTo>
                <a:close/>
                <a:moveTo>
                  <a:pt x="91524" y="35444"/>
                </a:moveTo>
                <a:lnTo>
                  <a:pt x="91524" y="39203"/>
                </a:lnTo>
                <a:lnTo>
                  <a:pt x="87733" y="39203"/>
                </a:lnTo>
                <a:lnTo>
                  <a:pt x="87733" y="35444"/>
                </a:lnTo>
                <a:close/>
                <a:moveTo>
                  <a:pt x="95499" y="35444"/>
                </a:moveTo>
                <a:lnTo>
                  <a:pt x="95499" y="39203"/>
                </a:lnTo>
                <a:lnTo>
                  <a:pt x="91708" y="39203"/>
                </a:lnTo>
                <a:lnTo>
                  <a:pt x="91708" y="35444"/>
                </a:lnTo>
                <a:close/>
                <a:moveTo>
                  <a:pt x="99474" y="35444"/>
                </a:moveTo>
                <a:lnTo>
                  <a:pt x="99474" y="39203"/>
                </a:lnTo>
                <a:lnTo>
                  <a:pt x="95684" y="39203"/>
                </a:lnTo>
                <a:lnTo>
                  <a:pt x="95684" y="35444"/>
                </a:lnTo>
                <a:close/>
                <a:moveTo>
                  <a:pt x="103449" y="35444"/>
                </a:moveTo>
                <a:lnTo>
                  <a:pt x="103449" y="39203"/>
                </a:lnTo>
                <a:lnTo>
                  <a:pt x="99659" y="39203"/>
                </a:lnTo>
                <a:lnTo>
                  <a:pt x="99659" y="35444"/>
                </a:lnTo>
                <a:close/>
                <a:moveTo>
                  <a:pt x="107424" y="35444"/>
                </a:moveTo>
                <a:lnTo>
                  <a:pt x="107424" y="39203"/>
                </a:lnTo>
                <a:lnTo>
                  <a:pt x="103634" y="39203"/>
                </a:lnTo>
                <a:lnTo>
                  <a:pt x="103634" y="35444"/>
                </a:lnTo>
                <a:close/>
                <a:moveTo>
                  <a:pt x="111400" y="35444"/>
                </a:moveTo>
                <a:lnTo>
                  <a:pt x="111400" y="39203"/>
                </a:lnTo>
                <a:lnTo>
                  <a:pt x="107609" y="39203"/>
                </a:lnTo>
                <a:lnTo>
                  <a:pt x="107609" y="35444"/>
                </a:lnTo>
                <a:close/>
                <a:moveTo>
                  <a:pt x="115376" y="35444"/>
                </a:moveTo>
                <a:lnTo>
                  <a:pt x="115376" y="39203"/>
                </a:lnTo>
                <a:lnTo>
                  <a:pt x="111585" y="39203"/>
                </a:lnTo>
                <a:lnTo>
                  <a:pt x="111585" y="35444"/>
                </a:lnTo>
                <a:close/>
                <a:moveTo>
                  <a:pt x="119351" y="35444"/>
                </a:moveTo>
                <a:lnTo>
                  <a:pt x="119351" y="39203"/>
                </a:lnTo>
                <a:lnTo>
                  <a:pt x="115560" y="39203"/>
                </a:lnTo>
                <a:lnTo>
                  <a:pt x="115560" y="35444"/>
                </a:lnTo>
                <a:close/>
                <a:moveTo>
                  <a:pt x="123326" y="35444"/>
                </a:moveTo>
                <a:lnTo>
                  <a:pt x="123326" y="39203"/>
                </a:lnTo>
                <a:lnTo>
                  <a:pt x="119535" y="39203"/>
                </a:lnTo>
                <a:lnTo>
                  <a:pt x="119535" y="35444"/>
                </a:lnTo>
                <a:close/>
                <a:moveTo>
                  <a:pt x="127301" y="35444"/>
                </a:moveTo>
                <a:lnTo>
                  <a:pt x="127301" y="39203"/>
                </a:lnTo>
                <a:lnTo>
                  <a:pt x="123510" y="39203"/>
                </a:lnTo>
                <a:lnTo>
                  <a:pt x="123510" y="35444"/>
                </a:lnTo>
                <a:close/>
                <a:moveTo>
                  <a:pt x="131277" y="35444"/>
                </a:moveTo>
                <a:lnTo>
                  <a:pt x="131277" y="39203"/>
                </a:lnTo>
                <a:lnTo>
                  <a:pt x="127485" y="39203"/>
                </a:lnTo>
                <a:lnTo>
                  <a:pt x="127485" y="35444"/>
                </a:lnTo>
                <a:close/>
                <a:moveTo>
                  <a:pt x="135252" y="35444"/>
                </a:moveTo>
                <a:lnTo>
                  <a:pt x="135252" y="39203"/>
                </a:lnTo>
                <a:lnTo>
                  <a:pt x="131461" y="39203"/>
                </a:lnTo>
                <a:lnTo>
                  <a:pt x="131461" y="35444"/>
                </a:lnTo>
                <a:close/>
                <a:moveTo>
                  <a:pt x="139227" y="35444"/>
                </a:moveTo>
                <a:lnTo>
                  <a:pt x="139227" y="39203"/>
                </a:lnTo>
                <a:lnTo>
                  <a:pt x="135436" y="39203"/>
                </a:lnTo>
                <a:lnTo>
                  <a:pt x="135436" y="35444"/>
                </a:lnTo>
                <a:close/>
                <a:moveTo>
                  <a:pt x="143202" y="35444"/>
                </a:moveTo>
                <a:lnTo>
                  <a:pt x="143202" y="39203"/>
                </a:lnTo>
                <a:lnTo>
                  <a:pt x="139411" y="39203"/>
                </a:lnTo>
                <a:lnTo>
                  <a:pt x="139411" y="35444"/>
                </a:lnTo>
                <a:close/>
                <a:moveTo>
                  <a:pt x="147177" y="35444"/>
                </a:moveTo>
                <a:lnTo>
                  <a:pt x="147177" y="39203"/>
                </a:lnTo>
                <a:lnTo>
                  <a:pt x="143387" y="39203"/>
                </a:lnTo>
                <a:lnTo>
                  <a:pt x="143387" y="35444"/>
                </a:lnTo>
                <a:close/>
                <a:moveTo>
                  <a:pt x="151224" y="35444"/>
                </a:moveTo>
                <a:lnTo>
                  <a:pt x="151224" y="39203"/>
                </a:lnTo>
                <a:lnTo>
                  <a:pt x="147362" y="39203"/>
                </a:lnTo>
                <a:lnTo>
                  <a:pt x="147362" y="35444"/>
                </a:lnTo>
                <a:close/>
                <a:moveTo>
                  <a:pt x="4068" y="39386"/>
                </a:moveTo>
                <a:lnTo>
                  <a:pt x="4068" y="43147"/>
                </a:lnTo>
                <a:lnTo>
                  <a:pt x="184" y="43147"/>
                </a:lnTo>
                <a:lnTo>
                  <a:pt x="184" y="39386"/>
                </a:lnTo>
                <a:close/>
                <a:moveTo>
                  <a:pt x="8043" y="39386"/>
                </a:moveTo>
                <a:lnTo>
                  <a:pt x="8043" y="43147"/>
                </a:lnTo>
                <a:lnTo>
                  <a:pt x="4252" y="43147"/>
                </a:lnTo>
                <a:lnTo>
                  <a:pt x="4252" y="39386"/>
                </a:lnTo>
                <a:close/>
                <a:moveTo>
                  <a:pt x="12018" y="39386"/>
                </a:moveTo>
                <a:lnTo>
                  <a:pt x="12018" y="43147"/>
                </a:lnTo>
                <a:lnTo>
                  <a:pt x="8227" y="43147"/>
                </a:lnTo>
                <a:lnTo>
                  <a:pt x="8227" y="39386"/>
                </a:lnTo>
                <a:close/>
                <a:moveTo>
                  <a:pt x="15993" y="39386"/>
                </a:moveTo>
                <a:lnTo>
                  <a:pt x="15993" y="43147"/>
                </a:lnTo>
                <a:lnTo>
                  <a:pt x="12202" y="43147"/>
                </a:lnTo>
                <a:lnTo>
                  <a:pt x="12202" y="39386"/>
                </a:lnTo>
                <a:close/>
                <a:moveTo>
                  <a:pt x="19968" y="39386"/>
                </a:moveTo>
                <a:lnTo>
                  <a:pt x="19968" y="43147"/>
                </a:lnTo>
                <a:lnTo>
                  <a:pt x="16177" y="43147"/>
                </a:lnTo>
                <a:lnTo>
                  <a:pt x="16177" y="39386"/>
                </a:lnTo>
                <a:close/>
                <a:moveTo>
                  <a:pt x="23944" y="39386"/>
                </a:moveTo>
                <a:lnTo>
                  <a:pt x="23944" y="43147"/>
                </a:lnTo>
                <a:lnTo>
                  <a:pt x="20153" y="43147"/>
                </a:lnTo>
                <a:lnTo>
                  <a:pt x="20153" y="39386"/>
                </a:lnTo>
                <a:close/>
                <a:moveTo>
                  <a:pt x="27919" y="39386"/>
                </a:moveTo>
                <a:lnTo>
                  <a:pt x="27919" y="43147"/>
                </a:lnTo>
                <a:lnTo>
                  <a:pt x="24129" y="43147"/>
                </a:lnTo>
                <a:lnTo>
                  <a:pt x="24129" y="39386"/>
                </a:lnTo>
                <a:close/>
                <a:moveTo>
                  <a:pt x="31895" y="39386"/>
                </a:moveTo>
                <a:lnTo>
                  <a:pt x="31895" y="43147"/>
                </a:lnTo>
                <a:lnTo>
                  <a:pt x="28104" y="43147"/>
                </a:lnTo>
                <a:lnTo>
                  <a:pt x="28104" y="39386"/>
                </a:lnTo>
                <a:close/>
                <a:moveTo>
                  <a:pt x="35870" y="39386"/>
                </a:moveTo>
                <a:lnTo>
                  <a:pt x="35870" y="43147"/>
                </a:lnTo>
                <a:lnTo>
                  <a:pt x="32079" y="43147"/>
                </a:lnTo>
                <a:lnTo>
                  <a:pt x="32079" y="39386"/>
                </a:lnTo>
                <a:close/>
                <a:moveTo>
                  <a:pt x="39845" y="39386"/>
                </a:moveTo>
                <a:lnTo>
                  <a:pt x="39845" y="43147"/>
                </a:lnTo>
                <a:lnTo>
                  <a:pt x="36054" y="43147"/>
                </a:lnTo>
                <a:lnTo>
                  <a:pt x="36054" y="39386"/>
                </a:lnTo>
                <a:close/>
                <a:moveTo>
                  <a:pt x="43821" y="39386"/>
                </a:moveTo>
                <a:lnTo>
                  <a:pt x="43821" y="43147"/>
                </a:lnTo>
                <a:lnTo>
                  <a:pt x="40029" y="43147"/>
                </a:lnTo>
                <a:lnTo>
                  <a:pt x="40029" y="39386"/>
                </a:lnTo>
                <a:close/>
                <a:moveTo>
                  <a:pt x="47796" y="39386"/>
                </a:moveTo>
                <a:lnTo>
                  <a:pt x="47796" y="43147"/>
                </a:lnTo>
                <a:lnTo>
                  <a:pt x="44005" y="43147"/>
                </a:lnTo>
                <a:lnTo>
                  <a:pt x="44005" y="39386"/>
                </a:lnTo>
                <a:close/>
                <a:moveTo>
                  <a:pt x="51771" y="39386"/>
                </a:moveTo>
                <a:lnTo>
                  <a:pt x="51771" y="43147"/>
                </a:lnTo>
                <a:lnTo>
                  <a:pt x="47980" y="43147"/>
                </a:lnTo>
                <a:lnTo>
                  <a:pt x="47980" y="39386"/>
                </a:lnTo>
                <a:close/>
                <a:moveTo>
                  <a:pt x="55746" y="39386"/>
                </a:moveTo>
                <a:lnTo>
                  <a:pt x="55746" y="43147"/>
                </a:lnTo>
                <a:lnTo>
                  <a:pt x="51956" y="43147"/>
                </a:lnTo>
                <a:lnTo>
                  <a:pt x="51956" y="39386"/>
                </a:lnTo>
                <a:close/>
                <a:moveTo>
                  <a:pt x="59721" y="39386"/>
                </a:moveTo>
                <a:lnTo>
                  <a:pt x="59721" y="43147"/>
                </a:lnTo>
                <a:lnTo>
                  <a:pt x="55931" y="43147"/>
                </a:lnTo>
                <a:lnTo>
                  <a:pt x="55931" y="39386"/>
                </a:lnTo>
                <a:close/>
                <a:moveTo>
                  <a:pt x="63696" y="39386"/>
                </a:moveTo>
                <a:lnTo>
                  <a:pt x="63696" y="43147"/>
                </a:lnTo>
                <a:lnTo>
                  <a:pt x="59906" y="43147"/>
                </a:lnTo>
                <a:lnTo>
                  <a:pt x="59906" y="39386"/>
                </a:lnTo>
                <a:close/>
                <a:moveTo>
                  <a:pt x="67672" y="39386"/>
                </a:moveTo>
                <a:lnTo>
                  <a:pt x="67672" y="43147"/>
                </a:lnTo>
                <a:lnTo>
                  <a:pt x="63881" y="43147"/>
                </a:lnTo>
                <a:lnTo>
                  <a:pt x="63881" y="39386"/>
                </a:lnTo>
                <a:close/>
                <a:moveTo>
                  <a:pt x="71648" y="39386"/>
                </a:moveTo>
                <a:lnTo>
                  <a:pt x="71648" y="43147"/>
                </a:lnTo>
                <a:lnTo>
                  <a:pt x="67857" y="43147"/>
                </a:lnTo>
                <a:lnTo>
                  <a:pt x="67857" y="39386"/>
                </a:lnTo>
                <a:close/>
                <a:moveTo>
                  <a:pt x="75623" y="39386"/>
                </a:moveTo>
                <a:lnTo>
                  <a:pt x="75623" y="43147"/>
                </a:lnTo>
                <a:lnTo>
                  <a:pt x="71832" y="43147"/>
                </a:lnTo>
                <a:lnTo>
                  <a:pt x="71832" y="39386"/>
                </a:lnTo>
                <a:close/>
                <a:moveTo>
                  <a:pt x="79598" y="39386"/>
                </a:moveTo>
                <a:lnTo>
                  <a:pt x="79598" y="43147"/>
                </a:lnTo>
                <a:lnTo>
                  <a:pt x="75807" y="43147"/>
                </a:lnTo>
                <a:lnTo>
                  <a:pt x="75807" y="39386"/>
                </a:lnTo>
                <a:close/>
                <a:moveTo>
                  <a:pt x="83573" y="39386"/>
                </a:moveTo>
                <a:lnTo>
                  <a:pt x="83573" y="43147"/>
                </a:lnTo>
                <a:lnTo>
                  <a:pt x="79782" y="43147"/>
                </a:lnTo>
                <a:lnTo>
                  <a:pt x="79782" y="39386"/>
                </a:lnTo>
                <a:close/>
                <a:moveTo>
                  <a:pt x="87549" y="39386"/>
                </a:moveTo>
                <a:lnTo>
                  <a:pt x="87549" y="43147"/>
                </a:lnTo>
                <a:lnTo>
                  <a:pt x="83757" y="43147"/>
                </a:lnTo>
                <a:lnTo>
                  <a:pt x="83757" y="39386"/>
                </a:lnTo>
                <a:close/>
                <a:moveTo>
                  <a:pt x="91524" y="39386"/>
                </a:moveTo>
                <a:lnTo>
                  <a:pt x="91524" y="43147"/>
                </a:lnTo>
                <a:lnTo>
                  <a:pt x="87733" y="43147"/>
                </a:lnTo>
                <a:lnTo>
                  <a:pt x="87733" y="39386"/>
                </a:lnTo>
                <a:close/>
                <a:moveTo>
                  <a:pt x="95499" y="39386"/>
                </a:moveTo>
                <a:lnTo>
                  <a:pt x="95499" y="43147"/>
                </a:lnTo>
                <a:lnTo>
                  <a:pt x="91708" y="43147"/>
                </a:lnTo>
                <a:lnTo>
                  <a:pt x="91708" y="39386"/>
                </a:lnTo>
                <a:close/>
                <a:moveTo>
                  <a:pt x="99474" y="39386"/>
                </a:moveTo>
                <a:lnTo>
                  <a:pt x="99474" y="43147"/>
                </a:lnTo>
                <a:lnTo>
                  <a:pt x="95684" y="43147"/>
                </a:lnTo>
                <a:lnTo>
                  <a:pt x="95684" y="39386"/>
                </a:lnTo>
                <a:close/>
                <a:moveTo>
                  <a:pt x="103449" y="39386"/>
                </a:moveTo>
                <a:lnTo>
                  <a:pt x="103449" y="43147"/>
                </a:lnTo>
                <a:lnTo>
                  <a:pt x="99659" y="43147"/>
                </a:lnTo>
                <a:lnTo>
                  <a:pt x="99659" y="39386"/>
                </a:lnTo>
                <a:close/>
                <a:moveTo>
                  <a:pt x="107424" y="39386"/>
                </a:moveTo>
                <a:lnTo>
                  <a:pt x="107424" y="43147"/>
                </a:lnTo>
                <a:lnTo>
                  <a:pt x="103634" y="43147"/>
                </a:lnTo>
                <a:lnTo>
                  <a:pt x="103634" y="39386"/>
                </a:lnTo>
                <a:close/>
                <a:moveTo>
                  <a:pt x="111400" y="39386"/>
                </a:moveTo>
                <a:lnTo>
                  <a:pt x="111400" y="43147"/>
                </a:lnTo>
                <a:lnTo>
                  <a:pt x="107609" y="43147"/>
                </a:lnTo>
                <a:lnTo>
                  <a:pt x="107609" y="39386"/>
                </a:lnTo>
                <a:close/>
                <a:moveTo>
                  <a:pt x="115376" y="39386"/>
                </a:moveTo>
                <a:lnTo>
                  <a:pt x="115376" y="43147"/>
                </a:lnTo>
                <a:lnTo>
                  <a:pt x="111585" y="43147"/>
                </a:lnTo>
                <a:lnTo>
                  <a:pt x="111585" y="39386"/>
                </a:lnTo>
                <a:close/>
                <a:moveTo>
                  <a:pt x="119351" y="39386"/>
                </a:moveTo>
                <a:lnTo>
                  <a:pt x="119351" y="43147"/>
                </a:lnTo>
                <a:lnTo>
                  <a:pt x="115560" y="43147"/>
                </a:lnTo>
                <a:lnTo>
                  <a:pt x="115560" y="39386"/>
                </a:lnTo>
                <a:close/>
                <a:moveTo>
                  <a:pt x="123326" y="39386"/>
                </a:moveTo>
                <a:lnTo>
                  <a:pt x="123326" y="43147"/>
                </a:lnTo>
                <a:lnTo>
                  <a:pt x="119535" y="43147"/>
                </a:lnTo>
                <a:lnTo>
                  <a:pt x="119535" y="39386"/>
                </a:lnTo>
                <a:close/>
                <a:moveTo>
                  <a:pt x="127301" y="39386"/>
                </a:moveTo>
                <a:lnTo>
                  <a:pt x="127301" y="43147"/>
                </a:lnTo>
                <a:lnTo>
                  <a:pt x="123510" y="43147"/>
                </a:lnTo>
                <a:lnTo>
                  <a:pt x="123510" y="39386"/>
                </a:lnTo>
                <a:close/>
                <a:moveTo>
                  <a:pt x="131277" y="39386"/>
                </a:moveTo>
                <a:lnTo>
                  <a:pt x="131277" y="43147"/>
                </a:lnTo>
                <a:lnTo>
                  <a:pt x="127485" y="43147"/>
                </a:lnTo>
                <a:lnTo>
                  <a:pt x="127485" y="39386"/>
                </a:lnTo>
                <a:close/>
                <a:moveTo>
                  <a:pt x="135252" y="39386"/>
                </a:moveTo>
                <a:lnTo>
                  <a:pt x="135252" y="43147"/>
                </a:lnTo>
                <a:lnTo>
                  <a:pt x="131461" y="43147"/>
                </a:lnTo>
                <a:lnTo>
                  <a:pt x="131461" y="39386"/>
                </a:lnTo>
                <a:close/>
                <a:moveTo>
                  <a:pt x="139227" y="39386"/>
                </a:moveTo>
                <a:lnTo>
                  <a:pt x="139227" y="43147"/>
                </a:lnTo>
                <a:lnTo>
                  <a:pt x="135436" y="43147"/>
                </a:lnTo>
                <a:lnTo>
                  <a:pt x="135436" y="39386"/>
                </a:lnTo>
                <a:close/>
                <a:moveTo>
                  <a:pt x="143202" y="39386"/>
                </a:moveTo>
                <a:lnTo>
                  <a:pt x="143202" y="43147"/>
                </a:lnTo>
                <a:lnTo>
                  <a:pt x="139411" y="43147"/>
                </a:lnTo>
                <a:lnTo>
                  <a:pt x="139411" y="39386"/>
                </a:lnTo>
                <a:close/>
                <a:moveTo>
                  <a:pt x="147177" y="39386"/>
                </a:moveTo>
                <a:lnTo>
                  <a:pt x="147177" y="43147"/>
                </a:lnTo>
                <a:lnTo>
                  <a:pt x="143387" y="43147"/>
                </a:lnTo>
                <a:lnTo>
                  <a:pt x="143387" y="39386"/>
                </a:lnTo>
                <a:close/>
                <a:moveTo>
                  <a:pt x="151224" y="39386"/>
                </a:moveTo>
                <a:lnTo>
                  <a:pt x="151224" y="43147"/>
                </a:lnTo>
                <a:lnTo>
                  <a:pt x="147362" y="43147"/>
                </a:lnTo>
                <a:lnTo>
                  <a:pt x="147362" y="39386"/>
                </a:lnTo>
                <a:close/>
                <a:moveTo>
                  <a:pt x="4068" y="43330"/>
                </a:moveTo>
                <a:lnTo>
                  <a:pt x="4068" y="47089"/>
                </a:lnTo>
                <a:lnTo>
                  <a:pt x="184" y="47089"/>
                </a:lnTo>
                <a:lnTo>
                  <a:pt x="184" y="43330"/>
                </a:lnTo>
                <a:close/>
                <a:moveTo>
                  <a:pt x="8043" y="43330"/>
                </a:moveTo>
                <a:lnTo>
                  <a:pt x="8043" y="47089"/>
                </a:lnTo>
                <a:lnTo>
                  <a:pt x="4252" y="47089"/>
                </a:lnTo>
                <a:lnTo>
                  <a:pt x="4252" y="43330"/>
                </a:lnTo>
                <a:close/>
                <a:moveTo>
                  <a:pt x="12018" y="43330"/>
                </a:moveTo>
                <a:lnTo>
                  <a:pt x="12018" y="47089"/>
                </a:lnTo>
                <a:lnTo>
                  <a:pt x="8227" y="47089"/>
                </a:lnTo>
                <a:lnTo>
                  <a:pt x="8227" y="43330"/>
                </a:lnTo>
                <a:close/>
                <a:moveTo>
                  <a:pt x="15993" y="43330"/>
                </a:moveTo>
                <a:lnTo>
                  <a:pt x="15993" y="47089"/>
                </a:lnTo>
                <a:lnTo>
                  <a:pt x="12202" y="47089"/>
                </a:lnTo>
                <a:lnTo>
                  <a:pt x="12202" y="43330"/>
                </a:lnTo>
                <a:close/>
                <a:moveTo>
                  <a:pt x="19968" y="43330"/>
                </a:moveTo>
                <a:lnTo>
                  <a:pt x="19968" y="47089"/>
                </a:lnTo>
                <a:lnTo>
                  <a:pt x="16177" y="47089"/>
                </a:lnTo>
                <a:lnTo>
                  <a:pt x="16177" y="43330"/>
                </a:lnTo>
                <a:close/>
                <a:moveTo>
                  <a:pt x="23944" y="43330"/>
                </a:moveTo>
                <a:lnTo>
                  <a:pt x="23944" y="47089"/>
                </a:lnTo>
                <a:lnTo>
                  <a:pt x="20153" y="47089"/>
                </a:lnTo>
                <a:lnTo>
                  <a:pt x="20153" y="43330"/>
                </a:lnTo>
                <a:close/>
                <a:moveTo>
                  <a:pt x="27919" y="43330"/>
                </a:moveTo>
                <a:lnTo>
                  <a:pt x="27919" y="47089"/>
                </a:lnTo>
                <a:lnTo>
                  <a:pt x="24129" y="47089"/>
                </a:lnTo>
                <a:lnTo>
                  <a:pt x="24129" y="43330"/>
                </a:lnTo>
                <a:close/>
                <a:moveTo>
                  <a:pt x="31895" y="43330"/>
                </a:moveTo>
                <a:lnTo>
                  <a:pt x="31895" y="47089"/>
                </a:lnTo>
                <a:lnTo>
                  <a:pt x="28104" y="47089"/>
                </a:lnTo>
                <a:lnTo>
                  <a:pt x="28104" y="43330"/>
                </a:lnTo>
                <a:close/>
                <a:moveTo>
                  <a:pt x="35870" y="43330"/>
                </a:moveTo>
                <a:lnTo>
                  <a:pt x="35870" y="47089"/>
                </a:lnTo>
                <a:lnTo>
                  <a:pt x="32079" y="47089"/>
                </a:lnTo>
                <a:lnTo>
                  <a:pt x="32079" y="43330"/>
                </a:lnTo>
                <a:close/>
                <a:moveTo>
                  <a:pt x="39845" y="43330"/>
                </a:moveTo>
                <a:lnTo>
                  <a:pt x="39845" y="47089"/>
                </a:lnTo>
                <a:lnTo>
                  <a:pt x="36054" y="47089"/>
                </a:lnTo>
                <a:lnTo>
                  <a:pt x="36054" y="43330"/>
                </a:lnTo>
                <a:close/>
                <a:moveTo>
                  <a:pt x="43821" y="43330"/>
                </a:moveTo>
                <a:lnTo>
                  <a:pt x="43821" y="47089"/>
                </a:lnTo>
                <a:lnTo>
                  <a:pt x="40029" y="47089"/>
                </a:lnTo>
                <a:lnTo>
                  <a:pt x="40029" y="43330"/>
                </a:lnTo>
                <a:close/>
                <a:moveTo>
                  <a:pt x="47796" y="43330"/>
                </a:moveTo>
                <a:lnTo>
                  <a:pt x="47796" y="47089"/>
                </a:lnTo>
                <a:lnTo>
                  <a:pt x="44005" y="47089"/>
                </a:lnTo>
                <a:lnTo>
                  <a:pt x="44005" y="43330"/>
                </a:lnTo>
                <a:close/>
                <a:moveTo>
                  <a:pt x="51771" y="43330"/>
                </a:moveTo>
                <a:lnTo>
                  <a:pt x="51771" y="47089"/>
                </a:lnTo>
                <a:lnTo>
                  <a:pt x="47980" y="47089"/>
                </a:lnTo>
                <a:lnTo>
                  <a:pt x="47980" y="43330"/>
                </a:lnTo>
                <a:close/>
                <a:moveTo>
                  <a:pt x="55746" y="43330"/>
                </a:moveTo>
                <a:lnTo>
                  <a:pt x="55746" y="47089"/>
                </a:lnTo>
                <a:lnTo>
                  <a:pt x="51956" y="47089"/>
                </a:lnTo>
                <a:lnTo>
                  <a:pt x="51956" y="43330"/>
                </a:lnTo>
                <a:close/>
                <a:moveTo>
                  <a:pt x="59721" y="43330"/>
                </a:moveTo>
                <a:lnTo>
                  <a:pt x="59721" y="47089"/>
                </a:lnTo>
                <a:lnTo>
                  <a:pt x="55931" y="47089"/>
                </a:lnTo>
                <a:lnTo>
                  <a:pt x="55931" y="43330"/>
                </a:lnTo>
                <a:close/>
                <a:moveTo>
                  <a:pt x="63696" y="43330"/>
                </a:moveTo>
                <a:lnTo>
                  <a:pt x="63696" y="47089"/>
                </a:lnTo>
                <a:lnTo>
                  <a:pt x="59906" y="47089"/>
                </a:lnTo>
                <a:lnTo>
                  <a:pt x="59906" y="43330"/>
                </a:lnTo>
                <a:close/>
                <a:moveTo>
                  <a:pt x="67672" y="43330"/>
                </a:moveTo>
                <a:lnTo>
                  <a:pt x="67672" y="47089"/>
                </a:lnTo>
                <a:lnTo>
                  <a:pt x="63881" y="47089"/>
                </a:lnTo>
                <a:lnTo>
                  <a:pt x="63881" y="43330"/>
                </a:lnTo>
                <a:close/>
                <a:moveTo>
                  <a:pt x="71648" y="43330"/>
                </a:moveTo>
                <a:lnTo>
                  <a:pt x="71648" y="47089"/>
                </a:lnTo>
                <a:lnTo>
                  <a:pt x="67857" y="47089"/>
                </a:lnTo>
                <a:lnTo>
                  <a:pt x="67857" y="43330"/>
                </a:lnTo>
                <a:close/>
                <a:moveTo>
                  <a:pt x="75623" y="43330"/>
                </a:moveTo>
                <a:lnTo>
                  <a:pt x="75623" y="47089"/>
                </a:lnTo>
                <a:lnTo>
                  <a:pt x="71832" y="47089"/>
                </a:lnTo>
                <a:lnTo>
                  <a:pt x="71832" y="43330"/>
                </a:lnTo>
                <a:close/>
                <a:moveTo>
                  <a:pt x="79598" y="43330"/>
                </a:moveTo>
                <a:lnTo>
                  <a:pt x="79598" y="47089"/>
                </a:lnTo>
                <a:lnTo>
                  <a:pt x="75807" y="47089"/>
                </a:lnTo>
                <a:lnTo>
                  <a:pt x="75807" y="43330"/>
                </a:lnTo>
                <a:close/>
                <a:moveTo>
                  <a:pt x="83573" y="43330"/>
                </a:moveTo>
                <a:lnTo>
                  <a:pt x="83573" y="47089"/>
                </a:lnTo>
                <a:lnTo>
                  <a:pt x="79782" y="47089"/>
                </a:lnTo>
                <a:lnTo>
                  <a:pt x="79782" y="43330"/>
                </a:lnTo>
                <a:close/>
                <a:moveTo>
                  <a:pt x="87549" y="43330"/>
                </a:moveTo>
                <a:lnTo>
                  <a:pt x="87549" y="47089"/>
                </a:lnTo>
                <a:lnTo>
                  <a:pt x="83757" y="47089"/>
                </a:lnTo>
                <a:lnTo>
                  <a:pt x="83757" y="43330"/>
                </a:lnTo>
                <a:close/>
                <a:moveTo>
                  <a:pt x="91524" y="43330"/>
                </a:moveTo>
                <a:lnTo>
                  <a:pt x="91524" y="47089"/>
                </a:lnTo>
                <a:lnTo>
                  <a:pt x="87733" y="47089"/>
                </a:lnTo>
                <a:lnTo>
                  <a:pt x="87733" y="43330"/>
                </a:lnTo>
                <a:close/>
                <a:moveTo>
                  <a:pt x="95499" y="43330"/>
                </a:moveTo>
                <a:lnTo>
                  <a:pt x="95499" y="47089"/>
                </a:lnTo>
                <a:lnTo>
                  <a:pt x="91708" y="47089"/>
                </a:lnTo>
                <a:lnTo>
                  <a:pt x="91708" y="43330"/>
                </a:lnTo>
                <a:close/>
                <a:moveTo>
                  <a:pt x="99474" y="43330"/>
                </a:moveTo>
                <a:lnTo>
                  <a:pt x="99474" y="47089"/>
                </a:lnTo>
                <a:lnTo>
                  <a:pt x="95684" y="47089"/>
                </a:lnTo>
                <a:lnTo>
                  <a:pt x="95684" y="43330"/>
                </a:lnTo>
                <a:close/>
                <a:moveTo>
                  <a:pt x="103449" y="43330"/>
                </a:moveTo>
                <a:lnTo>
                  <a:pt x="103449" y="47089"/>
                </a:lnTo>
                <a:lnTo>
                  <a:pt x="99659" y="47089"/>
                </a:lnTo>
                <a:lnTo>
                  <a:pt x="99659" y="43330"/>
                </a:lnTo>
                <a:close/>
                <a:moveTo>
                  <a:pt x="107424" y="43330"/>
                </a:moveTo>
                <a:lnTo>
                  <a:pt x="107424" y="47089"/>
                </a:lnTo>
                <a:lnTo>
                  <a:pt x="103634" y="47089"/>
                </a:lnTo>
                <a:lnTo>
                  <a:pt x="103634" y="43330"/>
                </a:lnTo>
                <a:close/>
                <a:moveTo>
                  <a:pt x="111400" y="43330"/>
                </a:moveTo>
                <a:lnTo>
                  <a:pt x="111400" y="47089"/>
                </a:lnTo>
                <a:lnTo>
                  <a:pt x="107609" y="47089"/>
                </a:lnTo>
                <a:lnTo>
                  <a:pt x="107609" y="43330"/>
                </a:lnTo>
                <a:close/>
                <a:moveTo>
                  <a:pt x="115376" y="43330"/>
                </a:moveTo>
                <a:lnTo>
                  <a:pt x="115376" y="47089"/>
                </a:lnTo>
                <a:lnTo>
                  <a:pt x="111585" y="47089"/>
                </a:lnTo>
                <a:lnTo>
                  <a:pt x="111585" y="43330"/>
                </a:lnTo>
                <a:close/>
                <a:moveTo>
                  <a:pt x="119351" y="43330"/>
                </a:moveTo>
                <a:lnTo>
                  <a:pt x="119351" y="47089"/>
                </a:lnTo>
                <a:lnTo>
                  <a:pt x="115560" y="47089"/>
                </a:lnTo>
                <a:lnTo>
                  <a:pt x="115560" y="43330"/>
                </a:lnTo>
                <a:close/>
                <a:moveTo>
                  <a:pt x="123326" y="43330"/>
                </a:moveTo>
                <a:lnTo>
                  <a:pt x="123326" y="47089"/>
                </a:lnTo>
                <a:lnTo>
                  <a:pt x="119535" y="47089"/>
                </a:lnTo>
                <a:lnTo>
                  <a:pt x="119535" y="43330"/>
                </a:lnTo>
                <a:close/>
                <a:moveTo>
                  <a:pt x="127301" y="43330"/>
                </a:moveTo>
                <a:lnTo>
                  <a:pt x="127301" y="47089"/>
                </a:lnTo>
                <a:lnTo>
                  <a:pt x="123510" y="47089"/>
                </a:lnTo>
                <a:lnTo>
                  <a:pt x="123510" y="43330"/>
                </a:lnTo>
                <a:close/>
                <a:moveTo>
                  <a:pt x="131277" y="43330"/>
                </a:moveTo>
                <a:lnTo>
                  <a:pt x="131277" y="47089"/>
                </a:lnTo>
                <a:lnTo>
                  <a:pt x="127485" y="47089"/>
                </a:lnTo>
                <a:lnTo>
                  <a:pt x="127485" y="43330"/>
                </a:lnTo>
                <a:close/>
                <a:moveTo>
                  <a:pt x="135252" y="43330"/>
                </a:moveTo>
                <a:lnTo>
                  <a:pt x="135252" y="47089"/>
                </a:lnTo>
                <a:lnTo>
                  <a:pt x="131461" y="47089"/>
                </a:lnTo>
                <a:lnTo>
                  <a:pt x="131461" y="43330"/>
                </a:lnTo>
                <a:close/>
                <a:moveTo>
                  <a:pt x="139227" y="43330"/>
                </a:moveTo>
                <a:lnTo>
                  <a:pt x="139227" y="47089"/>
                </a:lnTo>
                <a:lnTo>
                  <a:pt x="135436" y="47089"/>
                </a:lnTo>
                <a:lnTo>
                  <a:pt x="135436" y="43330"/>
                </a:lnTo>
                <a:close/>
                <a:moveTo>
                  <a:pt x="143202" y="43330"/>
                </a:moveTo>
                <a:lnTo>
                  <a:pt x="143202" y="47089"/>
                </a:lnTo>
                <a:lnTo>
                  <a:pt x="139411" y="47089"/>
                </a:lnTo>
                <a:lnTo>
                  <a:pt x="139411" y="43330"/>
                </a:lnTo>
                <a:close/>
                <a:moveTo>
                  <a:pt x="147177" y="43330"/>
                </a:moveTo>
                <a:lnTo>
                  <a:pt x="147177" y="47089"/>
                </a:lnTo>
                <a:lnTo>
                  <a:pt x="143387" y="47089"/>
                </a:lnTo>
                <a:lnTo>
                  <a:pt x="143387" y="43330"/>
                </a:lnTo>
                <a:close/>
                <a:moveTo>
                  <a:pt x="151224" y="43330"/>
                </a:moveTo>
                <a:lnTo>
                  <a:pt x="151224" y="47089"/>
                </a:lnTo>
                <a:lnTo>
                  <a:pt x="147362" y="47089"/>
                </a:lnTo>
                <a:lnTo>
                  <a:pt x="147362" y="43330"/>
                </a:lnTo>
                <a:close/>
                <a:moveTo>
                  <a:pt x="4068" y="47272"/>
                </a:moveTo>
                <a:lnTo>
                  <a:pt x="4068" y="51032"/>
                </a:lnTo>
                <a:lnTo>
                  <a:pt x="184" y="51032"/>
                </a:lnTo>
                <a:lnTo>
                  <a:pt x="184" y="47272"/>
                </a:lnTo>
                <a:close/>
                <a:moveTo>
                  <a:pt x="8043" y="47272"/>
                </a:moveTo>
                <a:lnTo>
                  <a:pt x="8043" y="51032"/>
                </a:lnTo>
                <a:lnTo>
                  <a:pt x="4252" y="51032"/>
                </a:lnTo>
                <a:lnTo>
                  <a:pt x="4252" y="47272"/>
                </a:lnTo>
                <a:close/>
                <a:moveTo>
                  <a:pt x="12018" y="47272"/>
                </a:moveTo>
                <a:lnTo>
                  <a:pt x="12018" y="51032"/>
                </a:lnTo>
                <a:lnTo>
                  <a:pt x="8227" y="51032"/>
                </a:lnTo>
                <a:lnTo>
                  <a:pt x="8227" y="47272"/>
                </a:lnTo>
                <a:close/>
                <a:moveTo>
                  <a:pt x="15993" y="47272"/>
                </a:moveTo>
                <a:lnTo>
                  <a:pt x="15993" y="51032"/>
                </a:lnTo>
                <a:lnTo>
                  <a:pt x="12202" y="51032"/>
                </a:lnTo>
                <a:lnTo>
                  <a:pt x="12202" y="47272"/>
                </a:lnTo>
                <a:close/>
                <a:moveTo>
                  <a:pt x="19968" y="47272"/>
                </a:moveTo>
                <a:lnTo>
                  <a:pt x="19968" y="51032"/>
                </a:lnTo>
                <a:lnTo>
                  <a:pt x="16177" y="51032"/>
                </a:lnTo>
                <a:lnTo>
                  <a:pt x="16177" y="47272"/>
                </a:lnTo>
                <a:close/>
                <a:moveTo>
                  <a:pt x="23944" y="47272"/>
                </a:moveTo>
                <a:lnTo>
                  <a:pt x="23944" y="51032"/>
                </a:lnTo>
                <a:lnTo>
                  <a:pt x="20153" y="51032"/>
                </a:lnTo>
                <a:lnTo>
                  <a:pt x="20153" y="47272"/>
                </a:lnTo>
                <a:close/>
                <a:moveTo>
                  <a:pt x="27919" y="47272"/>
                </a:moveTo>
                <a:lnTo>
                  <a:pt x="27919" y="51032"/>
                </a:lnTo>
                <a:lnTo>
                  <a:pt x="24129" y="51032"/>
                </a:lnTo>
                <a:lnTo>
                  <a:pt x="24129" y="47272"/>
                </a:lnTo>
                <a:close/>
                <a:moveTo>
                  <a:pt x="31895" y="47272"/>
                </a:moveTo>
                <a:lnTo>
                  <a:pt x="31895" y="51032"/>
                </a:lnTo>
                <a:lnTo>
                  <a:pt x="28104" y="51032"/>
                </a:lnTo>
                <a:lnTo>
                  <a:pt x="28104" y="47272"/>
                </a:lnTo>
                <a:close/>
                <a:moveTo>
                  <a:pt x="35870" y="47272"/>
                </a:moveTo>
                <a:lnTo>
                  <a:pt x="35870" y="51032"/>
                </a:lnTo>
                <a:lnTo>
                  <a:pt x="32079" y="51032"/>
                </a:lnTo>
                <a:lnTo>
                  <a:pt x="32079" y="47272"/>
                </a:lnTo>
                <a:close/>
                <a:moveTo>
                  <a:pt x="39845" y="47272"/>
                </a:moveTo>
                <a:lnTo>
                  <a:pt x="39845" y="51032"/>
                </a:lnTo>
                <a:lnTo>
                  <a:pt x="36054" y="51032"/>
                </a:lnTo>
                <a:lnTo>
                  <a:pt x="36054" y="47272"/>
                </a:lnTo>
                <a:close/>
                <a:moveTo>
                  <a:pt x="43821" y="47272"/>
                </a:moveTo>
                <a:lnTo>
                  <a:pt x="43821" y="51032"/>
                </a:lnTo>
                <a:lnTo>
                  <a:pt x="40029" y="51032"/>
                </a:lnTo>
                <a:lnTo>
                  <a:pt x="40029" y="47272"/>
                </a:lnTo>
                <a:close/>
                <a:moveTo>
                  <a:pt x="47796" y="47272"/>
                </a:moveTo>
                <a:lnTo>
                  <a:pt x="47796" y="51032"/>
                </a:lnTo>
                <a:lnTo>
                  <a:pt x="44005" y="51032"/>
                </a:lnTo>
                <a:lnTo>
                  <a:pt x="44005" y="47272"/>
                </a:lnTo>
                <a:close/>
                <a:moveTo>
                  <a:pt x="51771" y="47272"/>
                </a:moveTo>
                <a:lnTo>
                  <a:pt x="51771" y="51032"/>
                </a:lnTo>
                <a:lnTo>
                  <a:pt x="47980" y="51032"/>
                </a:lnTo>
                <a:lnTo>
                  <a:pt x="47980" y="47272"/>
                </a:lnTo>
                <a:close/>
                <a:moveTo>
                  <a:pt x="55746" y="47272"/>
                </a:moveTo>
                <a:lnTo>
                  <a:pt x="55746" y="51032"/>
                </a:lnTo>
                <a:lnTo>
                  <a:pt x="51955" y="51032"/>
                </a:lnTo>
                <a:lnTo>
                  <a:pt x="51955" y="47272"/>
                </a:lnTo>
                <a:close/>
                <a:moveTo>
                  <a:pt x="59721" y="47272"/>
                </a:moveTo>
                <a:lnTo>
                  <a:pt x="59721" y="51032"/>
                </a:lnTo>
                <a:lnTo>
                  <a:pt x="55931" y="51032"/>
                </a:lnTo>
                <a:lnTo>
                  <a:pt x="55931" y="47272"/>
                </a:lnTo>
                <a:close/>
                <a:moveTo>
                  <a:pt x="63696" y="47272"/>
                </a:moveTo>
                <a:lnTo>
                  <a:pt x="63696" y="51032"/>
                </a:lnTo>
                <a:lnTo>
                  <a:pt x="59906" y="51032"/>
                </a:lnTo>
                <a:lnTo>
                  <a:pt x="59906" y="47272"/>
                </a:lnTo>
                <a:close/>
                <a:moveTo>
                  <a:pt x="67672" y="47272"/>
                </a:moveTo>
                <a:lnTo>
                  <a:pt x="67672" y="51032"/>
                </a:lnTo>
                <a:lnTo>
                  <a:pt x="63881" y="51032"/>
                </a:lnTo>
                <a:lnTo>
                  <a:pt x="63881" y="47272"/>
                </a:lnTo>
                <a:close/>
                <a:moveTo>
                  <a:pt x="71648" y="47272"/>
                </a:moveTo>
                <a:lnTo>
                  <a:pt x="71648" y="51032"/>
                </a:lnTo>
                <a:lnTo>
                  <a:pt x="67857" y="51032"/>
                </a:lnTo>
                <a:lnTo>
                  <a:pt x="67857" y="47272"/>
                </a:lnTo>
                <a:close/>
                <a:moveTo>
                  <a:pt x="75623" y="47272"/>
                </a:moveTo>
                <a:lnTo>
                  <a:pt x="75623" y="51032"/>
                </a:lnTo>
                <a:lnTo>
                  <a:pt x="71832" y="51032"/>
                </a:lnTo>
                <a:lnTo>
                  <a:pt x="71832" y="47272"/>
                </a:lnTo>
                <a:close/>
                <a:moveTo>
                  <a:pt x="79598" y="47272"/>
                </a:moveTo>
                <a:lnTo>
                  <a:pt x="79598" y="51032"/>
                </a:lnTo>
                <a:lnTo>
                  <a:pt x="75807" y="51032"/>
                </a:lnTo>
                <a:lnTo>
                  <a:pt x="75807" y="47272"/>
                </a:lnTo>
                <a:close/>
                <a:moveTo>
                  <a:pt x="83573" y="47272"/>
                </a:moveTo>
                <a:lnTo>
                  <a:pt x="83573" y="51032"/>
                </a:lnTo>
                <a:lnTo>
                  <a:pt x="79782" y="51032"/>
                </a:lnTo>
                <a:lnTo>
                  <a:pt x="79782" y="47272"/>
                </a:lnTo>
                <a:close/>
                <a:moveTo>
                  <a:pt x="87549" y="47272"/>
                </a:moveTo>
                <a:lnTo>
                  <a:pt x="87549" y="51032"/>
                </a:lnTo>
                <a:lnTo>
                  <a:pt x="83757" y="51032"/>
                </a:lnTo>
                <a:lnTo>
                  <a:pt x="83757" y="47272"/>
                </a:lnTo>
                <a:close/>
                <a:moveTo>
                  <a:pt x="91524" y="47272"/>
                </a:moveTo>
                <a:lnTo>
                  <a:pt x="91524" y="51032"/>
                </a:lnTo>
                <a:lnTo>
                  <a:pt x="87733" y="51032"/>
                </a:lnTo>
                <a:lnTo>
                  <a:pt x="87733" y="47272"/>
                </a:lnTo>
                <a:close/>
                <a:moveTo>
                  <a:pt x="95499" y="47272"/>
                </a:moveTo>
                <a:lnTo>
                  <a:pt x="95499" y="51032"/>
                </a:lnTo>
                <a:lnTo>
                  <a:pt x="91708" y="51032"/>
                </a:lnTo>
                <a:lnTo>
                  <a:pt x="91708" y="47272"/>
                </a:lnTo>
                <a:close/>
                <a:moveTo>
                  <a:pt x="99474" y="47272"/>
                </a:moveTo>
                <a:lnTo>
                  <a:pt x="99474" y="51032"/>
                </a:lnTo>
                <a:lnTo>
                  <a:pt x="95684" y="51032"/>
                </a:lnTo>
                <a:lnTo>
                  <a:pt x="95684" y="47272"/>
                </a:lnTo>
                <a:close/>
                <a:moveTo>
                  <a:pt x="103449" y="47272"/>
                </a:moveTo>
                <a:lnTo>
                  <a:pt x="103449" y="51032"/>
                </a:lnTo>
                <a:lnTo>
                  <a:pt x="99659" y="51032"/>
                </a:lnTo>
                <a:lnTo>
                  <a:pt x="99659" y="47272"/>
                </a:lnTo>
                <a:close/>
                <a:moveTo>
                  <a:pt x="107424" y="47272"/>
                </a:moveTo>
                <a:lnTo>
                  <a:pt x="107424" y="51032"/>
                </a:lnTo>
                <a:lnTo>
                  <a:pt x="103634" y="51032"/>
                </a:lnTo>
                <a:lnTo>
                  <a:pt x="103634" y="47272"/>
                </a:lnTo>
                <a:close/>
                <a:moveTo>
                  <a:pt x="111400" y="47272"/>
                </a:moveTo>
                <a:lnTo>
                  <a:pt x="111400" y="51032"/>
                </a:lnTo>
                <a:lnTo>
                  <a:pt x="107609" y="51032"/>
                </a:lnTo>
                <a:lnTo>
                  <a:pt x="107609" y="47272"/>
                </a:lnTo>
                <a:close/>
                <a:moveTo>
                  <a:pt x="115376" y="47272"/>
                </a:moveTo>
                <a:lnTo>
                  <a:pt x="115376" y="51032"/>
                </a:lnTo>
                <a:lnTo>
                  <a:pt x="111585" y="51032"/>
                </a:lnTo>
                <a:lnTo>
                  <a:pt x="111585" y="47272"/>
                </a:lnTo>
                <a:close/>
                <a:moveTo>
                  <a:pt x="119351" y="47272"/>
                </a:moveTo>
                <a:lnTo>
                  <a:pt x="119351" y="51032"/>
                </a:lnTo>
                <a:lnTo>
                  <a:pt x="115560" y="51032"/>
                </a:lnTo>
                <a:lnTo>
                  <a:pt x="115560" y="47272"/>
                </a:lnTo>
                <a:close/>
                <a:moveTo>
                  <a:pt x="123326" y="47272"/>
                </a:moveTo>
                <a:lnTo>
                  <a:pt x="123326" y="51032"/>
                </a:lnTo>
                <a:lnTo>
                  <a:pt x="119535" y="51032"/>
                </a:lnTo>
                <a:lnTo>
                  <a:pt x="119535" y="47272"/>
                </a:lnTo>
                <a:close/>
                <a:moveTo>
                  <a:pt x="127301" y="47272"/>
                </a:moveTo>
                <a:lnTo>
                  <a:pt x="127301" y="51032"/>
                </a:lnTo>
                <a:lnTo>
                  <a:pt x="123510" y="51032"/>
                </a:lnTo>
                <a:lnTo>
                  <a:pt x="123510" y="47272"/>
                </a:lnTo>
                <a:close/>
                <a:moveTo>
                  <a:pt x="131277" y="47272"/>
                </a:moveTo>
                <a:lnTo>
                  <a:pt x="131277" y="51032"/>
                </a:lnTo>
                <a:lnTo>
                  <a:pt x="127485" y="51032"/>
                </a:lnTo>
                <a:lnTo>
                  <a:pt x="127485" y="47272"/>
                </a:lnTo>
                <a:close/>
                <a:moveTo>
                  <a:pt x="135252" y="47272"/>
                </a:moveTo>
                <a:lnTo>
                  <a:pt x="135252" y="51032"/>
                </a:lnTo>
                <a:lnTo>
                  <a:pt x="131461" y="51032"/>
                </a:lnTo>
                <a:lnTo>
                  <a:pt x="131461" y="47272"/>
                </a:lnTo>
                <a:close/>
                <a:moveTo>
                  <a:pt x="139227" y="47272"/>
                </a:moveTo>
                <a:lnTo>
                  <a:pt x="139227" y="51032"/>
                </a:lnTo>
                <a:lnTo>
                  <a:pt x="135436" y="51032"/>
                </a:lnTo>
                <a:lnTo>
                  <a:pt x="135436" y="47272"/>
                </a:lnTo>
                <a:close/>
                <a:moveTo>
                  <a:pt x="143202" y="47272"/>
                </a:moveTo>
                <a:lnTo>
                  <a:pt x="143202" y="51032"/>
                </a:lnTo>
                <a:lnTo>
                  <a:pt x="139411" y="51032"/>
                </a:lnTo>
                <a:lnTo>
                  <a:pt x="139411" y="47272"/>
                </a:lnTo>
                <a:close/>
                <a:moveTo>
                  <a:pt x="147177" y="47272"/>
                </a:moveTo>
                <a:lnTo>
                  <a:pt x="147177" y="51032"/>
                </a:lnTo>
                <a:lnTo>
                  <a:pt x="143387" y="51032"/>
                </a:lnTo>
                <a:lnTo>
                  <a:pt x="143387" y="47272"/>
                </a:lnTo>
                <a:close/>
                <a:moveTo>
                  <a:pt x="151224" y="47272"/>
                </a:moveTo>
                <a:lnTo>
                  <a:pt x="151224" y="51032"/>
                </a:lnTo>
                <a:lnTo>
                  <a:pt x="147362" y="51032"/>
                </a:lnTo>
                <a:lnTo>
                  <a:pt x="147362" y="47272"/>
                </a:lnTo>
                <a:close/>
                <a:moveTo>
                  <a:pt x="4068" y="51215"/>
                </a:moveTo>
                <a:lnTo>
                  <a:pt x="4068" y="54974"/>
                </a:lnTo>
                <a:lnTo>
                  <a:pt x="184" y="54974"/>
                </a:lnTo>
                <a:lnTo>
                  <a:pt x="184" y="51215"/>
                </a:lnTo>
                <a:close/>
                <a:moveTo>
                  <a:pt x="8043" y="51215"/>
                </a:moveTo>
                <a:lnTo>
                  <a:pt x="8043" y="54974"/>
                </a:lnTo>
                <a:lnTo>
                  <a:pt x="4252" y="54974"/>
                </a:lnTo>
                <a:lnTo>
                  <a:pt x="4252" y="51215"/>
                </a:lnTo>
                <a:close/>
                <a:moveTo>
                  <a:pt x="12018" y="51215"/>
                </a:moveTo>
                <a:lnTo>
                  <a:pt x="12018" y="54974"/>
                </a:lnTo>
                <a:lnTo>
                  <a:pt x="8227" y="54974"/>
                </a:lnTo>
                <a:lnTo>
                  <a:pt x="8227" y="51215"/>
                </a:lnTo>
                <a:close/>
                <a:moveTo>
                  <a:pt x="15993" y="51215"/>
                </a:moveTo>
                <a:lnTo>
                  <a:pt x="15993" y="54974"/>
                </a:lnTo>
                <a:lnTo>
                  <a:pt x="12202" y="54974"/>
                </a:lnTo>
                <a:lnTo>
                  <a:pt x="12202" y="51215"/>
                </a:lnTo>
                <a:close/>
                <a:moveTo>
                  <a:pt x="19968" y="51215"/>
                </a:moveTo>
                <a:lnTo>
                  <a:pt x="19968" y="54974"/>
                </a:lnTo>
                <a:lnTo>
                  <a:pt x="16177" y="54974"/>
                </a:lnTo>
                <a:lnTo>
                  <a:pt x="16177" y="51215"/>
                </a:lnTo>
                <a:close/>
                <a:moveTo>
                  <a:pt x="23944" y="51215"/>
                </a:moveTo>
                <a:lnTo>
                  <a:pt x="23944" y="54974"/>
                </a:lnTo>
                <a:lnTo>
                  <a:pt x="20153" y="54974"/>
                </a:lnTo>
                <a:lnTo>
                  <a:pt x="20153" y="51215"/>
                </a:lnTo>
                <a:close/>
                <a:moveTo>
                  <a:pt x="27919" y="51215"/>
                </a:moveTo>
                <a:lnTo>
                  <a:pt x="27919" y="54974"/>
                </a:lnTo>
                <a:lnTo>
                  <a:pt x="24129" y="54974"/>
                </a:lnTo>
                <a:lnTo>
                  <a:pt x="24129" y="51215"/>
                </a:lnTo>
                <a:close/>
                <a:moveTo>
                  <a:pt x="31895" y="51215"/>
                </a:moveTo>
                <a:lnTo>
                  <a:pt x="31895" y="54974"/>
                </a:lnTo>
                <a:lnTo>
                  <a:pt x="28104" y="54974"/>
                </a:lnTo>
                <a:lnTo>
                  <a:pt x="28104" y="51215"/>
                </a:lnTo>
                <a:close/>
                <a:moveTo>
                  <a:pt x="35870" y="51215"/>
                </a:moveTo>
                <a:lnTo>
                  <a:pt x="35870" y="54974"/>
                </a:lnTo>
                <a:lnTo>
                  <a:pt x="32079" y="54974"/>
                </a:lnTo>
                <a:lnTo>
                  <a:pt x="32079" y="51215"/>
                </a:lnTo>
                <a:close/>
                <a:moveTo>
                  <a:pt x="39845" y="51215"/>
                </a:moveTo>
                <a:lnTo>
                  <a:pt x="39845" y="54974"/>
                </a:lnTo>
                <a:lnTo>
                  <a:pt x="36054" y="54974"/>
                </a:lnTo>
                <a:lnTo>
                  <a:pt x="36054" y="51215"/>
                </a:lnTo>
                <a:close/>
                <a:moveTo>
                  <a:pt x="43821" y="51215"/>
                </a:moveTo>
                <a:lnTo>
                  <a:pt x="43821" y="54974"/>
                </a:lnTo>
                <a:lnTo>
                  <a:pt x="40029" y="54974"/>
                </a:lnTo>
                <a:lnTo>
                  <a:pt x="40029" y="51215"/>
                </a:lnTo>
                <a:close/>
                <a:moveTo>
                  <a:pt x="47796" y="51215"/>
                </a:moveTo>
                <a:lnTo>
                  <a:pt x="47796" y="54974"/>
                </a:lnTo>
                <a:lnTo>
                  <a:pt x="44005" y="54974"/>
                </a:lnTo>
                <a:lnTo>
                  <a:pt x="44005" y="51215"/>
                </a:lnTo>
                <a:close/>
                <a:moveTo>
                  <a:pt x="51771" y="51215"/>
                </a:moveTo>
                <a:lnTo>
                  <a:pt x="51771" y="54974"/>
                </a:lnTo>
                <a:lnTo>
                  <a:pt x="47980" y="54974"/>
                </a:lnTo>
                <a:lnTo>
                  <a:pt x="47980" y="51215"/>
                </a:lnTo>
                <a:close/>
                <a:moveTo>
                  <a:pt x="55746" y="51215"/>
                </a:moveTo>
                <a:lnTo>
                  <a:pt x="55746" y="54974"/>
                </a:lnTo>
                <a:lnTo>
                  <a:pt x="51955" y="54974"/>
                </a:lnTo>
                <a:lnTo>
                  <a:pt x="51955" y="51215"/>
                </a:lnTo>
                <a:close/>
                <a:moveTo>
                  <a:pt x="59721" y="51215"/>
                </a:moveTo>
                <a:lnTo>
                  <a:pt x="59721" y="54974"/>
                </a:lnTo>
                <a:lnTo>
                  <a:pt x="55931" y="54974"/>
                </a:lnTo>
                <a:lnTo>
                  <a:pt x="55931" y="51215"/>
                </a:lnTo>
                <a:close/>
                <a:moveTo>
                  <a:pt x="63696" y="51215"/>
                </a:moveTo>
                <a:lnTo>
                  <a:pt x="63696" y="54974"/>
                </a:lnTo>
                <a:lnTo>
                  <a:pt x="59906" y="54974"/>
                </a:lnTo>
                <a:lnTo>
                  <a:pt x="59906" y="51215"/>
                </a:lnTo>
                <a:close/>
                <a:moveTo>
                  <a:pt x="67672" y="51215"/>
                </a:moveTo>
                <a:lnTo>
                  <a:pt x="67672" y="54974"/>
                </a:lnTo>
                <a:lnTo>
                  <a:pt x="63881" y="54974"/>
                </a:lnTo>
                <a:lnTo>
                  <a:pt x="63881" y="51215"/>
                </a:lnTo>
                <a:close/>
                <a:moveTo>
                  <a:pt x="71648" y="51215"/>
                </a:moveTo>
                <a:lnTo>
                  <a:pt x="71648" y="54974"/>
                </a:lnTo>
                <a:lnTo>
                  <a:pt x="67857" y="54974"/>
                </a:lnTo>
                <a:lnTo>
                  <a:pt x="67857" y="51215"/>
                </a:lnTo>
                <a:close/>
                <a:moveTo>
                  <a:pt x="75623" y="51215"/>
                </a:moveTo>
                <a:lnTo>
                  <a:pt x="75623" y="54974"/>
                </a:lnTo>
                <a:lnTo>
                  <a:pt x="71832" y="54974"/>
                </a:lnTo>
                <a:lnTo>
                  <a:pt x="71832" y="51215"/>
                </a:lnTo>
                <a:close/>
                <a:moveTo>
                  <a:pt x="79598" y="51215"/>
                </a:moveTo>
                <a:lnTo>
                  <a:pt x="79598" y="54974"/>
                </a:lnTo>
                <a:lnTo>
                  <a:pt x="75807" y="54974"/>
                </a:lnTo>
                <a:lnTo>
                  <a:pt x="75807" y="51215"/>
                </a:lnTo>
                <a:close/>
                <a:moveTo>
                  <a:pt x="83573" y="51215"/>
                </a:moveTo>
                <a:lnTo>
                  <a:pt x="83573" y="54974"/>
                </a:lnTo>
                <a:lnTo>
                  <a:pt x="79782" y="54974"/>
                </a:lnTo>
                <a:lnTo>
                  <a:pt x="79782" y="51215"/>
                </a:lnTo>
                <a:close/>
                <a:moveTo>
                  <a:pt x="87549" y="51215"/>
                </a:moveTo>
                <a:lnTo>
                  <a:pt x="87549" y="54974"/>
                </a:lnTo>
                <a:lnTo>
                  <a:pt x="83757" y="54974"/>
                </a:lnTo>
                <a:lnTo>
                  <a:pt x="83757" y="51215"/>
                </a:lnTo>
                <a:close/>
                <a:moveTo>
                  <a:pt x="91524" y="51215"/>
                </a:moveTo>
                <a:lnTo>
                  <a:pt x="91524" y="54974"/>
                </a:lnTo>
                <a:lnTo>
                  <a:pt x="87733" y="54974"/>
                </a:lnTo>
                <a:lnTo>
                  <a:pt x="87733" y="51215"/>
                </a:lnTo>
                <a:close/>
                <a:moveTo>
                  <a:pt x="95499" y="51215"/>
                </a:moveTo>
                <a:lnTo>
                  <a:pt x="95499" y="54974"/>
                </a:lnTo>
                <a:lnTo>
                  <a:pt x="91708" y="54974"/>
                </a:lnTo>
                <a:lnTo>
                  <a:pt x="91708" y="51215"/>
                </a:lnTo>
                <a:close/>
                <a:moveTo>
                  <a:pt x="99474" y="51215"/>
                </a:moveTo>
                <a:lnTo>
                  <a:pt x="99474" y="54974"/>
                </a:lnTo>
                <a:lnTo>
                  <a:pt x="95684" y="54974"/>
                </a:lnTo>
                <a:lnTo>
                  <a:pt x="95684" y="51215"/>
                </a:lnTo>
                <a:close/>
                <a:moveTo>
                  <a:pt x="103449" y="51215"/>
                </a:moveTo>
                <a:lnTo>
                  <a:pt x="103449" y="54974"/>
                </a:lnTo>
                <a:lnTo>
                  <a:pt x="99659" y="54974"/>
                </a:lnTo>
                <a:lnTo>
                  <a:pt x="99659" y="51215"/>
                </a:lnTo>
                <a:close/>
                <a:moveTo>
                  <a:pt x="107424" y="51215"/>
                </a:moveTo>
                <a:lnTo>
                  <a:pt x="107424" y="54974"/>
                </a:lnTo>
                <a:lnTo>
                  <a:pt x="103634" y="54974"/>
                </a:lnTo>
                <a:lnTo>
                  <a:pt x="103634" y="51215"/>
                </a:lnTo>
                <a:close/>
                <a:moveTo>
                  <a:pt x="111400" y="51215"/>
                </a:moveTo>
                <a:lnTo>
                  <a:pt x="111400" y="54974"/>
                </a:lnTo>
                <a:lnTo>
                  <a:pt x="107609" y="54974"/>
                </a:lnTo>
                <a:lnTo>
                  <a:pt x="107609" y="51215"/>
                </a:lnTo>
                <a:close/>
                <a:moveTo>
                  <a:pt x="115376" y="51215"/>
                </a:moveTo>
                <a:lnTo>
                  <a:pt x="115376" y="54974"/>
                </a:lnTo>
                <a:lnTo>
                  <a:pt x="111585" y="54974"/>
                </a:lnTo>
                <a:lnTo>
                  <a:pt x="111585" y="51215"/>
                </a:lnTo>
                <a:close/>
                <a:moveTo>
                  <a:pt x="119351" y="51215"/>
                </a:moveTo>
                <a:lnTo>
                  <a:pt x="119351" y="54974"/>
                </a:lnTo>
                <a:lnTo>
                  <a:pt x="115560" y="54974"/>
                </a:lnTo>
                <a:lnTo>
                  <a:pt x="115560" y="51215"/>
                </a:lnTo>
                <a:close/>
                <a:moveTo>
                  <a:pt x="123326" y="51215"/>
                </a:moveTo>
                <a:lnTo>
                  <a:pt x="123326" y="54974"/>
                </a:lnTo>
                <a:lnTo>
                  <a:pt x="119535" y="54974"/>
                </a:lnTo>
                <a:lnTo>
                  <a:pt x="119535" y="51215"/>
                </a:lnTo>
                <a:close/>
                <a:moveTo>
                  <a:pt x="127301" y="51215"/>
                </a:moveTo>
                <a:lnTo>
                  <a:pt x="127301" y="54974"/>
                </a:lnTo>
                <a:lnTo>
                  <a:pt x="123510" y="54974"/>
                </a:lnTo>
                <a:lnTo>
                  <a:pt x="123510" y="51215"/>
                </a:lnTo>
                <a:close/>
                <a:moveTo>
                  <a:pt x="131277" y="51215"/>
                </a:moveTo>
                <a:lnTo>
                  <a:pt x="131277" y="54974"/>
                </a:lnTo>
                <a:lnTo>
                  <a:pt x="127485" y="54974"/>
                </a:lnTo>
                <a:lnTo>
                  <a:pt x="127485" y="51215"/>
                </a:lnTo>
                <a:close/>
                <a:moveTo>
                  <a:pt x="135252" y="51215"/>
                </a:moveTo>
                <a:lnTo>
                  <a:pt x="135252" y="54974"/>
                </a:lnTo>
                <a:lnTo>
                  <a:pt x="131461" y="54974"/>
                </a:lnTo>
                <a:lnTo>
                  <a:pt x="131461" y="51215"/>
                </a:lnTo>
                <a:close/>
                <a:moveTo>
                  <a:pt x="139227" y="51215"/>
                </a:moveTo>
                <a:lnTo>
                  <a:pt x="139227" y="54974"/>
                </a:lnTo>
                <a:lnTo>
                  <a:pt x="135436" y="54974"/>
                </a:lnTo>
                <a:lnTo>
                  <a:pt x="135436" y="51215"/>
                </a:lnTo>
                <a:close/>
                <a:moveTo>
                  <a:pt x="143202" y="51215"/>
                </a:moveTo>
                <a:lnTo>
                  <a:pt x="143202" y="54974"/>
                </a:lnTo>
                <a:lnTo>
                  <a:pt x="139411" y="54974"/>
                </a:lnTo>
                <a:lnTo>
                  <a:pt x="139411" y="51215"/>
                </a:lnTo>
                <a:close/>
                <a:moveTo>
                  <a:pt x="147177" y="51215"/>
                </a:moveTo>
                <a:lnTo>
                  <a:pt x="147177" y="54974"/>
                </a:lnTo>
                <a:lnTo>
                  <a:pt x="143387" y="54974"/>
                </a:lnTo>
                <a:lnTo>
                  <a:pt x="143387" y="51215"/>
                </a:lnTo>
                <a:close/>
                <a:moveTo>
                  <a:pt x="151224" y="51215"/>
                </a:moveTo>
                <a:lnTo>
                  <a:pt x="151224" y="54974"/>
                </a:lnTo>
                <a:lnTo>
                  <a:pt x="147362" y="54974"/>
                </a:lnTo>
                <a:lnTo>
                  <a:pt x="147362" y="51215"/>
                </a:lnTo>
                <a:close/>
                <a:moveTo>
                  <a:pt x="4068" y="55157"/>
                </a:moveTo>
                <a:lnTo>
                  <a:pt x="4068" y="58918"/>
                </a:lnTo>
                <a:lnTo>
                  <a:pt x="184" y="58918"/>
                </a:lnTo>
                <a:lnTo>
                  <a:pt x="184" y="55157"/>
                </a:lnTo>
                <a:close/>
                <a:moveTo>
                  <a:pt x="8043" y="55157"/>
                </a:moveTo>
                <a:lnTo>
                  <a:pt x="8043" y="58918"/>
                </a:lnTo>
                <a:lnTo>
                  <a:pt x="4252" y="58918"/>
                </a:lnTo>
                <a:lnTo>
                  <a:pt x="4252" y="55157"/>
                </a:lnTo>
                <a:close/>
                <a:moveTo>
                  <a:pt x="12018" y="55157"/>
                </a:moveTo>
                <a:lnTo>
                  <a:pt x="12018" y="58918"/>
                </a:lnTo>
                <a:lnTo>
                  <a:pt x="8227" y="58918"/>
                </a:lnTo>
                <a:lnTo>
                  <a:pt x="8227" y="55157"/>
                </a:lnTo>
                <a:close/>
                <a:moveTo>
                  <a:pt x="15993" y="55157"/>
                </a:moveTo>
                <a:lnTo>
                  <a:pt x="15993" y="58918"/>
                </a:lnTo>
                <a:lnTo>
                  <a:pt x="12202" y="58918"/>
                </a:lnTo>
                <a:lnTo>
                  <a:pt x="12202" y="55157"/>
                </a:lnTo>
                <a:close/>
                <a:moveTo>
                  <a:pt x="19968" y="55157"/>
                </a:moveTo>
                <a:lnTo>
                  <a:pt x="19968" y="58918"/>
                </a:lnTo>
                <a:lnTo>
                  <a:pt x="16177" y="58918"/>
                </a:lnTo>
                <a:lnTo>
                  <a:pt x="16177" y="55157"/>
                </a:lnTo>
                <a:close/>
                <a:moveTo>
                  <a:pt x="23944" y="55157"/>
                </a:moveTo>
                <a:lnTo>
                  <a:pt x="23944" y="58918"/>
                </a:lnTo>
                <a:lnTo>
                  <a:pt x="20153" y="58918"/>
                </a:lnTo>
                <a:lnTo>
                  <a:pt x="20153" y="55157"/>
                </a:lnTo>
                <a:close/>
                <a:moveTo>
                  <a:pt x="27919" y="55157"/>
                </a:moveTo>
                <a:lnTo>
                  <a:pt x="27919" y="58918"/>
                </a:lnTo>
                <a:lnTo>
                  <a:pt x="24129" y="58918"/>
                </a:lnTo>
                <a:lnTo>
                  <a:pt x="24129" y="55157"/>
                </a:lnTo>
                <a:close/>
                <a:moveTo>
                  <a:pt x="31895" y="55157"/>
                </a:moveTo>
                <a:lnTo>
                  <a:pt x="31895" y="58918"/>
                </a:lnTo>
                <a:lnTo>
                  <a:pt x="28104" y="58918"/>
                </a:lnTo>
                <a:lnTo>
                  <a:pt x="28104" y="55157"/>
                </a:lnTo>
                <a:close/>
                <a:moveTo>
                  <a:pt x="35870" y="55157"/>
                </a:moveTo>
                <a:lnTo>
                  <a:pt x="35870" y="58918"/>
                </a:lnTo>
                <a:lnTo>
                  <a:pt x="32079" y="58918"/>
                </a:lnTo>
                <a:lnTo>
                  <a:pt x="32079" y="55157"/>
                </a:lnTo>
                <a:close/>
                <a:moveTo>
                  <a:pt x="39845" y="55157"/>
                </a:moveTo>
                <a:lnTo>
                  <a:pt x="39845" y="58918"/>
                </a:lnTo>
                <a:lnTo>
                  <a:pt x="36054" y="58918"/>
                </a:lnTo>
                <a:lnTo>
                  <a:pt x="36054" y="55157"/>
                </a:lnTo>
                <a:close/>
                <a:moveTo>
                  <a:pt x="43821" y="55157"/>
                </a:moveTo>
                <a:lnTo>
                  <a:pt x="43821" y="58918"/>
                </a:lnTo>
                <a:lnTo>
                  <a:pt x="40029" y="58918"/>
                </a:lnTo>
                <a:lnTo>
                  <a:pt x="40029" y="55157"/>
                </a:lnTo>
                <a:close/>
                <a:moveTo>
                  <a:pt x="47796" y="55157"/>
                </a:moveTo>
                <a:lnTo>
                  <a:pt x="47796" y="58918"/>
                </a:lnTo>
                <a:lnTo>
                  <a:pt x="44005" y="58918"/>
                </a:lnTo>
                <a:lnTo>
                  <a:pt x="44005" y="55157"/>
                </a:lnTo>
                <a:close/>
                <a:moveTo>
                  <a:pt x="51771" y="55157"/>
                </a:moveTo>
                <a:lnTo>
                  <a:pt x="51771" y="58918"/>
                </a:lnTo>
                <a:lnTo>
                  <a:pt x="47980" y="58918"/>
                </a:lnTo>
                <a:lnTo>
                  <a:pt x="47980" y="55157"/>
                </a:lnTo>
                <a:close/>
                <a:moveTo>
                  <a:pt x="55746" y="55157"/>
                </a:moveTo>
                <a:lnTo>
                  <a:pt x="55746" y="58918"/>
                </a:lnTo>
                <a:lnTo>
                  <a:pt x="51955" y="58918"/>
                </a:lnTo>
                <a:lnTo>
                  <a:pt x="51955" y="55157"/>
                </a:lnTo>
                <a:close/>
                <a:moveTo>
                  <a:pt x="59721" y="55157"/>
                </a:moveTo>
                <a:lnTo>
                  <a:pt x="59721" y="58918"/>
                </a:lnTo>
                <a:lnTo>
                  <a:pt x="55931" y="58918"/>
                </a:lnTo>
                <a:lnTo>
                  <a:pt x="55931" y="55157"/>
                </a:lnTo>
                <a:close/>
                <a:moveTo>
                  <a:pt x="63696" y="55157"/>
                </a:moveTo>
                <a:lnTo>
                  <a:pt x="63696" y="58918"/>
                </a:lnTo>
                <a:lnTo>
                  <a:pt x="59906" y="58918"/>
                </a:lnTo>
                <a:lnTo>
                  <a:pt x="59906" y="55157"/>
                </a:lnTo>
                <a:close/>
                <a:moveTo>
                  <a:pt x="67672" y="55157"/>
                </a:moveTo>
                <a:lnTo>
                  <a:pt x="67672" y="58918"/>
                </a:lnTo>
                <a:lnTo>
                  <a:pt x="63881" y="58918"/>
                </a:lnTo>
                <a:lnTo>
                  <a:pt x="63881" y="55157"/>
                </a:lnTo>
                <a:close/>
                <a:moveTo>
                  <a:pt x="71648" y="55157"/>
                </a:moveTo>
                <a:lnTo>
                  <a:pt x="71648" y="58918"/>
                </a:lnTo>
                <a:lnTo>
                  <a:pt x="67857" y="58918"/>
                </a:lnTo>
                <a:lnTo>
                  <a:pt x="67857" y="55157"/>
                </a:lnTo>
                <a:close/>
                <a:moveTo>
                  <a:pt x="75623" y="55157"/>
                </a:moveTo>
                <a:lnTo>
                  <a:pt x="75623" y="58918"/>
                </a:lnTo>
                <a:lnTo>
                  <a:pt x="71832" y="58918"/>
                </a:lnTo>
                <a:lnTo>
                  <a:pt x="71832" y="55157"/>
                </a:lnTo>
                <a:close/>
                <a:moveTo>
                  <a:pt x="79598" y="55157"/>
                </a:moveTo>
                <a:lnTo>
                  <a:pt x="79598" y="58918"/>
                </a:lnTo>
                <a:lnTo>
                  <a:pt x="75807" y="58918"/>
                </a:lnTo>
                <a:lnTo>
                  <a:pt x="75807" y="55157"/>
                </a:lnTo>
                <a:close/>
                <a:moveTo>
                  <a:pt x="83573" y="55157"/>
                </a:moveTo>
                <a:lnTo>
                  <a:pt x="83573" y="58918"/>
                </a:lnTo>
                <a:lnTo>
                  <a:pt x="79782" y="58918"/>
                </a:lnTo>
                <a:lnTo>
                  <a:pt x="79782" y="55157"/>
                </a:lnTo>
                <a:close/>
                <a:moveTo>
                  <a:pt x="87549" y="55157"/>
                </a:moveTo>
                <a:lnTo>
                  <a:pt x="87549" y="58918"/>
                </a:lnTo>
                <a:lnTo>
                  <a:pt x="83757" y="58918"/>
                </a:lnTo>
                <a:lnTo>
                  <a:pt x="83757" y="55157"/>
                </a:lnTo>
                <a:close/>
                <a:moveTo>
                  <a:pt x="91524" y="55157"/>
                </a:moveTo>
                <a:lnTo>
                  <a:pt x="91524" y="58918"/>
                </a:lnTo>
                <a:lnTo>
                  <a:pt x="87733" y="58918"/>
                </a:lnTo>
                <a:lnTo>
                  <a:pt x="87733" y="55157"/>
                </a:lnTo>
                <a:close/>
                <a:moveTo>
                  <a:pt x="95499" y="55157"/>
                </a:moveTo>
                <a:lnTo>
                  <a:pt x="95499" y="58918"/>
                </a:lnTo>
                <a:lnTo>
                  <a:pt x="91708" y="58918"/>
                </a:lnTo>
                <a:lnTo>
                  <a:pt x="91708" y="55157"/>
                </a:lnTo>
                <a:close/>
                <a:moveTo>
                  <a:pt x="99474" y="55157"/>
                </a:moveTo>
                <a:lnTo>
                  <a:pt x="99474" y="58918"/>
                </a:lnTo>
                <a:lnTo>
                  <a:pt x="95684" y="58918"/>
                </a:lnTo>
                <a:lnTo>
                  <a:pt x="95684" y="55157"/>
                </a:lnTo>
                <a:close/>
                <a:moveTo>
                  <a:pt x="103449" y="55157"/>
                </a:moveTo>
                <a:lnTo>
                  <a:pt x="103449" y="58918"/>
                </a:lnTo>
                <a:lnTo>
                  <a:pt x="99659" y="58918"/>
                </a:lnTo>
                <a:lnTo>
                  <a:pt x="99659" y="55157"/>
                </a:lnTo>
                <a:close/>
                <a:moveTo>
                  <a:pt x="107424" y="55157"/>
                </a:moveTo>
                <a:lnTo>
                  <a:pt x="107424" y="58918"/>
                </a:lnTo>
                <a:lnTo>
                  <a:pt x="103634" y="58918"/>
                </a:lnTo>
                <a:lnTo>
                  <a:pt x="103634" y="55157"/>
                </a:lnTo>
                <a:close/>
                <a:moveTo>
                  <a:pt x="111400" y="55157"/>
                </a:moveTo>
                <a:lnTo>
                  <a:pt x="111400" y="58918"/>
                </a:lnTo>
                <a:lnTo>
                  <a:pt x="107609" y="58918"/>
                </a:lnTo>
                <a:lnTo>
                  <a:pt x="107609" y="55157"/>
                </a:lnTo>
                <a:close/>
                <a:moveTo>
                  <a:pt x="115376" y="55157"/>
                </a:moveTo>
                <a:lnTo>
                  <a:pt x="115376" y="58918"/>
                </a:lnTo>
                <a:lnTo>
                  <a:pt x="111585" y="58918"/>
                </a:lnTo>
                <a:lnTo>
                  <a:pt x="111585" y="55157"/>
                </a:lnTo>
                <a:close/>
                <a:moveTo>
                  <a:pt x="119351" y="55157"/>
                </a:moveTo>
                <a:lnTo>
                  <a:pt x="119351" y="58918"/>
                </a:lnTo>
                <a:lnTo>
                  <a:pt x="115560" y="58918"/>
                </a:lnTo>
                <a:lnTo>
                  <a:pt x="115560" y="55157"/>
                </a:lnTo>
                <a:close/>
                <a:moveTo>
                  <a:pt x="123326" y="55157"/>
                </a:moveTo>
                <a:lnTo>
                  <a:pt x="123326" y="58918"/>
                </a:lnTo>
                <a:lnTo>
                  <a:pt x="119535" y="58918"/>
                </a:lnTo>
                <a:lnTo>
                  <a:pt x="119535" y="55157"/>
                </a:lnTo>
                <a:close/>
                <a:moveTo>
                  <a:pt x="127301" y="55157"/>
                </a:moveTo>
                <a:lnTo>
                  <a:pt x="127301" y="58918"/>
                </a:lnTo>
                <a:lnTo>
                  <a:pt x="123510" y="58918"/>
                </a:lnTo>
                <a:lnTo>
                  <a:pt x="123510" y="55157"/>
                </a:lnTo>
                <a:close/>
                <a:moveTo>
                  <a:pt x="131277" y="55157"/>
                </a:moveTo>
                <a:lnTo>
                  <a:pt x="131277" y="58918"/>
                </a:lnTo>
                <a:lnTo>
                  <a:pt x="127485" y="58918"/>
                </a:lnTo>
                <a:lnTo>
                  <a:pt x="127485" y="55157"/>
                </a:lnTo>
                <a:close/>
                <a:moveTo>
                  <a:pt x="135252" y="55157"/>
                </a:moveTo>
                <a:lnTo>
                  <a:pt x="135252" y="58918"/>
                </a:lnTo>
                <a:lnTo>
                  <a:pt x="131461" y="58918"/>
                </a:lnTo>
                <a:lnTo>
                  <a:pt x="131461" y="55157"/>
                </a:lnTo>
                <a:close/>
                <a:moveTo>
                  <a:pt x="139227" y="55157"/>
                </a:moveTo>
                <a:lnTo>
                  <a:pt x="139227" y="58918"/>
                </a:lnTo>
                <a:lnTo>
                  <a:pt x="135436" y="58918"/>
                </a:lnTo>
                <a:lnTo>
                  <a:pt x="135436" y="55157"/>
                </a:lnTo>
                <a:close/>
                <a:moveTo>
                  <a:pt x="143202" y="55157"/>
                </a:moveTo>
                <a:lnTo>
                  <a:pt x="143202" y="58918"/>
                </a:lnTo>
                <a:lnTo>
                  <a:pt x="139411" y="58918"/>
                </a:lnTo>
                <a:lnTo>
                  <a:pt x="139411" y="55157"/>
                </a:lnTo>
                <a:close/>
                <a:moveTo>
                  <a:pt x="147177" y="55157"/>
                </a:moveTo>
                <a:lnTo>
                  <a:pt x="147177" y="58918"/>
                </a:lnTo>
                <a:lnTo>
                  <a:pt x="143387" y="58918"/>
                </a:lnTo>
                <a:lnTo>
                  <a:pt x="143387" y="55157"/>
                </a:lnTo>
                <a:close/>
                <a:moveTo>
                  <a:pt x="151224" y="55157"/>
                </a:moveTo>
                <a:lnTo>
                  <a:pt x="151224" y="58918"/>
                </a:lnTo>
                <a:lnTo>
                  <a:pt x="147362" y="58918"/>
                </a:lnTo>
                <a:lnTo>
                  <a:pt x="147362" y="55157"/>
                </a:lnTo>
                <a:close/>
                <a:moveTo>
                  <a:pt x="4068" y="59101"/>
                </a:moveTo>
                <a:lnTo>
                  <a:pt x="4068" y="62861"/>
                </a:lnTo>
                <a:lnTo>
                  <a:pt x="184" y="62861"/>
                </a:lnTo>
                <a:lnTo>
                  <a:pt x="184" y="59101"/>
                </a:lnTo>
                <a:close/>
                <a:moveTo>
                  <a:pt x="8043" y="59101"/>
                </a:moveTo>
                <a:lnTo>
                  <a:pt x="8043" y="62861"/>
                </a:lnTo>
                <a:lnTo>
                  <a:pt x="4252" y="62861"/>
                </a:lnTo>
                <a:lnTo>
                  <a:pt x="4252" y="59101"/>
                </a:lnTo>
                <a:close/>
                <a:moveTo>
                  <a:pt x="12018" y="59101"/>
                </a:moveTo>
                <a:lnTo>
                  <a:pt x="12018" y="62861"/>
                </a:lnTo>
                <a:lnTo>
                  <a:pt x="8227" y="62861"/>
                </a:lnTo>
                <a:lnTo>
                  <a:pt x="8227" y="59101"/>
                </a:lnTo>
                <a:close/>
                <a:moveTo>
                  <a:pt x="15993" y="59101"/>
                </a:moveTo>
                <a:lnTo>
                  <a:pt x="15993" y="62861"/>
                </a:lnTo>
                <a:lnTo>
                  <a:pt x="12202" y="62861"/>
                </a:lnTo>
                <a:lnTo>
                  <a:pt x="12202" y="59101"/>
                </a:lnTo>
                <a:close/>
                <a:moveTo>
                  <a:pt x="19968" y="59101"/>
                </a:moveTo>
                <a:lnTo>
                  <a:pt x="19968" y="62861"/>
                </a:lnTo>
                <a:lnTo>
                  <a:pt x="16177" y="62861"/>
                </a:lnTo>
                <a:lnTo>
                  <a:pt x="16177" y="59101"/>
                </a:lnTo>
                <a:close/>
                <a:moveTo>
                  <a:pt x="23944" y="59101"/>
                </a:moveTo>
                <a:lnTo>
                  <a:pt x="23944" y="62861"/>
                </a:lnTo>
                <a:lnTo>
                  <a:pt x="20153" y="62861"/>
                </a:lnTo>
                <a:lnTo>
                  <a:pt x="20153" y="59101"/>
                </a:lnTo>
                <a:close/>
                <a:moveTo>
                  <a:pt x="27919" y="59101"/>
                </a:moveTo>
                <a:lnTo>
                  <a:pt x="27919" y="62861"/>
                </a:lnTo>
                <a:lnTo>
                  <a:pt x="24129" y="62861"/>
                </a:lnTo>
                <a:lnTo>
                  <a:pt x="24129" y="59101"/>
                </a:lnTo>
                <a:close/>
                <a:moveTo>
                  <a:pt x="31895" y="59101"/>
                </a:moveTo>
                <a:lnTo>
                  <a:pt x="31895" y="62861"/>
                </a:lnTo>
                <a:lnTo>
                  <a:pt x="28104" y="62861"/>
                </a:lnTo>
                <a:lnTo>
                  <a:pt x="28104" y="59101"/>
                </a:lnTo>
                <a:close/>
                <a:moveTo>
                  <a:pt x="35870" y="59101"/>
                </a:moveTo>
                <a:lnTo>
                  <a:pt x="35870" y="62861"/>
                </a:lnTo>
                <a:lnTo>
                  <a:pt x="32079" y="62861"/>
                </a:lnTo>
                <a:lnTo>
                  <a:pt x="32079" y="59101"/>
                </a:lnTo>
                <a:close/>
                <a:moveTo>
                  <a:pt x="39845" y="59101"/>
                </a:moveTo>
                <a:lnTo>
                  <a:pt x="39845" y="62861"/>
                </a:lnTo>
                <a:lnTo>
                  <a:pt x="36054" y="62861"/>
                </a:lnTo>
                <a:lnTo>
                  <a:pt x="36054" y="59101"/>
                </a:lnTo>
                <a:close/>
                <a:moveTo>
                  <a:pt x="43821" y="59101"/>
                </a:moveTo>
                <a:lnTo>
                  <a:pt x="43821" y="62861"/>
                </a:lnTo>
                <a:lnTo>
                  <a:pt x="40029" y="62861"/>
                </a:lnTo>
                <a:lnTo>
                  <a:pt x="40029" y="59101"/>
                </a:lnTo>
                <a:close/>
                <a:moveTo>
                  <a:pt x="47796" y="59101"/>
                </a:moveTo>
                <a:lnTo>
                  <a:pt x="47796" y="62861"/>
                </a:lnTo>
                <a:lnTo>
                  <a:pt x="44005" y="62861"/>
                </a:lnTo>
                <a:lnTo>
                  <a:pt x="44005" y="59101"/>
                </a:lnTo>
                <a:close/>
                <a:moveTo>
                  <a:pt x="51771" y="59101"/>
                </a:moveTo>
                <a:lnTo>
                  <a:pt x="51771" y="62861"/>
                </a:lnTo>
                <a:lnTo>
                  <a:pt x="47980" y="62861"/>
                </a:lnTo>
                <a:lnTo>
                  <a:pt x="47980" y="59101"/>
                </a:lnTo>
                <a:close/>
                <a:moveTo>
                  <a:pt x="55746" y="59101"/>
                </a:moveTo>
                <a:lnTo>
                  <a:pt x="55746" y="62861"/>
                </a:lnTo>
                <a:lnTo>
                  <a:pt x="51955" y="62861"/>
                </a:lnTo>
                <a:lnTo>
                  <a:pt x="51955" y="59101"/>
                </a:lnTo>
                <a:close/>
                <a:moveTo>
                  <a:pt x="59721" y="59101"/>
                </a:moveTo>
                <a:lnTo>
                  <a:pt x="59721" y="62861"/>
                </a:lnTo>
                <a:lnTo>
                  <a:pt x="55931" y="62861"/>
                </a:lnTo>
                <a:lnTo>
                  <a:pt x="55931" y="59101"/>
                </a:lnTo>
                <a:close/>
                <a:moveTo>
                  <a:pt x="63696" y="59101"/>
                </a:moveTo>
                <a:lnTo>
                  <a:pt x="63696" y="62861"/>
                </a:lnTo>
                <a:lnTo>
                  <a:pt x="59906" y="62861"/>
                </a:lnTo>
                <a:lnTo>
                  <a:pt x="59906" y="59101"/>
                </a:lnTo>
                <a:close/>
                <a:moveTo>
                  <a:pt x="67672" y="59101"/>
                </a:moveTo>
                <a:lnTo>
                  <a:pt x="67672" y="62861"/>
                </a:lnTo>
                <a:lnTo>
                  <a:pt x="63881" y="62861"/>
                </a:lnTo>
                <a:lnTo>
                  <a:pt x="63881" y="59101"/>
                </a:lnTo>
                <a:close/>
                <a:moveTo>
                  <a:pt x="71648" y="59101"/>
                </a:moveTo>
                <a:lnTo>
                  <a:pt x="71648" y="62861"/>
                </a:lnTo>
                <a:lnTo>
                  <a:pt x="67857" y="62861"/>
                </a:lnTo>
                <a:lnTo>
                  <a:pt x="67857" y="59101"/>
                </a:lnTo>
                <a:close/>
                <a:moveTo>
                  <a:pt x="75623" y="59101"/>
                </a:moveTo>
                <a:lnTo>
                  <a:pt x="75623" y="62861"/>
                </a:lnTo>
                <a:lnTo>
                  <a:pt x="71832" y="62861"/>
                </a:lnTo>
                <a:lnTo>
                  <a:pt x="71832" y="59101"/>
                </a:lnTo>
                <a:close/>
                <a:moveTo>
                  <a:pt x="79598" y="59101"/>
                </a:moveTo>
                <a:lnTo>
                  <a:pt x="79598" y="62861"/>
                </a:lnTo>
                <a:lnTo>
                  <a:pt x="75807" y="62861"/>
                </a:lnTo>
                <a:lnTo>
                  <a:pt x="75807" y="59101"/>
                </a:lnTo>
                <a:close/>
                <a:moveTo>
                  <a:pt x="83573" y="59101"/>
                </a:moveTo>
                <a:lnTo>
                  <a:pt x="83573" y="62861"/>
                </a:lnTo>
                <a:lnTo>
                  <a:pt x="79782" y="62861"/>
                </a:lnTo>
                <a:lnTo>
                  <a:pt x="79782" y="59101"/>
                </a:lnTo>
                <a:close/>
                <a:moveTo>
                  <a:pt x="87549" y="59101"/>
                </a:moveTo>
                <a:lnTo>
                  <a:pt x="87549" y="62861"/>
                </a:lnTo>
                <a:lnTo>
                  <a:pt x="83757" y="62861"/>
                </a:lnTo>
                <a:lnTo>
                  <a:pt x="83757" y="59101"/>
                </a:lnTo>
                <a:close/>
                <a:moveTo>
                  <a:pt x="91524" y="59101"/>
                </a:moveTo>
                <a:lnTo>
                  <a:pt x="91524" y="62861"/>
                </a:lnTo>
                <a:lnTo>
                  <a:pt x="87733" y="62861"/>
                </a:lnTo>
                <a:lnTo>
                  <a:pt x="87733" y="59101"/>
                </a:lnTo>
                <a:close/>
                <a:moveTo>
                  <a:pt x="95499" y="59101"/>
                </a:moveTo>
                <a:lnTo>
                  <a:pt x="95499" y="62861"/>
                </a:lnTo>
                <a:lnTo>
                  <a:pt x="91708" y="62861"/>
                </a:lnTo>
                <a:lnTo>
                  <a:pt x="91708" y="59101"/>
                </a:lnTo>
                <a:close/>
                <a:moveTo>
                  <a:pt x="99474" y="59101"/>
                </a:moveTo>
                <a:lnTo>
                  <a:pt x="99474" y="62861"/>
                </a:lnTo>
                <a:lnTo>
                  <a:pt x="95684" y="62861"/>
                </a:lnTo>
                <a:lnTo>
                  <a:pt x="95684" y="59101"/>
                </a:lnTo>
                <a:close/>
                <a:moveTo>
                  <a:pt x="103449" y="59101"/>
                </a:moveTo>
                <a:lnTo>
                  <a:pt x="103449" y="62861"/>
                </a:lnTo>
                <a:lnTo>
                  <a:pt x="99659" y="62861"/>
                </a:lnTo>
                <a:lnTo>
                  <a:pt x="99659" y="59101"/>
                </a:lnTo>
                <a:close/>
                <a:moveTo>
                  <a:pt x="107424" y="59101"/>
                </a:moveTo>
                <a:lnTo>
                  <a:pt x="107424" y="62861"/>
                </a:lnTo>
                <a:lnTo>
                  <a:pt x="103634" y="62861"/>
                </a:lnTo>
                <a:lnTo>
                  <a:pt x="103634" y="59101"/>
                </a:lnTo>
                <a:close/>
                <a:moveTo>
                  <a:pt x="111400" y="59101"/>
                </a:moveTo>
                <a:lnTo>
                  <a:pt x="111400" y="62861"/>
                </a:lnTo>
                <a:lnTo>
                  <a:pt x="107609" y="62861"/>
                </a:lnTo>
                <a:lnTo>
                  <a:pt x="107609" y="59101"/>
                </a:lnTo>
                <a:close/>
                <a:moveTo>
                  <a:pt x="115376" y="59101"/>
                </a:moveTo>
                <a:lnTo>
                  <a:pt x="115376" y="62861"/>
                </a:lnTo>
                <a:lnTo>
                  <a:pt x="111585" y="62861"/>
                </a:lnTo>
                <a:lnTo>
                  <a:pt x="111585" y="59101"/>
                </a:lnTo>
                <a:close/>
                <a:moveTo>
                  <a:pt x="119351" y="59101"/>
                </a:moveTo>
                <a:lnTo>
                  <a:pt x="119351" y="62861"/>
                </a:lnTo>
                <a:lnTo>
                  <a:pt x="115560" y="62861"/>
                </a:lnTo>
                <a:lnTo>
                  <a:pt x="115560" y="59101"/>
                </a:lnTo>
                <a:close/>
                <a:moveTo>
                  <a:pt x="123326" y="59101"/>
                </a:moveTo>
                <a:lnTo>
                  <a:pt x="123326" y="62861"/>
                </a:lnTo>
                <a:lnTo>
                  <a:pt x="119535" y="62861"/>
                </a:lnTo>
                <a:lnTo>
                  <a:pt x="119535" y="59101"/>
                </a:lnTo>
                <a:close/>
                <a:moveTo>
                  <a:pt x="127301" y="59101"/>
                </a:moveTo>
                <a:lnTo>
                  <a:pt x="127301" y="62861"/>
                </a:lnTo>
                <a:lnTo>
                  <a:pt x="123510" y="62861"/>
                </a:lnTo>
                <a:lnTo>
                  <a:pt x="123510" y="59101"/>
                </a:lnTo>
                <a:close/>
                <a:moveTo>
                  <a:pt x="131277" y="59101"/>
                </a:moveTo>
                <a:lnTo>
                  <a:pt x="131277" y="62861"/>
                </a:lnTo>
                <a:lnTo>
                  <a:pt x="127485" y="62861"/>
                </a:lnTo>
                <a:lnTo>
                  <a:pt x="127485" y="59101"/>
                </a:lnTo>
                <a:close/>
                <a:moveTo>
                  <a:pt x="135252" y="59101"/>
                </a:moveTo>
                <a:lnTo>
                  <a:pt x="135252" y="62861"/>
                </a:lnTo>
                <a:lnTo>
                  <a:pt x="131461" y="62861"/>
                </a:lnTo>
                <a:lnTo>
                  <a:pt x="131461" y="59101"/>
                </a:lnTo>
                <a:close/>
                <a:moveTo>
                  <a:pt x="139227" y="59101"/>
                </a:moveTo>
                <a:lnTo>
                  <a:pt x="139227" y="62861"/>
                </a:lnTo>
                <a:lnTo>
                  <a:pt x="135436" y="62861"/>
                </a:lnTo>
                <a:lnTo>
                  <a:pt x="135436" y="59101"/>
                </a:lnTo>
                <a:close/>
                <a:moveTo>
                  <a:pt x="143202" y="59101"/>
                </a:moveTo>
                <a:lnTo>
                  <a:pt x="143202" y="62861"/>
                </a:lnTo>
                <a:lnTo>
                  <a:pt x="139411" y="62861"/>
                </a:lnTo>
                <a:lnTo>
                  <a:pt x="139411" y="59101"/>
                </a:lnTo>
                <a:close/>
                <a:moveTo>
                  <a:pt x="147177" y="59101"/>
                </a:moveTo>
                <a:lnTo>
                  <a:pt x="147177" y="62861"/>
                </a:lnTo>
                <a:lnTo>
                  <a:pt x="143387" y="62861"/>
                </a:lnTo>
                <a:lnTo>
                  <a:pt x="143387" y="59101"/>
                </a:lnTo>
                <a:close/>
                <a:moveTo>
                  <a:pt x="151224" y="59101"/>
                </a:moveTo>
                <a:lnTo>
                  <a:pt x="151224" y="62861"/>
                </a:lnTo>
                <a:lnTo>
                  <a:pt x="147362" y="62861"/>
                </a:lnTo>
                <a:lnTo>
                  <a:pt x="147362" y="59101"/>
                </a:lnTo>
                <a:close/>
                <a:moveTo>
                  <a:pt x="4068" y="63043"/>
                </a:moveTo>
                <a:lnTo>
                  <a:pt x="4068" y="66803"/>
                </a:lnTo>
                <a:lnTo>
                  <a:pt x="184" y="66803"/>
                </a:lnTo>
                <a:lnTo>
                  <a:pt x="184" y="63043"/>
                </a:lnTo>
                <a:close/>
                <a:moveTo>
                  <a:pt x="8043" y="63043"/>
                </a:moveTo>
                <a:lnTo>
                  <a:pt x="8043" y="66803"/>
                </a:lnTo>
                <a:lnTo>
                  <a:pt x="4252" y="66803"/>
                </a:lnTo>
                <a:lnTo>
                  <a:pt x="4252" y="63043"/>
                </a:lnTo>
                <a:close/>
                <a:moveTo>
                  <a:pt x="12018" y="63043"/>
                </a:moveTo>
                <a:lnTo>
                  <a:pt x="12018" y="66803"/>
                </a:lnTo>
                <a:lnTo>
                  <a:pt x="8227" y="66803"/>
                </a:lnTo>
                <a:lnTo>
                  <a:pt x="8227" y="63043"/>
                </a:lnTo>
                <a:close/>
                <a:moveTo>
                  <a:pt x="15993" y="63043"/>
                </a:moveTo>
                <a:lnTo>
                  <a:pt x="15993" y="66803"/>
                </a:lnTo>
                <a:lnTo>
                  <a:pt x="12202" y="66803"/>
                </a:lnTo>
                <a:lnTo>
                  <a:pt x="12202" y="63043"/>
                </a:lnTo>
                <a:close/>
                <a:moveTo>
                  <a:pt x="19968" y="63043"/>
                </a:moveTo>
                <a:lnTo>
                  <a:pt x="19968" y="66803"/>
                </a:lnTo>
                <a:lnTo>
                  <a:pt x="16177" y="66803"/>
                </a:lnTo>
                <a:lnTo>
                  <a:pt x="16177" y="63043"/>
                </a:lnTo>
                <a:close/>
                <a:moveTo>
                  <a:pt x="23944" y="63043"/>
                </a:moveTo>
                <a:lnTo>
                  <a:pt x="23944" y="66803"/>
                </a:lnTo>
                <a:lnTo>
                  <a:pt x="20153" y="66803"/>
                </a:lnTo>
                <a:lnTo>
                  <a:pt x="20153" y="63043"/>
                </a:lnTo>
                <a:close/>
                <a:moveTo>
                  <a:pt x="27919" y="63043"/>
                </a:moveTo>
                <a:lnTo>
                  <a:pt x="27919" y="66803"/>
                </a:lnTo>
                <a:lnTo>
                  <a:pt x="24129" y="66803"/>
                </a:lnTo>
                <a:lnTo>
                  <a:pt x="24129" y="63043"/>
                </a:lnTo>
                <a:close/>
                <a:moveTo>
                  <a:pt x="31895" y="63043"/>
                </a:moveTo>
                <a:lnTo>
                  <a:pt x="31895" y="66803"/>
                </a:lnTo>
                <a:lnTo>
                  <a:pt x="28104" y="66803"/>
                </a:lnTo>
                <a:lnTo>
                  <a:pt x="28104" y="63043"/>
                </a:lnTo>
                <a:close/>
                <a:moveTo>
                  <a:pt x="35870" y="63043"/>
                </a:moveTo>
                <a:lnTo>
                  <a:pt x="35870" y="66803"/>
                </a:lnTo>
                <a:lnTo>
                  <a:pt x="32079" y="66803"/>
                </a:lnTo>
                <a:lnTo>
                  <a:pt x="32079" y="63043"/>
                </a:lnTo>
                <a:close/>
                <a:moveTo>
                  <a:pt x="39845" y="63043"/>
                </a:moveTo>
                <a:lnTo>
                  <a:pt x="39845" y="66803"/>
                </a:lnTo>
                <a:lnTo>
                  <a:pt x="36054" y="66803"/>
                </a:lnTo>
                <a:lnTo>
                  <a:pt x="36054" y="63043"/>
                </a:lnTo>
                <a:close/>
                <a:moveTo>
                  <a:pt x="43821" y="63043"/>
                </a:moveTo>
                <a:lnTo>
                  <a:pt x="43821" y="66803"/>
                </a:lnTo>
                <a:lnTo>
                  <a:pt x="40029" y="66803"/>
                </a:lnTo>
                <a:lnTo>
                  <a:pt x="40029" y="63043"/>
                </a:lnTo>
                <a:close/>
                <a:moveTo>
                  <a:pt x="47796" y="63043"/>
                </a:moveTo>
                <a:lnTo>
                  <a:pt x="47796" y="66803"/>
                </a:lnTo>
                <a:lnTo>
                  <a:pt x="44005" y="66803"/>
                </a:lnTo>
                <a:lnTo>
                  <a:pt x="44005" y="63043"/>
                </a:lnTo>
                <a:close/>
                <a:moveTo>
                  <a:pt x="51771" y="63043"/>
                </a:moveTo>
                <a:lnTo>
                  <a:pt x="51771" y="66803"/>
                </a:lnTo>
                <a:lnTo>
                  <a:pt x="47980" y="66803"/>
                </a:lnTo>
                <a:lnTo>
                  <a:pt x="47980" y="63043"/>
                </a:lnTo>
                <a:close/>
                <a:moveTo>
                  <a:pt x="55746" y="63043"/>
                </a:moveTo>
                <a:lnTo>
                  <a:pt x="55746" y="66803"/>
                </a:lnTo>
                <a:lnTo>
                  <a:pt x="51955" y="66803"/>
                </a:lnTo>
                <a:lnTo>
                  <a:pt x="51955" y="63043"/>
                </a:lnTo>
                <a:close/>
                <a:moveTo>
                  <a:pt x="59721" y="63043"/>
                </a:moveTo>
                <a:lnTo>
                  <a:pt x="59721" y="66803"/>
                </a:lnTo>
                <a:lnTo>
                  <a:pt x="55931" y="66803"/>
                </a:lnTo>
                <a:lnTo>
                  <a:pt x="55931" y="63043"/>
                </a:lnTo>
                <a:close/>
                <a:moveTo>
                  <a:pt x="63696" y="63043"/>
                </a:moveTo>
                <a:lnTo>
                  <a:pt x="63696" y="66803"/>
                </a:lnTo>
                <a:lnTo>
                  <a:pt x="59906" y="66803"/>
                </a:lnTo>
                <a:lnTo>
                  <a:pt x="59906" y="63043"/>
                </a:lnTo>
                <a:close/>
                <a:moveTo>
                  <a:pt x="67672" y="63043"/>
                </a:moveTo>
                <a:lnTo>
                  <a:pt x="67672" y="66803"/>
                </a:lnTo>
                <a:lnTo>
                  <a:pt x="63881" y="66803"/>
                </a:lnTo>
                <a:lnTo>
                  <a:pt x="63881" y="63043"/>
                </a:lnTo>
                <a:close/>
                <a:moveTo>
                  <a:pt x="71648" y="63043"/>
                </a:moveTo>
                <a:lnTo>
                  <a:pt x="71648" y="66803"/>
                </a:lnTo>
                <a:lnTo>
                  <a:pt x="67857" y="66803"/>
                </a:lnTo>
                <a:lnTo>
                  <a:pt x="67857" y="63043"/>
                </a:lnTo>
                <a:close/>
                <a:moveTo>
                  <a:pt x="75623" y="63043"/>
                </a:moveTo>
                <a:lnTo>
                  <a:pt x="75623" y="66803"/>
                </a:lnTo>
                <a:lnTo>
                  <a:pt x="71832" y="66803"/>
                </a:lnTo>
                <a:lnTo>
                  <a:pt x="71832" y="63043"/>
                </a:lnTo>
                <a:close/>
                <a:moveTo>
                  <a:pt x="79598" y="63043"/>
                </a:moveTo>
                <a:lnTo>
                  <a:pt x="79598" y="66803"/>
                </a:lnTo>
                <a:lnTo>
                  <a:pt x="75807" y="66803"/>
                </a:lnTo>
                <a:lnTo>
                  <a:pt x="75807" y="63043"/>
                </a:lnTo>
                <a:close/>
                <a:moveTo>
                  <a:pt x="83573" y="63043"/>
                </a:moveTo>
                <a:lnTo>
                  <a:pt x="83573" y="66803"/>
                </a:lnTo>
                <a:lnTo>
                  <a:pt x="79782" y="66803"/>
                </a:lnTo>
                <a:lnTo>
                  <a:pt x="79782" y="63043"/>
                </a:lnTo>
                <a:close/>
                <a:moveTo>
                  <a:pt x="87549" y="63043"/>
                </a:moveTo>
                <a:lnTo>
                  <a:pt x="87549" y="66803"/>
                </a:lnTo>
                <a:lnTo>
                  <a:pt x="83757" y="66803"/>
                </a:lnTo>
                <a:lnTo>
                  <a:pt x="83757" y="63043"/>
                </a:lnTo>
                <a:close/>
                <a:moveTo>
                  <a:pt x="91524" y="63043"/>
                </a:moveTo>
                <a:lnTo>
                  <a:pt x="91524" y="66803"/>
                </a:lnTo>
                <a:lnTo>
                  <a:pt x="87733" y="66803"/>
                </a:lnTo>
                <a:lnTo>
                  <a:pt x="87733" y="63043"/>
                </a:lnTo>
                <a:close/>
                <a:moveTo>
                  <a:pt x="95499" y="63043"/>
                </a:moveTo>
                <a:lnTo>
                  <a:pt x="95499" y="66803"/>
                </a:lnTo>
                <a:lnTo>
                  <a:pt x="91708" y="66803"/>
                </a:lnTo>
                <a:lnTo>
                  <a:pt x="91708" y="63043"/>
                </a:lnTo>
                <a:close/>
                <a:moveTo>
                  <a:pt x="99474" y="63043"/>
                </a:moveTo>
                <a:lnTo>
                  <a:pt x="99474" y="66803"/>
                </a:lnTo>
                <a:lnTo>
                  <a:pt x="95684" y="66803"/>
                </a:lnTo>
                <a:lnTo>
                  <a:pt x="95684" y="63043"/>
                </a:lnTo>
                <a:close/>
                <a:moveTo>
                  <a:pt x="103449" y="63043"/>
                </a:moveTo>
                <a:lnTo>
                  <a:pt x="103449" y="66803"/>
                </a:lnTo>
                <a:lnTo>
                  <a:pt x="99659" y="66803"/>
                </a:lnTo>
                <a:lnTo>
                  <a:pt x="99659" y="63043"/>
                </a:lnTo>
                <a:close/>
                <a:moveTo>
                  <a:pt x="107424" y="63043"/>
                </a:moveTo>
                <a:lnTo>
                  <a:pt x="107424" y="66803"/>
                </a:lnTo>
                <a:lnTo>
                  <a:pt x="103634" y="66803"/>
                </a:lnTo>
                <a:lnTo>
                  <a:pt x="103634" y="63043"/>
                </a:lnTo>
                <a:close/>
                <a:moveTo>
                  <a:pt x="111400" y="63043"/>
                </a:moveTo>
                <a:lnTo>
                  <a:pt x="111400" y="66803"/>
                </a:lnTo>
                <a:lnTo>
                  <a:pt x="107609" y="66803"/>
                </a:lnTo>
                <a:lnTo>
                  <a:pt x="107609" y="63043"/>
                </a:lnTo>
                <a:close/>
                <a:moveTo>
                  <a:pt x="115376" y="63043"/>
                </a:moveTo>
                <a:lnTo>
                  <a:pt x="115376" y="66803"/>
                </a:lnTo>
                <a:lnTo>
                  <a:pt x="111585" y="66803"/>
                </a:lnTo>
                <a:lnTo>
                  <a:pt x="111585" y="63043"/>
                </a:lnTo>
                <a:close/>
                <a:moveTo>
                  <a:pt x="119351" y="63044"/>
                </a:moveTo>
                <a:lnTo>
                  <a:pt x="119351" y="66803"/>
                </a:lnTo>
                <a:lnTo>
                  <a:pt x="115560" y="66803"/>
                </a:lnTo>
                <a:lnTo>
                  <a:pt x="115560" y="63044"/>
                </a:lnTo>
                <a:close/>
                <a:moveTo>
                  <a:pt x="123326" y="63044"/>
                </a:moveTo>
                <a:lnTo>
                  <a:pt x="123326" y="66803"/>
                </a:lnTo>
                <a:lnTo>
                  <a:pt x="119535" y="66803"/>
                </a:lnTo>
                <a:lnTo>
                  <a:pt x="119535" y="63044"/>
                </a:lnTo>
                <a:close/>
                <a:moveTo>
                  <a:pt x="127301" y="63044"/>
                </a:moveTo>
                <a:lnTo>
                  <a:pt x="127301" y="66803"/>
                </a:lnTo>
                <a:lnTo>
                  <a:pt x="123510" y="66803"/>
                </a:lnTo>
                <a:lnTo>
                  <a:pt x="123510" y="63044"/>
                </a:lnTo>
                <a:close/>
                <a:moveTo>
                  <a:pt x="131277" y="63044"/>
                </a:moveTo>
                <a:lnTo>
                  <a:pt x="131277" y="66803"/>
                </a:lnTo>
                <a:lnTo>
                  <a:pt x="127485" y="66803"/>
                </a:lnTo>
                <a:lnTo>
                  <a:pt x="127485" y="63044"/>
                </a:lnTo>
                <a:close/>
                <a:moveTo>
                  <a:pt x="135252" y="63044"/>
                </a:moveTo>
                <a:lnTo>
                  <a:pt x="135252" y="66803"/>
                </a:lnTo>
                <a:lnTo>
                  <a:pt x="131461" y="66803"/>
                </a:lnTo>
                <a:lnTo>
                  <a:pt x="131461" y="63044"/>
                </a:lnTo>
                <a:close/>
                <a:moveTo>
                  <a:pt x="139227" y="63044"/>
                </a:moveTo>
                <a:lnTo>
                  <a:pt x="139227" y="66803"/>
                </a:lnTo>
                <a:lnTo>
                  <a:pt x="135436" y="66803"/>
                </a:lnTo>
                <a:lnTo>
                  <a:pt x="135436" y="63044"/>
                </a:lnTo>
                <a:close/>
                <a:moveTo>
                  <a:pt x="143202" y="63044"/>
                </a:moveTo>
                <a:lnTo>
                  <a:pt x="143202" y="66803"/>
                </a:lnTo>
                <a:lnTo>
                  <a:pt x="139411" y="66803"/>
                </a:lnTo>
                <a:lnTo>
                  <a:pt x="139411" y="63044"/>
                </a:lnTo>
                <a:close/>
                <a:moveTo>
                  <a:pt x="147177" y="63044"/>
                </a:moveTo>
                <a:lnTo>
                  <a:pt x="147177" y="66803"/>
                </a:lnTo>
                <a:lnTo>
                  <a:pt x="143387" y="66803"/>
                </a:lnTo>
                <a:lnTo>
                  <a:pt x="143387" y="63044"/>
                </a:lnTo>
                <a:close/>
                <a:moveTo>
                  <a:pt x="151224" y="63044"/>
                </a:moveTo>
                <a:lnTo>
                  <a:pt x="151224" y="66803"/>
                </a:lnTo>
                <a:lnTo>
                  <a:pt x="147362" y="66803"/>
                </a:lnTo>
                <a:lnTo>
                  <a:pt x="147362" y="63044"/>
                </a:lnTo>
                <a:close/>
                <a:moveTo>
                  <a:pt x="4068" y="66986"/>
                </a:moveTo>
                <a:lnTo>
                  <a:pt x="4068" y="70746"/>
                </a:lnTo>
                <a:lnTo>
                  <a:pt x="184" y="70746"/>
                </a:lnTo>
                <a:lnTo>
                  <a:pt x="184" y="66986"/>
                </a:lnTo>
                <a:close/>
                <a:moveTo>
                  <a:pt x="8043" y="66986"/>
                </a:moveTo>
                <a:lnTo>
                  <a:pt x="8043" y="70746"/>
                </a:lnTo>
                <a:lnTo>
                  <a:pt x="4252" y="70746"/>
                </a:lnTo>
                <a:lnTo>
                  <a:pt x="4252" y="66986"/>
                </a:lnTo>
                <a:close/>
                <a:moveTo>
                  <a:pt x="12018" y="66986"/>
                </a:moveTo>
                <a:lnTo>
                  <a:pt x="12018" y="70746"/>
                </a:lnTo>
                <a:lnTo>
                  <a:pt x="8227" y="70746"/>
                </a:lnTo>
                <a:lnTo>
                  <a:pt x="8227" y="66986"/>
                </a:lnTo>
                <a:close/>
                <a:moveTo>
                  <a:pt x="15993" y="66986"/>
                </a:moveTo>
                <a:lnTo>
                  <a:pt x="15993" y="70746"/>
                </a:lnTo>
                <a:lnTo>
                  <a:pt x="12202" y="70746"/>
                </a:lnTo>
                <a:lnTo>
                  <a:pt x="12202" y="66986"/>
                </a:lnTo>
                <a:close/>
                <a:moveTo>
                  <a:pt x="19968" y="66986"/>
                </a:moveTo>
                <a:lnTo>
                  <a:pt x="19968" y="70746"/>
                </a:lnTo>
                <a:lnTo>
                  <a:pt x="16177" y="70746"/>
                </a:lnTo>
                <a:lnTo>
                  <a:pt x="16177" y="66986"/>
                </a:lnTo>
                <a:close/>
                <a:moveTo>
                  <a:pt x="23944" y="66986"/>
                </a:moveTo>
                <a:lnTo>
                  <a:pt x="23944" y="70746"/>
                </a:lnTo>
                <a:lnTo>
                  <a:pt x="20153" y="70746"/>
                </a:lnTo>
                <a:lnTo>
                  <a:pt x="20153" y="66986"/>
                </a:lnTo>
                <a:close/>
                <a:moveTo>
                  <a:pt x="27919" y="66986"/>
                </a:moveTo>
                <a:lnTo>
                  <a:pt x="27919" y="70746"/>
                </a:lnTo>
                <a:lnTo>
                  <a:pt x="24129" y="70746"/>
                </a:lnTo>
                <a:lnTo>
                  <a:pt x="24129" y="66986"/>
                </a:lnTo>
                <a:close/>
                <a:moveTo>
                  <a:pt x="31895" y="66986"/>
                </a:moveTo>
                <a:lnTo>
                  <a:pt x="31895" y="70746"/>
                </a:lnTo>
                <a:lnTo>
                  <a:pt x="28104" y="70746"/>
                </a:lnTo>
                <a:lnTo>
                  <a:pt x="28104" y="66986"/>
                </a:lnTo>
                <a:close/>
                <a:moveTo>
                  <a:pt x="35870" y="66986"/>
                </a:moveTo>
                <a:lnTo>
                  <a:pt x="35870" y="70746"/>
                </a:lnTo>
                <a:lnTo>
                  <a:pt x="32079" y="70746"/>
                </a:lnTo>
                <a:lnTo>
                  <a:pt x="32079" y="66986"/>
                </a:lnTo>
                <a:close/>
                <a:moveTo>
                  <a:pt x="39845" y="66986"/>
                </a:moveTo>
                <a:lnTo>
                  <a:pt x="39845" y="70746"/>
                </a:lnTo>
                <a:lnTo>
                  <a:pt x="36054" y="70746"/>
                </a:lnTo>
                <a:lnTo>
                  <a:pt x="36054" y="66986"/>
                </a:lnTo>
                <a:close/>
                <a:moveTo>
                  <a:pt x="43821" y="66986"/>
                </a:moveTo>
                <a:lnTo>
                  <a:pt x="43821" y="70746"/>
                </a:lnTo>
                <a:lnTo>
                  <a:pt x="40029" y="70746"/>
                </a:lnTo>
                <a:lnTo>
                  <a:pt x="40029" y="66986"/>
                </a:lnTo>
                <a:close/>
                <a:moveTo>
                  <a:pt x="47796" y="66986"/>
                </a:moveTo>
                <a:lnTo>
                  <a:pt x="47796" y="70746"/>
                </a:lnTo>
                <a:lnTo>
                  <a:pt x="44005" y="70746"/>
                </a:lnTo>
                <a:lnTo>
                  <a:pt x="44005" y="66986"/>
                </a:lnTo>
                <a:close/>
                <a:moveTo>
                  <a:pt x="51771" y="66986"/>
                </a:moveTo>
                <a:lnTo>
                  <a:pt x="51771" y="70746"/>
                </a:lnTo>
                <a:lnTo>
                  <a:pt x="47980" y="70746"/>
                </a:lnTo>
                <a:lnTo>
                  <a:pt x="47980" y="66986"/>
                </a:lnTo>
                <a:close/>
                <a:moveTo>
                  <a:pt x="55746" y="66986"/>
                </a:moveTo>
                <a:lnTo>
                  <a:pt x="55746" y="70746"/>
                </a:lnTo>
                <a:lnTo>
                  <a:pt x="51955" y="70746"/>
                </a:lnTo>
                <a:lnTo>
                  <a:pt x="51955" y="66986"/>
                </a:lnTo>
                <a:close/>
                <a:moveTo>
                  <a:pt x="59721" y="66986"/>
                </a:moveTo>
                <a:lnTo>
                  <a:pt x="59721" y="70746"/>
                </a:lnTo>
                <a:lnTo>
                  <a:pt x="55931" y="70746"/>
                </a:lnTo>
                <a:lnTo>
                  <a:pt x="55931" y="66986"/>
                </a:lnTo>
                <a:close/>
                <a:moveTo>
                  <a:pt x="63696" y="66986"/>
                </a:moveTo>
                <a:lnTo>
                  <a:pt x="63696" y="70746"/>
                </a:lnTo>
                <a:lnTo>
                  <a:pt x="59906" y="70746"/>
                </a:lnTo>
                <a:lnTo>
                  <a:pt x="59906" y="66986"/>
                </a:lnTo>
                <a:close/>
                <a:moveTo>
                  <a:pt x="67672" y="66986"/>
                </a:moveTo>
                <a:lnTo>
                  <a:pt x="67672" y="70746"/>
                </a:lnTo>
                <a:lnTo>
                  <a:pt x="63881" y="70746"/>
                </a:lnTo>
                <a:lnTo>
                  <a:pt x="63881" y="66986"/>
                </a:lnTo>
                <a:close/>
                <a:moveTo>
                  <a:pt x="71648" y="66986"/>
                </a:moveTo>
                <a:lnTo>
                  <a:pt x="71648" y="70746"/>
                </a:lnTo>
                <a:lnTo>
                  <a:pt x="67857" y="70746"/>
                </a:lnTo>
                <a:lnTo>
                  <a:pt x="67857" y="66986"/>
                </a:lnTo>
                <a:close/>
                <a:moveTo>
                  <a:pt x="75623" y="66986"/>
                </a:moveTo>
                <a:lnTo>
                  <a:pt x="75623" y="70746"/>
                </a:lnTo>
                <a:lnTo>
                  <a:pt x="71832" y="70746"/>
                </a:lnTo>
                <a:lnTo>
                  <a:pt x="71832" y="66986"/>
                </a:lnTo>
                <a:close/>
                <a:moveTo>
                  <a:pt x="79598" y="66986"/>
                </a:moveTo>
                <a:lnTo>
                  <a:pt x="79598" y="70746"/>
                </a:lnTo>
                <a:lnTo>
                  <a:pt x="75807" y="70746"/>
                </a:lnTo>
                <a:lnTo>
                  <a:pt x="75807" y="66986"/>
                </a:lnTo>
                <a:close/>
                <a:moveTo>
                  <a:pt x="83573" y="66986"/>
                </a:moveTo>
                <a:lnTo>
                  <a:pt x="83573" y="70746"/>
                </a:lnTo>
                <a:lnTo>
                  <a:pt x="79782" y="70746"/>
                </a:lnTo>
                <a:lnTo>
                  <a:pt x="79782" y="66986"/>
                </a:lnTo>
                <a:close/>
                <a:moveTo>
                  <a:pt x="87549" y="66986"/>
                </a:moveTo>
                <a:lnTo>
                  <a:pt x="87549" y="70746"/>
                </a:lnTo>
                <a:lnTo>
                  <a:pt x="83757" y="70746"/>
                </a:lnTo>
                <a:lnTo>
                  <a:pt x="83757" y="66986"/>
                </a:lnTo>
                <a:close/>
                <a:moveTo>
                  <a:pt x="91524" y="66986"/>
                </a:moveTo>
                <a:lnTo>
                  <a:pt x="91524" y="70746"/>
                </a:lnTo>
                <a:lnTo>
                  <a:pt x="87733" y="70746"/>
                </a:lnTo>
                <a:lnTo>
                  <a:pt x="87733" y="66986"/>
                </a:lnTo>
                <a:close/>
                <a:moveTo>
                  <a:pt x="95499" y="66986"/>
                </a:moveTo>
                <a:lnTo>
                  <a:pt x="95499" y="70746"/>
                </a:lnTo>
                <a:lnTo>
                  <a:pt x="91708" y="70746"/>
                </a:lnTo>
                <a:lnTo>
                  <a:pt x="91708" y="66986"/>
                </a:lnTo>
                <a:close/>
                <a:moveTo>
                  <a:pt x="99474" y="66986"/>
                </a:moveTo>
                <a:lnTo>
                  <a:pt x="99474" y="70746"/>
                </a:lnTo>
                <a:lnTo>
                  <a:pt x="95684" y="70746"/>
                </a:lnTo>
                <a:lnTo>
                  <a:pt x="95684" y="66986"/>
                </a:lnTo>
                <a:close/>
                <a:moveTo>
                  <a:pt x="103449" y="66986"/>
                </a:moveTo>
                <a:lnTo>
                  <a:pt x="103449" y="70746"/>
                </a:lnTo>
                <a:lnTo>
                  <a:pt x="99659" y="70746"/>
                </a:lnTo>
                <a:lnTo>
                  <a:pt x="99659" y="66986"/>
                </a:lnTo>
                <a:close/>
                <a:moveTo>
                  <a:pt x="107424" y="66986"/>
                </a:moveTo>
                <a:lnTo>
                  <a:pt x="107424" y="70746"/>
                </a:lnTo>
                <a:lnTo>
                  <a:pt x="103634" y="70746"/>
                </a:lnTo>
                <a:lnTo>
                  <a:pt x="103634" y="66986"/>
                </a:lnTo>
                <a:close/>
                <a:moveTo>
                  <a:pt x="111400" y="66986"/>
                </a:moveTo>
                <a:lnTo>
                  <a:pt x="111400" y="70746"/>
                </a:lnTo>
                <a:lnTo>
                  <a:pt x="107609" y="70746"/>
                </a:lnTo>
                <a:lnTo>
                  <a:pt x="107609" y="66986"/>
                </a:lnTo>
                <a:close/>
                <a:moveTo>
                  <a:pt x="115376" y="66986"/>
                </a:moveTo>
                <a:lnTo>
                  <a:pt x="115376" y="70746"/>
                </a:lnTo>
                <a:lnTo>
                  <a:pt x="111585" y="70746"/>
                </a:lnTo>
                <a:lnTo>
                  <a:pt x="111585" y="66986"/>
                </a:lnTo>
                <a:close/>
                <a:moveTo>
                  <a:pt x="119351" y="66986"/>
                </a:moveTo>
                <a:lnTo>
                  <a:pt x="119351" y="70746"/>
                </a:lnTo>
                <a:lnTo>
                  <a:pt x="115560" y="70746"/>
                </a:lnTo>
                <a:lnTo>
                  <a:pt x="115560" y="66986"/>
                </a:lnTo>
                <a:close/>
                <a:moveTo>
                  <a:pt x="123326" y="66986"/>
                </a:moveTo>
                <a:lnTo>
                  <a:pt x="123326" y="70746"/>
                </a:lnTo>
                <a:lnTo>
                  <a:pt x="119535" y="70746"/>
                </a:lnTo>
                <a:lnTo>
                  <a:pt x="119535" y="66986"/>
                </a:lnTo>
                <a:close/>
                <a:moveTo>
                  <a:pt x="127301" y="66986"/>
                </a:moveTo>
                <a:lnTo>
                  <a:pt x="127301" y="70746"/>
                </a:lnTo>
                <a:lnTo>
                  <a:pt x="123510" y="70746"/>
                </a:lnTo>
                <a:lnTo>
                  <a:pt x="123510" y="66986"/>
                </a:lnTo>
                <a:close/>
                <a:moveTo>
                  <a:pt x="131277" y="66986"/>
                </a:moveTo>
                <a:lnTo>
                  <a:pt x="131277" y="70746"/>
                </a:lnTo>
                <a:lnTo>
                  <a:pt x="127485" y="70746"/>
                </a:lnTo>
                <a:lnTo>
                  <a:pt x="127485" y="66986"/>
                </a:lnTo>
                <a:close/>
                <a:moveTo>
                  <a:pt x="135252" y="66986"/>
                </a:moveTo>
                <a:lnTo>
                  <a:pt x="135252" y="70746"/>
                </a:lnTo>
                <a:lnTo>
                  <a:pt x="131461" y="70746"/>
                </a:lnTo>
                <a:lnTo>
                  <a:pt x="131461" y="66986"/>
                </a:lnTo>
                <a:close/>
                <a:moveTo>
                  <a:pt x="139227" y="66986"/>
                </a:moveTo>
                <a:lnTo>
                  <a:pt x="139227" y="70746"/>
                </a:lnTo>
                <a:lnTo>
                  <a:pt x="135436" y="70746"/>
                </a:lnTo>
                <a:lnTo>
                  <a:pt x="135436" y="66986"/>
                </a:lnTo>
                <a:close/>
                <a:moveTo>
                  <a:pt x="143202" y="66986"/>
                </a:moveTo>
                <a:lnTo>
                  <a:pt x="143202" y="70746"/>
                </a:lnTo>
                <a:lnTo>
                  <a:pt x="139411" y="70746"/>
                </a:lnTo>
                <a:lnTo>
                  <a:pt x="139411" y="66986"/>
                </a:lnTo>
                <a:close/>
                <a:moveTo>
                  <a:pt x="147177" y="66986"/>
                </a:moveTo>
                <a:lnTo>
                  <a:pt x="147177" y="70746"/>
                </a:lnTo>
                <a:lnTo>
                  <a:pt x="143387" y="70746"/>
                </a:lnTo>
                <a:lnTo>
                  <a:pt x="143387" y="66986"/>
                </a:lnTo>
                <a:close/>
                <a:moveTo>
                  <a:pt x="151224" y="66986"/>
                </a:moveTo>
                <a:lnTo>
                  <a:pt x="151224" y="70746"/>
                </a:lnTo>
                <a:lnTo>
                  <a:pt x="147362" y="70746"/>
                </a:lnTo>
                <a:lnTo>
                  <a:pt x="147362" y="66986"/>
                </a:lnTo>
                <a:close/>
                <a:moveTo>
                  <a:pt x="4068" y="70929"/>
                </a:moveTo>
                <a:lnTo>
                  <a:pt x="4068" y="74689"/>
                </a:lnTo>
                <a:lnTo>
                  <a:pt x="184" y="74689"/>
                </a:lnTo>
                <a:lnTo>
                  <a:pt x="184" y="70929"/>
                </a:lnTo>
                <a:close/>
                <a:moveTo>
                  <a:pt x="8043" y="70929"/>
                </a:moveTo>
                <a:lnTo>
                  <a:pt x="8043" y="74689"/>
                </a:lnTo>
                <a:lnTo>
                  <a:pt x="4252" y="74689"/>
                </a:lnTo>
                <a:lnTo>
                  <a:pt x="4252" y="70929"/>
                </a:lnTo>
                <a:close/>
                <a:moveTo>
                  <a:pt x="12018" y="70929"/>
                </a:moveTo>
                <a:lnTo>
                  <a:pt x="12018" y="74689"/>
                </a:lnTo>
                <a:lnTo>
                  <a:pt x="8227" y="74689"/>
                </a:lnTo>
                <a:lnTo>
                  <a:pt x="8227" y="70929"/>
                </a:lnTo>
                <a:close/>
                <a:moveTo>
                  <a:pt x="15993" y="70929"/>
                </a:moveTo>
                <a:lnTo>
                  <a:pt x="15993" y="74689"/>
                </a:lnTo>
                <a:lnTo>
                  <a:pt x="12202" y="74689"/>
                </a:lnTo>
                <a:lnTo>
                  <a:pt x="12202" y="70929"/>
                </a:lnTo>
                <a:close/>
                <a:moveTo>
                  <a:pt x="19968" y="70929"/>
                </a:moveTo>
                <a:lnTo>
                  <a:pt x="19968" y="74689"/>
                </a:lnTo>
                <a:lnTo>
                  <a:pt x="16177" y="74689"/>
                </a:lnTo>
                <a:lnTo>
                  <a:pt x="16177" y="70929"/>
                </a:lnTo>
                <a:close/>
                <a:moveTo>
                  <a:pt x="23944" y="70929"/>
                </a:moveTo>
                <a:lnTo>
                  <a:pt x="23944" y="74689"/>
                </a:lnTo>
                <a:lnTo>
                  <a:pt x="20153" y="74689"/>
                </a:lnTo>
                <a:lnTo>
                  <a:pt x="20153" y="70929"/>
                </a:lnTo>
                <a:close/>
                <a:moveTo>
                  <a:pt x="27919" y="70929"/>
                </a:moveTo>
                <a:lnTo>
                  <a:pt x="27919" y="74689"/>
                </a:lnTo>
                <a:lnTo>
                  <a:pt x="24129" y="74689"/>
                </a:lnTo>
                <a:lnTo>
                  <a:pt x="24129" y="70929"/>
                </a:lnTo>
                <a:close/>
                <a:moveTo>
                  <a:pt x="31895" y="70929"/>
                </a:moveTo>
                <a:lnTo>
                  <a:pt x="31895" y="74689"/>
                </a:lnTo>
                <a:lnTo>
                  <a:pt x="28104" y="74689"/>
                </a:lnTo>
                <a:lnTo>
                  <a:pt x="28104" y="70929"/>
                </a:lnTo>
                <a:close/>
                <a:moveTo>
                  <a:pt x="35870" y="70929"/>
                </a:moveTo>
                <a:lnTo>
                  <a:pt x="35870" y="74689"/>
                </a:lnTo>
                <a:lnTo>
                  <a:pt x="32079" y="74689"/>
                </a:lnTo>
                <a:lnTo>
                  <a:pt x="32079" y="70929"/>
                </a:lnTo>
                <a:close/>
                <a:moveTo>
                  <a:pt x="39845" y="70929"/>
                </a:moveTo>
                <a:lnTo>
                  <a:pt x="39845" y="74689"/>
                </a:lnTo>
                <a:lnTo>
                  <a:pt x="36054" y="74689"/>
                </a:lnTo>
                <a:lnTo>
                  <a:pt x="36054" y="70929"/>
                </a:lnTo>
                <a:close/>
                <a:moveTo>
                  <a:pt x="43821" y="70929"/>
                </a:moveTo>
                <a:lnTo>
                  <a:pt x="43821" y="74689"/>
                </a:lnTo>
                <a:lnTo>
                  <a:pt x="40029" y="74689"/>
                </a:lnTo>
                <a:lnTo>
                  <a:pt x="40029" y="70929"/>
                </a:lnTo>
                <a:close/>
                <a:moveTo>
                  <a:pt x="47796" y="70929"/>
                </a:moveTo>
                <a:lnTo>
                  <a:pt x="47796" y="74689"/>
                </a:lnTo>
                <a:lnTo>
                  <a:pt x="44005" y="74689"/>
                </a:lnTo>
                <a:lnTo>
                  <a:pt x="44005" y="70929"/>
                </a:lnTo>
                <a:close/>
                <a:moveTo>
                  <a:pt x="51771" y="70929"/>
                </a:moveTo>
                <a:lnTo>
                  <a:pt x="51771" y="74689"/>
                </a:lnTo>
                <a:lnTo>
                  <a:pt x="47980" y="74689"/>
                </a:lnTo>
                <a:lnTo>
                  <a:pt x="47980" y="70929"/>
                </a:lnTo>
                <a:close/>
                <a:moveTo>
                  <a:pt x="55746" y="70929"/>
                </a:moveTo>
                <a:lnTo>
                  <a:pt x="55746" y="74689"/>
                </a:lnTo>
                <a:lnTo>
                  <a:pt x="51955" y="74689"/>
                </a:lnTo>
                <a:lnTo>
                  <a:pt x="51955" y="70929"/>
                </a:lnTo>
                <a:close/>
                <a:moveTo>
                  <a:pt x="59721" y="70929"/>
                </a:moveTo>
                <a:lnTo>
                  <a:pt x="59721" y="74689"/>
                </a:lnTo>
                <a:lnTo>
                  <a:pt x="55931" y="74689"/>
                </a:lnTo>
                <a:lnTo>
                  <a:pt x="55931" y="70929"/>
                </a:lnTo>
                <a:close/>
                <a:moveTo>
                  <a:pt x="63696" y="70929"/>
                </a:moveTo>
                <a:lnTo>
                  <a:pt x="63696" y="74689"/>
                </a:lnTo>
                <a:lnTo>
                  <a:pt x="59906" y="74689"/>
                </a:lnTo>
                <a:lnTo>
                  <a:pt x="59906" y="70929"/>
                </a:lnTo>
                <a:close/>
                <a:moveTo>
                  <a:pt x="67672" y="70929"/>
                </a:moveTo>
                <a:lnTo>
                  <a:pt x="67672" y="74689"/>
                </a:lnTo>
                <a:lnTo>
                  <a:pt x="63881" y="74689"/>
                </a:lnTo>
                <a:lnTo>
                  <a:pt x="63881" y="70929"/>
                </a:lnTo>
                <a:close/>
                <a:moveTo>
                  <a:pt x="71648" y="70929"/>
                </a:moveTo>
                <a:lnTo>
                  <a:pt x="71648" y="74689"/>
                </a:lnTo>
                <a:lnTo>
                  <a:pt x="67857" y="74689"/>
                </a:lnTo>
                <a:lnTo>
                  <a:pt x="67857" y="70929"/>
                </a:lnTo>
                <a:close/>
                <a:moveTo>
                  <a:pt x="75623" y="70929"/>
                </a:moveTo>
                <a:lnTo>
                  <a:pt x="75623" y="74689"/>
                </a:lnTo>
                <a:lnTo>
                  <a:pt x="71832" y="74689"/>
                </a:lnTo>
                <a:lnTo>
                  <a:pt x="71832" y="70929"/>
                </a:lnTo>
                <a:close/>
                <a:moveTo>
                  <a:pt x="79598" y="70929"/>
                </a:moveTo>
                <a:lnTo>
                  <a:pt x="79598" y="74689"/>
                </a:lnTo>
                <a:lnTo>
                  <a:pt x="75807" y="74689"/>
                </a:lnTo>
                <a:lnTo>
                  <a:pt x="75807" y="70929"/>
                </a:lnTo>
                <a:close/>
                <a:moveTo>
                  <a:pt x="83573" y="70929"/>
                </a:moveTo>
                <a:lnTo>
                  <a:pt x="83573" y="74689"/>
                </a:lnTo>
                <a:lnTo>
                  <a:pt x="79782" y="74689"/>
                </a:lnTo>
                <a:lnTo>
                  <a:pt x="79782" y="70929"/>
                </a:lnTo>
                <a:close/>
                <a:moveTo>
                  <a:pt x="87549" y="70929"/>
                </a:moveTo>
                <a:lnTo>
                  <a:pt x="87549" y="74689"/>
                </a:lnTo>
                <a:lnTo>
                  <a:pt x="83757" y="74689"/>
                </a:lnTo>
                <a:lnTo>
                  <a:pt x="83757" y="70929"/>
                </a:lnTo>
                <a:close/>
                <a:moveTo>
                  <a:pt x="91524" y="70929"/>
                </a:moveTo>
                <a:lnTo>
                  <a:pt x="91524" y="74689"/>
                </a:lnTo>
                <a:lnTo>
                  <a:pt x="87733" y="74689"/>
                </a:lnTo>
                <a:lnTo>
                  <a:pt x="87733" y="70929"/>
                </a:lnTo>
                <a:close/>
                <a:moveTo>
                  <a:pt x="95499" y="70929"/>
                </a:moveTo>
                <a:lnTo>
                  <a:pt x="95499" y="74689"/>
                </a:lnTo>
                <a:lnTo>
                  <a:pt x="91708" y="74689"/>
                </a:lnTo>
                <a:lnTo>
                  <a:pt x="91708" y="70929"/>
                </a:lnTo>
                <a:close/>
                <a:moveTo>
                  <a:pt x="99474" y="70929"/>
                </a:moveTo>
                <a:lnTo>
                  <a:pt x="99474" y="74689"/>
                </a:lnTo>
                <a:lnTo>
                  <a:pt x="95684" y="74689"/>
                </a:lnTo>
                <a:lnTo>
                  <a:pt x="95684" y="70929"/>
                </a:lnTo>
                <a:close/>
                <a:moveTo>
                  <a:pt x="103449" y="70929"/>
                </a:moveTo>
                <a:lnTo>
                  <a:pt x="103449" y="74689"/>
                </a:lnTo>
                <a:lnTo>
                  <a:pt x="99659" y="74689"/>
                </a:lnTo>
                <a:lnTo>
                  <a:pt x="99659" y="70929"/>
                </a:lnTo>
                <a:close/>
                <a:moveTo>
                  <a:pt x="107424" y="70929"/>
                </a:moveTo>
                <a:lnTo>
                  <a:pt x="107424" y="74689"/>
                </a:lnTo>
                <a:lnTo>
                  <a:pt x="103634" y="74689"/>
                </a:lnTo>
                <a:lnTo>
                  <a:pt x="103634" y="70929"/>
                </a:lnTo>
                <a:close/>
                <a:moveTo>
                  <a:pt x="111400" y="70929"/>
                </a:moveTo>
                <a:lnTo>
                  <a:pt x="111400" y="74689"/>
                </a:lnTo>
                <a:lnTo>
                  <a:pt x="107609" y="74689"/>
                </a:lnTo>
                <a:lnTo>
                  <a:pt x="107609" y="70929"/>
                </a:lnTo>
                <a:close/>
                <a:moveTo>
                  <a:pt x="115376" y="70929"/>
                </a:moveTo>
                <a:lnTo>
                  <a:pt x="115376" y="74689"/>
                </a:lnTo>
                <a:lnTo>
                  <a:pt x="111585" y="74689"/>
                </a:lnTo>
                <a:lnTo>
                  <a:pt x="111585" y="70929"/>
                </a:lnTo>
                <a:close/>
                <a:moveTo>
                  <a:pt x="119351" y="70929"/>
                </a:moveTo>
                <a:lnTo>
                  <a:pt x="119351" y="74689"/>
                </a:lnTo>
                <a:lnTo>
                  <a:pt x="115560" y="74689"/>
                </a:lnTo>
                <a:lnTo>
                  <a:pt x="115560" y="70929"/>
                </a:lnTo>
                <a:close/>
                <a:moveTo>
                  <a:pt x="123326" y="70929"/>
                </a:moveTo>
                <a:lnTo>
                  <a:pt x="123326" y="74689"/>
                </a:lnTo>
                <a:lnTo>
                  <a:pt x="119535" y="74689"/>
                </a:lnTo>
                <a:lnTo>
                  <a:pt x="119535" y="70929"/>
                </a:lnTo>
                <a:close/>
                <a:moveTo>
                  <a:pt x="127301" y="70929"/>
                </a:moveTo>
                <a:lnTo>
                  <a:pt x="127301" y="74689"/>
                </a:lnTo>
                <a:lnTo>
                  <a:pt x="123510" y="74689"/>
                </a:lnTo>
                <a:lnTo>
                  <a:pt x="123510" y="70929"/>
                </a:lnTo>
                <a:close/>
                <a:moveTo>
                  <a:pt x="131277" y="70929"/>
                </a:moveTo>
                <a:lnTo>
                  <a:pt x="131277" y="74689"/>
                </a:lnTo>
                <a:lnTo>
                  <a:pt x="127485" y="74689"/>
                </a:lnTo>
                <a:lnTo>
                  <a:pt x="127485" y="70929"/>
                </a:lnTo>
                <a:close/>
                <a:moveTo>
                  <a:pt x="135252" y="70929"/>
                </a:moveTo>
                <a:lnTo>
                  <a:pt x="135252" y="74689"/>
                </a:lnTo>
                <a:lnTo>
                  <a:pt x="131461" y="74689"/>
                </a:lnTo>
                <a:lnTo>
                  <a:pt x="131461" y="70929"/>
                </a:lnTo>
                <a:close/>
                <a:moveTo>
                  <a:pt x="139227" y="70929"/>
                </a:moveTo>
                <a:lnTo>
                  <a:pt x="139227" y="74689"/>
                </a:lnTo>
                <a:lnTo>
                  <a:pt x="135436" y="74689"/>
                </a:lnTo>
                <a:lnTo>
                  <a:pt x="135436" y="70929"/>
                </a:lnTo>
                <a:close/>
                <a:moveTo>
                  <a:pt x="143202" y="70929"/>
                </a:moveTo>
                <a:lnTo>
                  <a:pt x="143202" y="74689"/>
                </a:lnTo>
                <a:lnTo>
                  <a:pt x="139411" y="74689"/>
                </a:lnTo>
                <a:lnTo>
                  <a:pt x="139411" y="70929"/>
                </a:lnTo>
                <a:close/>
                <a:moveTo>
                  <a:pt x="147177" y="70929"/>
                </a:moveTo>
                <a:lnTo>
                  <a:pt x="147177" y="74689"/>
                </a:lnTo>
                <a:lnTo>
                  <a:pt x="143387" y="74689"/>
                </a:lnTo>
                <a:lnTo>
                  <a:pt x="143387" y="70929"/>
                </a:lnTo>
                <a:close/>
                <a:moveTo>
                  <a:pt x="151224" y="70929"/>
                </a:moveTo>
                <a:lnTo>
                  <a:pt x="151224" y="74689"/>
                </a:lnTo>
                <a:lnTo>
                  <a:pt x="147362" y="74689"/>
                </a:lnTo>
                <a:lnTo>
                  <a:pt x="147362" y="70929"/>
                </a:lnTo>
                <a:close/>
                <a:moveTo>
                  <a:pt x="4068" y="74872"/>
                </a:moveTo>
                <a:lnTo>
                  <a:pt x="4068" y="78632"/>
                </a:lnTo>
                <a:lnTo>
                  <a:pt x="184" y="78632"/>
                </a:lnTo>
                <a:lnTo>
                  <a:pt x="184" y="74872"/>
                </a:lnTo>
                <a:close/>
                <a:moveTo>
                  <a:pt x="8043" y="74872"/>
                </a:moveTo>
                <a:lnTo>
                  <a:pt x="8043" y="78632"/>
                </a:lnTo>
                <a:lnTo>
                  <a:pt x="4252" y="78632"/>
                </a:lnTo>
                <a:lnTo>
                  <a:pt x="4252" y="74872"/>
                </a:lnTo>
                <a:close/>
                <a:moveTo>
                  <a:pt x="12018" y="74872"/>
                </a:moveTo>
                <a:lnTo>
                  <a:pt x="12018" y="78632"/>
                </a:lnTo>
                <a:lnTo>
                  <a:pt x="8227" y="78632"/>
                </a:lnTo>
                <a:lnTo>
                  <a:pt x="8227" y="74872"/>
                </a:lnTo>
                <a:close/>
                <a:moveTo>
                  <a:pt x="15993" y="74872"/>
                </a:moveTo>
                <a:lnTo>
                  <a:pt x="15993" y="78632"/>
                </a:lnTo>
                <a:lnTo>
                  <a:pt x="12202" y="78632"/>
                </a:lnTo>
                <a:lnTo>
                  <a:pt x="12202" y="74872"/>
                </a:lnTo>
                <a:close/>
                <a:moveTo>
                  <a:pt x="19968" y="74872"/>
                </a:moveTo>
                <a:lnTo>
                  <a:pt x="19968" y="78632"/>
                </a:lnTo>
                <a:lnTo>
                  <a:pt x="16177" y="78632"/>
                </a:lnTo>
                <a:lnTo>
                  <a:pt x="16177" y="74872"/>
                </a:lnTo>
                <a:close/>
                <a:moveTo>
                  <a:pt x="23944" y="74872"/>
                </a:moveTo>
                <a:lnTo>
                  <a:pt x="23944" y="78632"/>
                </a:lnTo>
                <a:lnTo>
                  <a:pt x="20153" y="78632"/>
                </a:lnTo>
                <a:lnTo>
                  <a:pt x="20153" y="74872"/>
                </a:lnTo>
                <a:close/>
                <a:moveTo>
                  <a:pt x="27919" y="74872"/>
                </a:moveTo>
                <a:lnTo>
                  <a:pt x="27919" y="78632"/>
                </a:lnTo>
                <a:lnTo>
                  <a:pt x="24129" y="78632"/>
                </a:lnTo>
                <a:lnTo>
                  <a:pt x="24129" y="74872"/>
                </a:lnTo>
                <a:close/>
                <a:moveTo>
                  <a:pt x="31895" y="74872"/>
                </a:moveTo>
                <a:lnTo>
                  <a:pt x="31895" y="78632"/>
                </a:lnTo>
                <a:lnTo>
                  <a:pt x="28104" y="78632"/>
                </a:lnTo>
                <a:lnTo>
                  <a:pt x="28104" y="74872"/>
                </a:lnTo>
                <a:close/>
                <a:moveTo>
                  <a:pt x="35870" y="74872"/>
                </a:moveTo>
                <a:lnTo>
                  <a:pt x="35870" y="78632"/>
                </a:lnTo>
                <a:lnTo>
                  <a:pt x="32079" y="78632"/>
                </a:lnTo>
                <a:lnTo>
                  <a:pt x="32079" y="74872"/>
                </a:lnTo>
                <a:close/>
                <a:moveTo>
                  <a:pt x="39845" y="74872"/>
                </a:moveTo>
                <a:lnTo>
                  <a:pt x="39845" y="78632"/>
                </a:lnTo>
                <a:lnTo>
                  <a:pt x="36054" y="78632"/>
                </a:lnTo>
                <a:lnTo>
                  <a:pt x="36054" y="74872"/>
                </a:lnTo>
                <a:close/>
                <a:moveTo>
                  <a:pt x="43821" y="74872"/>
                </a:moveTo>
                <a:lnTo>
                  <a:pt x="43821" y="78632"/>
                </a:lnTo>
                <a:lnTo>
                  <a:pt x="40029" y="78632"/>
                </a:lnTo>
                <a:lnTo>
                  <a:pt x="40029" y="74872"/>
                </a:lnTo>
                <a:close/>
                <a:moveTo>
                  <a:pt x="47796" y="74872"/>
                </a:moveTo>
                <a:lnTo>
                  <a:pt x="47796" y="78632"/>
                </a:lnTo>
                <a:lnTo>
                  <a:pt x="44005" y="78632"/>
                </a:lnTo>
                <a:lnTo>
                  <a:pt x="44005" y="74872"/>
                </a:lnTo>
                <a:close/>
                <a:moveTo>
                  <a:pt x="51771" y="74872"/>
                </a:moveTo>
                <a:lnTo>
                  <a:pt x="51771" y="78632"/>
                </a:lnTo>
                <a:lnTo>
                  <a:pt x="47980" y="78632"/>
                </a:lnTo>
                <a:lnTo>
                  <a:pt x="47980" y="74872"/>
                </a:lnTo>
                <a:close/>
                <a:moveTo>
                  <a:pt x="55746" y="74872"/>
                </a:moveTo>
                <a:lnTo>
                  <a:pt x="55746" y="78632"/>
                </a:lnTo>
                <a:lnTo>
                  <a:pt x="51955" y="78632"/>
                </a:lnTo>
                <a:lnTo>
                  <a:pt x="51955" y="74872"/>
                </a:lnTo>
                <a:close/>
                <a:moveTo>
                  <a:pt x="59721" y="74872"/>
                </a:moveTo>
                <a:lnTo>
                  <a:pt x="59721" y="78632"/>
                </a:lnTo>
                <a:lnTo>
                  <a:pt x="55931" y="78632"/>
                </a:lnTo>
                <a:lnTo>
                  <a:pt x="55931" y="74872"/>
                </a:lnTo>
                <a:close/>
                <a:moveTo>
                  <a:pt x="63696" y="74872"/>
                </a:moveTo>
                <a:lnTo>
                  <a:pt x="63696" y="78632"/>
                </a:lnTo>
                <a:lnTo>
                  <a:pt x="59906" y="78632"/>
                </a:lnTo>
                <a:lnTo>
                  <a:pt x="59906" y="74872"/>
                </a:lnTo>
                <a:close/>
                <a:moveTo>
                  <a:pt x="67672" y="74872"/>
                </a:moveTo>
                <a:lnTo>
                  <a:pt x="67672" y="78632"/>
                </a:lnTo>
                <a:lnTo>
                  <a:pt x="63881" y="78632"/>
                </a:lnTo>
                <a:lnTo>
                  <a:pt x="63881" y="74872"/>
                </a:lnTo>
                <a:close/>
                <a:moveTo>
                  <a:pt x="71648" y="74872"/>
                </a:moveTo>
                <a:lnTo>
                  <a:pt x="71648" y="78632"/>
                </a:lnTo>
                <a:lnTo>
                  <a:pt x="67857" y="78632"/>
                </a:lnTo>
                <a:lnTo>
                  <a:pt x="67857" y="74872"/>
                </a:lnTo>
                <a:close/>
                <a:moveTo>
                  <a:pt x="75623" y="74872"/>
                </a:moveTo>
                <a:lnTo>
                  <a:pt x="75623" y="78632"/>
                </a:lnTo>
                <a:lnTo>
                  <a:pt x="71832" y="78632"/>
                </a:lnTo>
                <a:lnTo>
                  <a:pt x="71832" y="74872"/>
                </a:lnTo>
                <a:close/>
                <a:moveTo>
                  <a:pt x="79598" y="74872"/>
                </a:moveTo>
                <a:lnTo>
                  <a:pt x="79598" y="78632"/>
                </a:lnTo>
                <a:lnTo>
                  <a:pt x="75807" y="78632"/>
                </a:lnTo>
                <a:lnTo>
                  <a:pt x="75807" y="74872"/>
                </a:lnTo>
                <a:close/>
                <a:moveTo>
                  <a:pt x="83573" y="74872"/>
                </a:moveTo>
                <a:lnTo>
                  <a:pt x="83573" y="78632"/>
                </a:lnTo>
                <a:lnTo>
                  <a:pt x="79782" y="78632"/>
                </a:lnTo>
                <a:lnTo>
                  <a:pt x="79782" y="74872"/>
                </a:lnTo>
                <a:close/>
                <a:moveTo>
                  <a:pt x="87549" y="74872"/>
                </a:moveTo>
                <a:lnTo>
                  <a:pt x="87549" y="78632"/>
                </a:lnTo>
                <a:lnTo>
                  <a:pt x="83757" y="78632"/>
                </a:lnTo>
                <a:lnTo>
                  <a:pt x="83757" y="74872"/>
                </a:lnTo>
                <a:close/>
                <a:moveTo>
                  <a:pt x="91524" y="74872"/>
                </a:moveTo>
                <a:lnTo>
                  <a:pt x="91524" y="78632"/>
                </a:lnTo>
                <a:lnTo>
                  <a:pt x="87733" y="78632"/>
                </a:lnTo>
                <a:lnTo>
                  <a:pt x="87733" y="74872"/>
                </a:lnTo>
                <a:close/>
                <a:moveTo>
                  <a:pt x="95499" y="74872"/>
                </a:moveTo>
                <a:lnTo>
                  <a:pt x="95499" y="78632"/>
                </a:lnTo>
                <a:lnTo>
                  <a:pt x="91708" y="78632"/>
                </a:lnTo>
                <a:lnTo>
                  <a:pt x="91708" y="74872"/>
                </a:lnTo>
                <a:close/>
                <a:moveTo>
                  <a:pt x="99474" y="74872"/>
                </a:moveTo>
                <a:lnTo>
                  <a:pt x="99474" y="78632"/>
                </a:lnTo>
                <a:lnTo>
                  <a:pt x="95684" y="78632"/>
                </a:lnTo>
                <a:lnTo>
                  <a:pt x="95684" y="74872"/>
                </a:lnTo>
                <a:close/>
                <a:moveTo>
                  <a:pt x="103449" y="74872"/>
                </a:moveTo>
                <a:lnTo>
                  <a:pt x="103449" y="78632"/>
                </a:lnTo>
                <a:lnTo>
                  <a:pt x="99659" y="78632"/>
                </a:lnTo>
                <a:lnTo>
                  <a:pt x="99659" y="74872"/>
                </a:lnTo>
                <a:close/>
                <a:moveTo>
                  <a:pt x="107424" y="74872"/>
                </a:moveTo>
                <a:lnTo>
                  <a:pt x="107424" y="78632"/>
                </a:lnTo>
                <a:lnTo>
                  <a:pt x="103634" y="78632"/>
                </a:lnTo>
                <a:lnTo>
                  <a:pt x="103634" y="74872"/>
                </a:lnTo>
                <a:close/>
                <a:moveTo>
                  <a:pt x="111400" y="74872"/>
                </a:moveTo>
                <a:lnTo>
                  <a:pt x="111400" y="78632"/>
                </a:lnTo>
                <a:lnTo>
                  <a:pt x="107609" y="78632"/>
                </a:lnTo>
                <a:lnTo>
                  <a:pt x="107609" y="74872"/>
                </a:lnTo>
                <a:close/>
                <a:moveTo>
                  <a:pt x="115376" y="74872"/>
                </a:moveTo>
                <a:lnTo>
                  <a:pt x="115376" y="78632"/>
                </a:lnTo>
                <a:lnTo>
                  <a:pt x="111585" y="78632"/>
                </a:lnTo>
                <a:lnTo>
                  <a:pt x="111585" y="74872"/>
                </a:lnTo>
                <a:close/>
                <a:moveTo>
                  <a:pt x="119351" y="74872"/>
                </a:moveTo>
                <a:lnTo>
                  <a:pt x="119351" y="78632"/>
                </a:lnTo>
                <a:lnTo>
                  <a:pt x="115560" y="78632"/>
                </a:lnTo>
                <a:lnTo>
                  <a:pt x="115560" y="74872"/>
                </a:lnTo>
                <a:close/>
                <a:moveTo>
                  <a:pt x="123326" y="74872"/>
                </a:moveTo>
                <a:lnTo>
                  <a:pt x="123326" y="78632"/>
                </a:lnTo>
                <a:lnTo>
                  <a:pt x="119535" y="78632"/>
                </a:lnTo>
                <a:lnTo>
                  <a:pt x="119535" y="74872"/>
                </a:lnTo>
                <a:close/>
                <a:moveTo>
                  <a:pt x="127301" y="74872"/>
                </a:moveTo>
                <a:lnTo>
                  <a:pt x="127301" y="78632"/>
                </a:lnTo>
                <a:lnTo>
                  <a:pt x="123510" y="78632"/>
                </a:lnTo>
                <a:lnTo>
                  <a:pt x="123510" y="74872"/>
                </a:lnTo>
                <a:close/>
                <a:moveTo>
                  <a:pt x="131277" y="74872"/>
                </a:moveTo>
                <a:lnTo>
                  <a:pt x="131277" y="78632"/>
                </a:lnTo>
                <a:lnTo>
                  <a:pt x="127485" y="78632"/>
                </a:lnTo>
                <a:lnTo>
                  <a:pt x="127485" y="74872"/>
                </a:lnTo>
                <a:close/>
                <a:moveTo>
                  <a:pt x="135252" y="74872"/>
                </a:moveTo>
                <a:lnTo>
                  <a:pt x="135252" y="78632"/>
                </a:lnTo>
                <a:lnTo>
                  <a:pt x="131461" y="78632"/>
                </a:lnTo>
                <a:lnTo>
                  <a:pt x="131461" y="74872"/>
                </a:lnTo>
                <a:close/>
                <a:moveTo>
                  <a:pt x="139227" y="74872"/>
                </a:moveTo>
                <a:lnTo>
                  <a:pt x="139227" y="78632"/>
                </a:lnTo>
                <a:lnTo>
                  <a:pt x="135436" y="78632"/>
                </a:lnTo>
                <a:lnTo>
                  <a:pt x="135436" y="74872"/>
                </a:lnTo>
                <a:close/>
                <a:moveTo>
                  <a:pt x="143202" y="74872"/>
                </a:moveTo>
                <a:lnTo>
                  <a:pt x="143202" y="78632"/>
                </a:lnTo>
                <a:lnTo>
                  <a:pt x="139411" y="78632"/>
                </a:lnTo>
                <a:lnTo>
                  <a:pt x="139411" y="74872"/>
                </a:lnTo>
                <a:close/>
                <a:moveTo>
                  <a:pt x="147177" y="74872"/>
                </a:moveTo>
                <a:lnTo>
                  <a:pt x="147177" y="78632"/>
                </a:lnTo>
                <a:lnTo>
                  <a:pt x="143387" y="78632"/>
                </a:lnTo>
                <a:lnTo>
                  <a:pt x="143387" y="74872"/>
                </a:lnTo>
                <a:close/>
                <a:moveTo>
                  <a:pt x="151224" y="74872"/>
                </a:moveTo>
                <a:lnTo>
                  <a:pt x="151224" y="78632"/>
                </a:lnTo>
                <a:lnTo>
                  <a:pt x="147362" y="78632"/>
                </a:lnTo>
                <a:lnTo>
                  <a:pt x="147362" y="74872"/>
                </a:lnTo>
                <a:close/>
                <a:moveTo>
                  <a:pt x="4068" y="78815"/>
                </a:moveTo>
                <a:lnTo>
                  <a:pt x="4068" y="82574"/>
                </a:lnTo>
                <a:lnTo>
                  <a:pt x="184" y="82574"/>
                </a:lnTo>
                <a:lnTo>
                  <a:pt x="184" y="78815"/>
                </a:lnTo>
                <a:close/>
                <a:moveTo>
                  <a:pt x="8043" y="78815"/>
                </a:moveTo>
                <a:lnTo>
                  <a:pt x="8043" y="82574"/>
                </a:lnTo>
                <a:lnTo>
                  <a:pt x="4252" y="82574"/>
                </a:lnTo>
                <a:lnTo>
                  <a:pt x="4252" y="78815"/>
                </a:lnTo>
                <a:close/>
                <a:moveTo>
                  <a:pt x="12018" y="78815"/>
                </a:moveTo>
                <a:lnTo>
                  <a:pt x="12018" y="82574"/>
                </a:lnTo>
                <a:lnTo>
                  <a:pt x="8227" y="82574"/>
                </a:lnTo>
                <a:lnTo>
                  <a:pt x="8227" y="78815"/>
                </a:lnTo>
                <a:close/>
                <a:moveTo>
                  <a:pt x="15993" y="78815"/>
                </a:moveTo>
                <a:lnTo>
                  <a:pt x="15993" y="82574"/>
                </a:lnTo>
                <a:lnTo>
                  <a:pt x="12202" y="82574"/>
                </a:lnTo>
                <a:lnTo>
                  <a:pt x="12202" y="78815"/>
                </a:lnTo>
                <a:close/>
                <a:moveTo>
                  <a:pt x="19968" y="78815"/>
                </a:moveTo>
                <a:lnTo>
                  <a:pt x="19968" y="82574"/>
                </a:lnTo>
                <a:lnTo>
                  <a:pt x="16177" y="82574"/>
                </a:lnTo>
                <a:lnTo>
                  <a:pt x="16177" y="78815"/>
                </a:lnTo>
                <a:close/>
                <a:moveTo>
                  <a:pt x="23944" y="78815"/>
                </a:moveTo>
                <a:lnTo>
                  <a:pt x="23944" y="82574"/>
                </a:lnTo>
                <a:lnTo>
                  <a:pt x="20152" y="82574"/>
                </a:lnTo>
                <a:lnTo>
                  <a:pt x="20152" y="78815"/>
                </a:lnTo>
                <a:close/>
                <a:moveTo>
                  <a:pt x="27919" y="78815"/>
                </a:moveTo>
                <a:lnTo>
                  <a:pt x="27919" y="82574"/>
                </a:lnTo>
                <a:lnTo>
                  <a:pt x="24129" y="82574"/>
                </a:lnTo>
                <a:lnTo>
                  <a:pt x="24129" y="78815"/>
                </a:lnTo>
                <a:close/>
                <a:moveTo>
                  <a:pt x="31895" y="78815"/>
                </a:moveTo>
                <a:lnTo>
                  <a:pt x="31895" y="82574"/>
                </a:lnTo>
                <a:lnTo>
                  <a:pt x="28104" y="82574"/>
                </a:lnTo>
                <a:lnTo>
                  <a:pt x="28104" y="78815"/>
                </a:lnTo>
                <a:close/>
                <a:moveTo>
                  <a:pt x="35870" y="78815"/>
                </a:moveTo>
                <a:lnTo>
                  <a:pt x="35870" y="82574"/>
                </a:lnTo>
                <a:lnTo>
                  <a:pt x="32079" y="82574"/>
                </a:lnTo>
                <a:lnTo>
                  <a:pt x="32079" y="78815"/>
                </a:lnTo>
                <a:close/>
                <a:moveTo>
                  <a:pt x="39845" y="78815"/>
                </a:moveTo>
                <a:lnTo>
                  <a:pt x="39845" y="82574"/>
                </a:lnTo>
                <a:lnTo>
                  <a:pt x="36054" y="82574"/>
                </a:lnTo>
                <a:lnTo>
                  <a:pt x="36054" y="78815"/>
                </a:lnTo>
                <a:close/>
                <a:moveTo>
                  <a:pt x="43821" y="78815"/>
                </a:moveTo>
                <a:lnTo>
                  <a:pt x="43821" y="82574"/>
                </a:lnTo>
                <a:lnTo>
                  <a:pt x="40029" y="82574"/>
                </a:lnTo>
                <a:lnTo>
                  <a:pt x="40029" y="78815"/>
                </a:lnTo>
                <a:close/>
                <a:moveTo>
                  <a:pt x="47796" y="78815"/>
                </a:moveTo>
                <a:lnTo>
                  <a:pt x="47796" y="82574"/>
                </a:lnTo>
                <a:lnTo>
                  <a:pt x="44005" y="82574"/>
                </a:lnTo>
                <a:lnTo>
                  <a:pt x="44005" y="78815"/>
                </a:lnTo>
                <a:close/>
                <a:moveTo>
                  <a:pt x="51771" y="78815"/>
                </a:moveTo>
                <a:lnTo>
                  <a:pt x="51771" y="82574"/>
                </a:lnTo>
                <a:lnTo>
                  <a:pt x="47980" y="82574"/>
                </a:lnTo>
                <a:lnTo>
                  <a:pt x="47980" y="78815"/>
                </a:lnTo>
                <a:close/>
                <a:moveTo>
                  <a:pt x="55746" y="78815"/>
                </a:moveTo>
                <a:lnTo>
                  <a:pt x="55746" y="82574"/>
                </a:lnTo>
                <a:lnTo>
                  <a:pt x="51955" y="82574"/>
                </a:lnTo>
                <a:lnTo>
                  <a:pt x="51955" y="78815"/>
                </a:lnTo>
                <a:close/>
                <a:moveTo>
                  <a:pt x="59721" y="78815"/>
                </a:moveTo>
                <a:lnTo>
                  <a:pt x="59721" y="82574"/>
                </a:lnTo>
                <a:lnTo>
                  <a:pt x="55931" y="82574"/>
                </a:lnTo>
                <a:lnTo>
                  <a:pt x="55931" y="78815"/>
                </a:lnTo>
                <a:close/>
                <a:moveTo>
                  <a:pt x="63696" y="78815"/>
                </a:moveTo>
                <a:lnTo>
                  <a:pt x="63696" y="82574"/>
                </a:lnTo>
                <a:lnTo>
                  <a:pt x="59906" y="82574"/>
                </a:lnTo>
                <a:lnTo>
                  <a:pt x="59906" y="78815"/>
                </a:lnTo>
                <a:close/>
                <a:moveTo>
                  <a:pt x="67672" y="78815"/>
                </a:moveTo>
                <a:lnTo>
                  <a:pt x="67672" y="82574"/>
                </a:lnTo>
                <a:lnTo>
                  <a:pt x="63881" y="82574"/>
                </a:lnTo>
                <a:lnTo>
                  <a:pt x="63881" y="78815"/>
                </a:lnTo>
                <a:close/>
                <a:moveTo>
                  <a:pt x="71648" y="78815"/>
                </a:moveTo>
                <a:lnTo>
                  <a:pt x="71648" y="82574"/>
                </a:lnTo>
                <a:lnTo>
                  <a:pt x="67857" y="82574"/>
                </a:lnTo>
                <a:lnTo>
                  <a:pt x="67857" y="78815"/>
                </a:lnTo>
                <a:close/>
                <a:moveTo>
                  <a:pt x="75623" y="78815"/>
                </a:moveTo>
                <a:lnTo>
                  <a:pt x="75623" y="82574"/>
                </a:lnTo>
                <a:lnTo>
                  <a:pt x="71832" y="82574"/>
                </a:lnTo>
                <a:lnTo>
                  <a:pt x="71832" y="78815"/>
                </a:lnTo>
                <a:close/>
                <a:moveTo>
                  <a:pt x="79598" y="78815"/>
                </a:moveTo>
                <a:lnTo>
                  <a:pt x="79598" y="82574"/>
                </a:lnTo>
                <a:lnTo>
                  <a:pt x="75807" y="82574"/>
                </a:lnTo>
                <a:lnTo>
                  <a:pt x="75807" y="78815"/>
                </a:lnTo>
                <a:close/>
                <a:moveTo>
                  <a:pt x="83573" y="78815"/>
                </a:moveTo>
                <a:lnTo>
                  <a:pt x="83573" y="82574"/>
                </a:lnTo>
                <a:lnTo>
                  <a:pt x="79782" y="82574"/>
                </a:lnTo>
                <a:lnTo>
                  <a:pt x="79782" y="78815"/>
                </a:lnTo>
                <a:close/>
                <a:moveTo>
                  <a:pt x="87549" y="78815"/>
                </a:moveTo>
                <a:lnTo>
                  <a:pt x="87549" y="82574"/>
                </a:lnTo>
                <a:lnTo>
                  <a:pt x="83757" y="82574"/>
                </a:lnTo>
                <a:lnTo>
                  <a:pt x="83757" y="78815"/>
                </a:lnTo>
                <a:close/>
                <a:moveTo>
                  <a:pt x="91524" y="78815"/>
                </a:moveTo>
                <a:lnTo>
                  <a:pt x="91524" y="82574"/>
                </a:lnTo>
                <a:lnTo>
                  <a:pt x="87733" y="82574"/>
                </a:lnTo>
                <a:lnTo>
                  <a:pt x="87733" y="78815"/>
                </a:lnTo>
                <a:close/>
                <a:moveTo>
                  <a:pt x="95499" y="78815"/>
                </a:moveTo>
                <a:lnTo>
                  <a:pt x="95499" y="82574"/>
                </a:lnTo>
                <a:lnTo>
                  <a:pt x="91708" y="82574"/>
                </a:lnTo>
                <a:lnTo>
                  <a:pt x="91708" y="78815"/>
                </a:lnTo>
                <a:close/>
                <a:moveTo>
                  <a:pt x="99474" y="78815"/>
                </a:moveTo>
                <a:lnTo>
                  <a:pt x="99474" y="82574"/>
                </a:lnTo>
                <a:lnTo>
                  <a:pt x="95684" y="82574"/>
                </a:lnTo>
                <a:lnTo>
                  <a:pt x="95684" y="78815"/>
                </a:lnTo>
                <a:close/>
                <a:moveTo>
                  <a:pt x="103449" y="78815"/>
                </a:moveTo>
                <a:lnTo>
                  <a:pt x="103449" y="82574"/>
                </a:lnTo>
                <a:lnTo>
                  <a:pt x="99659" y="82574"/>
                </a:lnTo>
                <a:lnTo>
                  <a:pt x="99659" y="78815"/>
                </a:lnTo>
                <a:close/>
                <a:moveTo>
                  <a:pt x="107424" y="78815"/>
                </a:moveTo>
                <a:lnTo>
                  <a:pt x="107424" y="82574"/>
                </a:lnTo>
                <a:lnTo>
                  <a:pt x="103634" y="82574"/>
                </a:lnTo>
                <a:lnTo>
                  <a:pt x="103634" y="78815"/>
                </a:lnTo>
                <a:close/>
                <a:moveTo>
                  <a:pt x="111400" y="78815"/>
                </a:moveTo>
                <a:lnTo>
                  <a:pt x="111400" y="82574"/>
                </a:lnTo>
                <a:lnTo>
                  <a:pt x="107609" y="82574"/>
                </a:lnTo>
                <a:lnTo>
                  <a:pt x="107609" y="78815"/>
                </a:lnTo>
                <a:close/>
                <a:moveTo>
                  <a:pt x="115376" y="78815"/>
                </a:moveTo>
                <a:lnTo>
                  <a:pt x="115376" y="82574"/>
                </a:lnTo>
                <a:lnTo>
                  <a:pt x="111585" y="82574"/>
                </a:lnTo>
                <a:lnTo>
                  <a:pt x="111585" y="78815"/>
                </a:lnTo>
                <a:close/>
                <a:moveTo>
                  <a:pt x="119351" y="78815"/>
                </a:moveTo>
                <a:lnTo>
                  <a:pt x="119351" y="82574"/>
                </a:lnTo>
                <a:lnTo>
                  <a:pt x="115560" y="82574"/>
                </a:lnTo>
                <a:lnTo>
                  <a:pt x="115560" y="78815"/>
                </a:lnTo>
                <a:close/>
                <a:moveTo>
                  <a:pt x="123326" y="78815"/>
                </a:moveTo>
                <a:lnTo>
                  <a:pt x="123326" y="82574"/>
                </a:lnTo>
                <a:lnTo>
                  <a:pt x="119535" y="82574"/>
                </a:lnTo>
                <a:lnTo>
                  <a:pt x="119535" y="78815"/>
                </a:lnTo>
                <a:close/>
                <a:moveTo>
                  <a:pt x="127301" y="78815"/>
                </a:moveTo>
                <a:lnTo>
                  <a:pt x="127301" y="82574"/>
                </a:lnTo>
                <a:lnTo>
                  <a:pt x="123510" y="82574"/>
                </a:lnTo>
                <a:lnTo>
                  <a:pt x="123510" y="78815"/>
                </a:lnTo>
                <a:close/>
                <a:moveTo>
                  <a:pt x="131277" y="78815"/>
                </a:moveTo>
                <a:lnTo>
                  <a:pt x="131277" y="82574"/>
                </a:lnTo>
                <a:lnTo>
                  <a:pt x="127485" y="82574"/>
                </a:lnTo>
                <a:lnTo>
                  <a:pt x="127485" y="78815"/>
                </a:lnTo>
                <a:close/>
                <a:moveTo>
                  <a:pt x="135252" y="78815"/>
                </a:moveTo>
                <a:lnTo>
                  <a:pt x="135252" y="82574"/>
                </a:lnTo>
                <a:lnTo>
                  <a:pt x="131461" y="82574"/>
                </a:lnTo>
                <a:lnTo>
                  <a:pt x="131461" y="78815"/>
                </a:lnTo>
                <a:close/>
                <a:moveTo>
                  <a:pt x="139227" y="78815"/>
                </a:moveTo>
                <a:lnTo>
                  <a:pt x="139227" y="82574"/>
                </a:lnTo>
                <a:lnTo>
                  <a:pt x="135436" y="82574"/>
                </a:lnTo>
                <a:lnTo>
                  <a:pt x="135436" y="78815"/>
                </a:lnTo>
                <a:close/>
                <a:moveTo>
                  <a:pt x="143202" y="78815"/>
                </a:moveTo>
                <a:lnTo>
                  <a:pt x="143202" y="82574"/>
                </a:lnTo>
                <a:lnTo>
                  <a:pt x="139411" y="82574"/>
                </a:lnTo>
                <a:lnTo>
                  <a:pt x="139411" y="78815"/>
                </a:lnTo>
                <a:close/>
                <a:moveTo>
                  <a:pt x="147177" y="78815"/>
                </a:moveTo>
                <a:lnTo>
                  <a:pt x="147177" y="82574"/>
                </a:lnTo>
                <a:lnTo>
                  <a:pt x="143387" y="82574"/>
                </a:lnTo>
                <a:lnTo>
                  <a:pt x="143387" y="78815"/>
                </a:lnTo>
                <a:close/>
                <a:moveTo>
                  <a:pt x="151224" y="78815"/>
                </a:moveTo>
                <a:lnTo>
                  <a:pt x="151224" y="82574"/>
                </a:lnTo>
                <a:lnTo>
                  <a:pt x="147362" y="82574"/>
                </a:lnTo>
                <a:lnTo>
                  <a:pt x="147362" y="78815"/>
                </a:lnTo>
                <a:close/>
                <a:moveTo>
                  <a:pt x="4068" y="82757"/>
                </a:moveTo>
                <a:lnTo>
                  <a:pt x="4068" y="86517"/>
                </a:lnTo>
                <a:lnTo>
                  <a:pt x="184" y="86517"/>
                </a:lnTo>
                <a:lnTo>
                  <a:pt x="184" y="82757"/>
                </a:lnTo>
                <a:close/>
                <a:moveTo>
                  <a:pt x="8043" y="82757"/>
                </a:moveTo>
                <a:lnTo>
                  <a:pt x="8043" y="86517"/>
                </a:lnTo>
                <a:lnTo>
                  <a:pt x="4252" y="86517"/>
                </a:lnTo>
                <a:lnTo>
                  <a:pt x="4252" y="82757"/>
                </a:lnTo>
                <a:close/>
                <a:moveTo>
                  <a:pt x="12018" y="82757"/>
                </a:moveTo>
                <a:lnTo>
                  <a:pt x="12018" y="86517"/>
                </a:lnTo>
                <a:lnTo>
                  <a:pt x="8227" y="86517"/>
                </a:lnTo>
                <a:lnTo>
                  <a:pt x="8227" y="82757"/>
                </a:lnTo>
                <a:close/>
                <a:moveTo>
                  <a:pt x="15993" y="82757"/>
                </a:moveTo>
                <a:lnTo>
                  <a:pt x="15993" y="86517"/>
                </a:lnTo>
                <a:lnTo>
                  <a:pt x="12202" y="86517"/>
                </a:lnTo>
                <a:lnTo>
                  <a:pt x="12202" y="82757"/>
                </a:lnTo>
                <a:close/>
                <a:moveTo>
                  <a:pt x="19968" y="82757"/>
                </a:moveTo>
                <a:lnTo>
                  <a:pt x="19968" y="86517"/>
                </a:lnTo>
                <a:lnTo>
                  <a:pt x="16177" y="86517"/>
                </a:lnTo>
                <a:lnTo>
                  <a:pt x="16177" y="82757"/>
                </a:lnTo>
                <a:close/>
                <a:moveTo>
                  <a:pt x="23944" y="82757"/>
                </a:moveTo>
                <a:lnTo>
                  <a:pt x="23944" y="86517"/>
                </a:lnTo>
                <a:lnTo>
                  <a:pt x="20152" y="86517"/>
                </a:lnTo>
                <a:lnTo>
                  <a:pt x="20152" y="82757"/>
                </a:lnTo>
                <a:close/>
                <a:moveTo>
                  <a:pt x="27919" y="82757"/>
                </a:moveTo>
                <a:lnTo>
                  <a:pt x="27919" y="86517"/>
                </a:lnTo>
                <a:lnTo>
                  <a:pt x="24129" y="86517"/>
                </a:lnTo>
                <a:lnTo>
                  <a:pt x="24129" y="82757"/>
                </a:lnTo>
                <a:close/>
                <a:moveTo>
                  <a:pt x="31895" y="82757"/>
                </a:moveTo>
                <a:lnTo>
                  <a:pt x="31895" y="86517"/>
                </a:lnTo>
                <a:lnTo>
                  <a:pt x="28104" y="86517"/>
                </a:lnTo>
                <a:lnTo>
                  <a:pt x="28104" y="82757"/>
                </a:lnTo>
                <a:close/>
                <a:moveTo>
                  <a:pt x="35870" y="82757"/>
                </a:moveTo>
                <a:lnTo>
                  <a:pt x="35870" y="86517"/>
                </a:lnTo>
                <a:lnTo>
                  <a:pt x="32079" y="86517"/>
                </a:lnTo>
                <a:lnTo>
                  <a:pt x="32079" y="82757"/>
                </a:lnTo>
                <a:close/>
                <a:moveTo>
                  <a:pt x="39845" y="82757"/>
                </a:moveTo>
                <a:lnTo>
                  <a:pt x="39845" y="86517"/>
                </a:lnTo>
                <a:lnTo>
                  <a:pt x="36054" y="86517"/>
                </a:lnTo>
                <a:lnTo>
                  <a:pt x="36054" y="82757"/>
                </a:lnTo>
                <a:close/>
                <a:moveTo>
                  <a:pt x="43821" y="82757"/>
                </a:moveTo>
                <a:lnTo>
                  <a:pt x="43821" y="86517"/>
                </a:lnTo>
                <a:lnTo>
                  <a:pt x="40029" y="86517"/>
                </a:lnTo>
                <a:lnTo>
                  <a:pt x="40029" y="82757"/>
                </a:lnTo>
                <a:close/>
                <a:moveTo>
                  <a:pt x="47796" y="82757"/>
                </a:moveTo>
                <a:lnTo>
                  <a:pt x="47796" y="86517"/>
                </a:lnTo>
                <a:lnTo>
                  <a:pt x="44005" y="86517"/>
                </a:lnTo>
                <a:lnTo>
                  <a:pt x="44005" y="82757"/>
                </a:lnTo>
                <a:close/>
                <a:moveTo>
                  <a:pt x="51771" y="82757"/>
                </a:moveTo>
                <a:lnTo>
                  <a:pt x="51771" y="86517"/>
                </a:lnTo>
                <a:lnTo>
                  <a:pt x="47980" y="86517"/>
                </a:lnTo>
                <a:lnTo>
                  <a:pt x="47980" y="82757"/>
                </a:lnTo>
                <a:close/>
                <a:moveTo>
                  <a:pt x="55746" y="82757"/>
                </a:moveTo>
                <a:lnTo>
                  <a:pt x="55746" y="86517"/>
                </a:lnTo>
                <a:lnTo>
                  <a:pt x="51955" y="86517"/>
                </a:lnTo>
                <a:lnTo>
                  <a:pt x="51955" y="82757"/>
                </a:lnTo>
                <a:close/>
                <a:moveTo>
                  <a:pt x="59721" y="82757"/>
                </a:moveTo>
                <a:lnTo>
                  <a:pt x="59721" y="86517"/>
                </a:lnTo>
                <a:lnTo>
                  <a:pt x="55931" y="86517"/>
                </a:lnTo>
                <a:lnTo>
                  <a:pt x="55931" y="82757"/>
                </a:lnTo>
                <a:close/>
                <a:moveTo>
                  <a:pt x="63696" y="82757"/>
                </a:moveTo>
                <a:lnTo>
                  <a:pt x="63696" y="86517"/>
                </a:lnTo>
                <a:lnTo>
                  <a:pt x="59906" y="86517"/>
                </a:lnTo>
                <a:lnTo>
                  <a:pt x="59906" y="82757"/>
                </a:lnTo>
                <a:close/>
                <a:moveTo>
                  <a:pt x="67672" y="82757"/>
                </a:moveTo>
                <a:lnTo>
                  <a:pt x="67672" y="86517"/>
                </a:lnTo>
                <a:lnTo>
                  <a:pt x="63881" y="86517"/>
                </a:lnTo>
                <a:lnTo>
                  <a:pt x="63881" y="82757"/>
                </a:lnTo>
                <a:close/>
                <a:moveTo>
                  <a:pt x="71648" y="82757"/>
                </a:moveTo>
                <a:lnTo>
                  <a:pt x="71648" y="86517"/>
                </a:lnTo>
                <a:lnTo>
                  <a:pt x="67857" y="86517"/>
                </a:lnTo>
                <a:lnTo>
                  <a:pt x="67857" y="82757"/>
                </a:lnTo>
                <a:close/>
                <a:moveTo>
                  <a:pt x="75623" y="82757"/>
                </a:moveTo>
                <a:lnTo>
                  <a:pt x="75623" y="86517"/>
                </a:lnTo>
                <a:lnTo>
                  <a:pt x="71832" y="86517"/>
                </a:lnTo>
                <a:lnTo>
                  <a:pt x="71832" y="82757"/>
                </a:lnTo>
                <a:close/>
                <a:moveTo>
                  <a:pt x="79598" y="82757"/>
                </a:moveTo>
                <a:lnTo>
                  <a:pt x="79598" y="86517"/>
                </a:lnTo>
                <a:lnTo>
                  <a:pt x="75807" y="86517"/>
                </a:lnTo>
                <a:lnTo>
                  <a:pt x="75807" y="82757"/>
                </a:lnTo>
                <a:close/>
                <a:moveTo>
                  <a:pt x="83573" y="82757"/>
                </a:moveTo>
                <a:lnTo>
                  <a:pt x="83573" y="86517"/>
                </a:lnTo>
                <a:lnTo>
                  <a:pt x="79782" y="86517"/>
                </a:lnTo>
                <a:lnTo>
                  <a:pt x="79782" y="82757"/>
                </a:lnTo>
                <a:close/>
                <a:moveTo>
                  <a:pt x="87549" y="82757"/>
                </a:moveTo>
                <a:lnTo>
                  <a:pt x="87549" y="86517"/>
                </a:lnTo>
                <a:lnTo>
                  <a:pt x="83757" y="86517"/>
                </a:lnTo>
                <a:lnTo>
                  <a:pt x="83757" y="82757"/>
                </a:lnTo>
                <a:close/>
                <a:moveTo>
                  <a:pt x="91524" y="82757"/>
                </a:moveTo>
                <a:lnTo>
                  <a:pt x="91524" y="86517"/>
                </a:lnTo>
                <a:lnTo>
                  <a:pt x="87733" y="86517"/>
                </a:lnTo>
                <a:lnTo>
                  <a:pt x="87733" y="82757"/>
                </a:lnTo>
                <a:close/>
                <a:moveTo>
                  <a:pt x="95499" y="82757"/>
                </a:moveTo>
                <a:lnTo>
                  <a:pt x="95499" y="86517"/>
                </a:lnTo>
                <a:lnTo>
                  <a:pt x="91708" y="86517"/>
                </a:lnTo>
                <a:lnTo>
                  <a:pt x="91708" y="82757"/>
                </a:lnTo>
                <a:close/>
                <a:moveTo>
                  <a:pt x="99474" y="82757"/>
                </a:moveTo>
                <a:lnTo>
                  <a:pt x="99474" y="86517"/>
                </a:lnTo>
                <a:lnTo>
                  <a:pt x="95684" y="86517"/>
                </a:lnTo>
                <a:lnTo>
                  <a:pt x="95684" y="82757"/>
                </a:lnTo>
                <a:close/>
                <a:moveTo>
                  <a:pt x="103449" y="82757"/>
                </a:moveTo>
                <a:lnTo>
                  <a:pt x="103449" y="86517"/>
                </a:lnTo>
                <a:lnTo>
                  <a:pt x="99659" y="86517"/>
                </a:lnTo>
                <a:lnTo>
                  <a:pt x="99659" y="82757"/>
                </a:lnTo>
                <a:close/>
                <a:moveTo>
                  <a:pt x="107424" y="82757"/>
                </a:moveTo>
                <a:lnTo>
                  <a:pt x="107424" y="86517"/>
                </a:lnTo>
                <a:lnTo>
                  <a:pt x="103634" y="86517"/>
                </a:lnTo>
                <a:lnTo>
                  <a:pt x="103634" y="82757"/>
                </a:lnTo>
                <a:close/>
                <a:moveTo>
                  <a:pt x="111400" y="82757"/>
                </a:moveTo>
                <a:lnTo>
                  <a:pt x="111400" y="86517"/>
                </a:lnTo>
                <a:lnTo>
                  <a:pt x="107609" y="86517"/>
                </a:lnTo>
                <a:lnTo>
                  <a:pt x="107609" y="82757"/>
                </a:lnTo>
                <a:close/>
                <a:moveTo>
                  <a:pt x="115376" y="82757"/>
                </a:moveTo>
                <a:lnTo>
                  <a:pt x="115376" y="86517"/>
                </a:lnTo>
                <a:lnTo>
                  <a:pt x="111585" y="86517"/>
                </a:lnTo>
                <a:lnTo>
                  <a:pt x="111585" y="82757"/>
                </a:lnTo>
                <a:close/>
                <a:moveTo>
                  <a:pt x="119351" y="82757"/>
                </a:moveTo>
                <a:lnTo>
                  <a:pt x="119351" y="86517"/>
                </a:lnTo>
                <a:lnTo>
                  <a:pt x="115560" y="86517"/>
                </a:lnTo>
                <a:lnTo>
                  <a:pt x="115560" y="82757"/>
                </a:lnTo>
                <a:close/>
                <a:moveTo>
                  <a:pt x="123326" y="82757"/>
                </a:moveTo>
                <a:lnTo>
                  <a:pt x="123326" y="86517"/>
                </a:lnTo>
                <a:lnTo>
                  <a:pt x="119535" y="86517"/>
                </a:lnTo>
                <a:lnTo>
                  <a:pt x="119535" y="82757"/>
                </a:lnTo>
                <a:close/>
                <a:moveTo>
                  <a:pt x="127301" y="82757"/>
                </a:moveTo>
                <a:lnTo>
                  <a:pt x="127301" y="86517"/>
                </a:lnTo>
                <a:lnTo>
                  <a:pt x="123510" y="86517"/>
                </a:lnTo>
                <a:lnTo>
                  <a:pt x="123510" y="82757"/>
                </a:lnTo>
                <a:close/>
                <a:moveTo>
                  <a:pt x="131277" y="82757"/>
                </a:moveTo>
                <a:lnTo>
                  <a:pt x="131277" y="86517"/>
                </a:lnTo>
                <a:lnTo>
                  <a:pt x="127485" y="86517"/>
                </a:lnTo>
                <a:lnTo>
                  <a:pt x="127485" y="82757"/>
                </a:lnTo>
                <a:close/>
                <a:moveTo>
                  <a:pt x="135252" y="82757"/>
                </a:moveTo>
                <a:lnTo>
                  <a:pt x="135252" y="86517"/>
                </a:lnTo>
                <a:lnTo>
                  <a:pt x="131461" y="86517"/>
                </a:lnTo>
                <a:lnTo>
                  <a:pt x="131461" y="82757"/>
                </a:lnTo>
                <a:close/>
                <a:moveTo>
                  <a:pt x="139227" y="82757"/>
                </a:moveTo>
                <a:lnTo>
                  <a:pt x="139227" y="86517"/>
                </a:lnTo>
                <a:lnTo>
                  <a:pt x="135436" y="86517"/>
                </a:lnTo>
                <a:lnTo>
                  <a:pt x="135436" y="82757"/>
                </a:lnTo>
                <a:close/>
                <a:moveTo>
                  <a:pt x="143202" y="82757"/>
                </a:moveTo>
                <a:lnTo>
                  <a:pt x="143202" y="86517"/>
                </a:lnTo>
                <a:lnTo>
                  <a:pt x="139411" y="86517"/>
                </a:lnTo>
                <a:lnTo>
                  <a:pt x="139411" y="82757"/>
                </a:lnTo>
                <a:close/>
                <a:moveTo>
                  <a:pt x="147177" y="82757"/>
                </a:moveTo>
                <a:lnTo>
                  <a:pt x="147177" y="86517"/>
                </a:lnTo>
                <a:lnTo>
                  <a:pt x="143387" y="86517"/>
                </a:lnTo>
                <a:lnTo>
                  <a:pt x="143387" y="82757"/>
                </a:lnTo>
                <a:close/>
                <a:moveTo>
                  <a:pt x="151224" y="82757"/>
                </a:moveTo>
                <a:lnTo>
                  <a:pt x="151224" y="86517"/>
                </a:lnTo>
                <a:lnTo>
                  <a:pt x="147362" y="86517"/>
                </a:lnTo>
                <a:lnTo>
                  <a:pt x="147362" y="82757"/>
                </a:lnTo>
                <a:close/>
                <a:moveTo>
                  <a:pt x="4068" y="86700"/>
                </a:moveTo>
                <a:lnTo>
                  <a:pt x="4068" y="90460"/>
                </a:lnTo>
                <a:lnTo>
                  <a:pt x="184" y="90460"/>
                </a:lnTo>
                <a:lnTo>
                  <a:pt x="184" y="86700"/>
                </a:lnTo>
                <a:close/>
                <a:moveTo>
                  <a:pt x="8043" y="86700"/>
                </a:moveTo>
                <a:lnTo>
                  <a:pt x="8043" y="90460"/>
                </a:lnTo>
                <a:lnTo>
                  <a:pt x="4252" y="90460"/>
                </a:lnTo>
                <a:lnTo>
                  <a:pt x="4252" y="86700"/>
                </a:lnTo>
                <a:close/>
                <a:moveTo>
                  <a:pt x="12018" y="86700"/>
                </a:moveTo>
                <a:lnTo>
                  <a:pt x="12018" y="90460"/>
                </a:lnTo>
                <a:lnTo>
                  <a:pt x="8227" y="90460"/>
                </a:lnTo>
                <a:lnTo>
                  <a:pt x="8227" y="86700"/>
                </a:lnTo>
                <a:close/>
                <a:moveTo>
                  <a:pt x="15993" y="86700"/>
                </a:moveTo>
                <a:lnTo>
                  <a:pt x="15993" y="90460"/>
                </a:lnTo>
                <a:lnTo>
                  <a:pt x="12202" y="90460"/>
                </a:lnTo>
                <a:lnTo>
                  <a:pt x="12202" y="86700"/>
                </a:lnTo>
                <a:close/>
                <a:moveTo>
                  <a:pt x="19968" y="86700"/>
                </a:moveTo>
                <a:lnTo>
                  <a:pt x="19968" y="90460"/>
                </a:lnTo>
                <a:lnTo>
                  <a:pt x="16177" y="90460"/>
                </a:lnTo>
                <a:lnTo>
                  <a:pt x="16177" y="86700"/>
                </a:lnTo>
                <a:close/>
                <a:moveTo>
                  <a:pt x="23944" y="86700"/>
                </a:moveTo>
                <a:lnTo>
                  <a:pt x="23944" y="90460"/>
                </a:lnTo>
                <a:lnTo>
                  <a:pt x="20152" y="90460"/>
                </a:lnTo>
                <a:lnTo>
                  <a:pt x="20152" y="86700"/>
                </a:lnTo>
                <a:close/>
                <a:moveTo>
                  <a:pt x="27919" y="86700"/>
                </a:moveTo>
                <a:lnTo>
                  <a:pt x="27919" y="90460"/>
                </a:lnTo>
                <a:lnTo>
                  <a:pt x="24129" y="90460"/>
                </a:lnTo>
                <a:lnTo>
                  <a:pt x="24129" y="86700"/>
                </a:lnTo>
                <a:close/>
                <a:moveTo>
                  <a:pt x="31895" y="86700"/>
                </a:moveTo>
                <a:lnTo>
                  <a:pt x="31895" y="90460"/>
                </a:lnTo>
                <a:lnTo>
                  <a:pt x="28104" y="90460"/>
                </a:lnTo>
                <a:lnTo>
                  <a:pt x="28104" y="86700"/>
                </a:lnTo>
                <a:close/>
                <a:moveTo>
                  <a:pt x="35870" y="86700"/>
                </a:moveTo>
                <a:lnTo>
                  <a:pt x="35870" y="90460"/>
                </a:lnTo>
                <a:lnTo>
                  <a:pt x="32079" y="90460"/>
                </a:lnTo>
                <a:lnTo>
                  <a:pt x="32079" y="86700"/>
                </a:lnTo>
                <a:close/>
                <a:moveTo>
                  <a:pt x="39845" y="86700"/>
                </a:moveTo>
                <a:lnTo>
                  <a:pt x="39845" y="90460"/>
                </a:lnTo>
                <a:lnTo>
                  <a:pt x="36054" y="90460"/>
                </a:lnTo>
                <a:lnTo>
                  <a:pt x="36054" y="86700"/>
                </a:lnTo>
                <a:close/>
                <a:moveTo>
                  <a:pt x="43821" y="86700"/>
                </a:moveTo>
                <a:lnTo>
                  <a:pt x="43821" y="90460"/>
                </a:lnTo>
                <a:lnTo>
                  <a:pt x="40029" y="90460"/>
                </a:lnTo>
                <a:lnTo>
                  <a:pt x="40029" y="86700"/>
                </a:lnTo>
                <a:close/>
                <a:moveTo>
                  <a:pt x="47796" y="86700"/>
                </a:moveTo>
                <a:lnTo>
                  <a:pt x="47796" y="90460"/>
                </a:lnTo>
                <a:lnTo>
                  <a:pt x="44005" y="90460"/>
                </a:lnTo>
                <a:lnTo>
                  <a:pt x="44005" y="86700"/>
                </a:lnTo>
                <a:close/>
                <a:moveTo>
                  <a:pt x="51771" y="86700"/>
                </a:moveTo>
                <a:lnTo>
                  <a:pt x="51771" y="90460"/>
                </a:lnTo>
                <a:lnTo>
                  <a:pt x="47980" y="90460"/>
                </a:lnTo>
                <a:lnTo>
                  <a:pt x="47980" y="86700"/>
                </a:lnTo>
                <a:close/>
                <a:moveTo>
                  <a:pt x="55746" y="86700"/>
                </a:moveTo>
                <a:lnTo>
                  <a:pt x="55746" y="90460"/>
                </a:lnTo>
                <a:lnTo>
                  <a:pt x="51955" y="90460"/>
                </a:lnTo>
                <a:lnTo>
                  <a:pt x="51955" y="86700"/>
                </a:lnTo>
                <a:close/>
                <a:moveTo>
                  <a:pt x="59721" y="86700"/>
                </a:moveTo>
                <a:lnTo>
                  <a:pt x="59721" y="90460"/>
                </a:lnTo>
                <a:lnTo>
                  <a:pt x="55931" y="90460"/>
                </a:lnTo>
                <a:lnTo>
                  <a:pt x="55931" y="86700"/>
                </a:lnTo>
                <a:close/>
                <a:moveTo>
                  <a:pt x="63696" y="86700"/>
                </a:moveTo>
                <a:lnTo>
                  <a:pt x="63696" y="90460"/>
                </a:lnTo>
                <a:lnTo>
                  <a:pt x="59906" y="90460"/>
                </a:lnTo>
                <a:lnTo>
                  <a:pt x="59906" y="86700"/>
                </a:lnTo>
                <a:close/>
                <a:moveTo>
                  <a:pt x="67672" y="86700"/>
                </a:moveTo>
                <a:lnTo>
                  <a:pt x="67672" y="90460"/>
                </a:lnTo>
                <a:lnTo>
                  <a:pt x="63881" y="90460"/>
                </a:lnTo>
                <a:lnTo>
                  <a:pt x="63881" y="86700"/>
                </a:lnTo>
                <a:close/>
                <a:moveTo>
                  <a:pt x="71648" y="86700"/>
                </a:moveTo>
                <a:lnTo>
                  <a:pt x="71648" y="90460"/>
                </a:lnTo>
                <a:lnTo>
                  <a:pt x="67857" y="90460"/>
                </a:lnTo>
                <a:lnTo>
                  <a:pt x="67857" y="86700"/>
                </a:lnTo>
                <a:close/>
                <a:moveTo>
                  <a:pt x="75623" y="86700"/>
                </a:moveTo>
                <a:lnTo>
                  <a:pt x="75623" y="90460"/>
                </a:lnTo>
                <a:lnTo>
                  <a:pt x="71832" y="90460"/>
                </a:lnTo>
                <a:lnTo>
                  <a:pt x="71832" y="86700"/>
                </a:lnTo>
                <a:close/>
                <a:moveTo>
                  <a:pt x="79598" y="86700"/>
                </a:moveTo>
                <a:lnTo>
                  <a:pt x="79598" y="90460"/>
                </a:lnTo>
                <a:lnTo>
                  <a:pt x="75807" y="90460"/>
                </a:lnTo>
                <a:lnTo>
                  <a:pt x="75807" y="86700"/>
                </a:lnTo>
                <a:close/>
                <a:moveTo>
                  <a:pt x="83573" y="86700"/>
                </a:moveTo>
                <a:lnTo>
                  <a:pt x="83573" y="90460"/>
                </a:lnTo>
                <a:lnTo>
                  <a:pt x="79782" y="90460"/>
                </a:lnTo>
                <a:lnTo>
                  <a:pt x="79782" y="86700"/>
                </a:lnTo>
                <a:close/>
                <a:moveTo>
                  <a:pt x="87549" y="86700"/>
                </a:moveTo>
                <a:lnTo>
                  <a:pt x="87549" y="90460"/>
                </a:lnTo>
                <a:lnTo>
                  <a:pt x="83757" y="90460"/>
                </a:lnTo>
                <a:lnTo>
                  <a:pt x="83757" y="86700"/>
                </a:lnTo>
                <a:close/>
                <a:moveTo>
                  <a:pt x="91524" y="86700"/>
                </a:moveTo>
                <a:lnTo>
                  <a:pt x="91524" y="90460"/>
                </a:lnTo>
                <a:lnTo>
                  <a:pt x="87733" y="90460"/>
                </a:lnTo>
                <a:lnTo>
                  <a:pt x="87733" y="86700"/>
                </a:lnTo>
                <a:close/>
                <a:moveTo>
                  <a:pt x="95499" y="86700"/>
                </a:moveTo>
                <a:lnTo>
                  <a:pt x="95499" y="90460"/>
                </a:lnTo>
                <a:lnTo>
                  <a:pt x="91708" y="90460"/>
                </a:lnTo>
                <a:lnTo>
                  <a:pt x="91708" y="86700"/>
                </a:lnTo>
                <a:close/>
                <a:moveTo>
                  <a:pt x="99474" y="86700"/>
                </a:moveTo>
                <a:lnTo>
                  <a:pt x="99474" y="90460"/>
                </a:lnTo>
                <a:lnTo>
                  <a:pt x="95684" y="90460"/>
                </a:lnTo>
                <a:lnTo>
                  <a:pt x="95684" y="86700"/>
                </a:lnTo>
                <a:close/>
                <a:moveTo>
                  <a:pt x="103449" y="86700"/>
                </a:moveTo>
                <a:lnTo>
                  <a:pt x="103449" y="90460"/>
                </a:lnTo>
                <a:lnTo>
                  <a:pt x="99659" y="90460"/>
                </a:lnTo>
                <a:lnTo>
                  <a:pt x="99659" y="86700"/>
                </a:lnTo>
                <a:close/>
                <a:moveTo>
                  <a:pt x="107424" y="86700"/>
                </a:moveTo>
                <a:lnTo>
                  <a:pt x="107424" y="90460"/>
                </a:lnTo>
                <a:lnTo>
                  <a:pt x="103634" y="90460"/>
                </a:lnTo>
                <a:lnTo>
                  <a:pt x="103634" y="86700"/>
                </a:lnTo>
                <a:close/>
                <a:moveTo>
                  <a:pt x="111400" y="86700"/>
                </a:moveTo>
                <a:lnTo>
                  <a:pt x="111400" y="90460"/>
                </a:lnTo>
                <a:lnTo>
                  <a:pt x="107609" y="90460"/>
                </a:lnTo>
                <a:lnTo>
                  <a:pt x="107609" y="86700"/>
                </a:lnTo>
                <a:close/>
                <a:moveTo>
                  <a:pt x="115376" y="86700"/>
                </a:moveTo>
                <a:lnTo>
                  <a:pt x="115376" y="90460"/>
                </a:lnTo>
                <a:lnTo>
                  <a:pt x="111585" y="90460"/>
                </a:lnTo>
                <a:lnTo>
                  <a:pt x="111585" y="86700"/>
                </a:lnTo>
                <a:close/>
                <a:moveTo>
                  <a:pt x="119351" y="86700"/>
                </a:moveTo>
                <a:lnTo>
                  <a:pt x="119351" y="90460"/>
                </a:lnTo>
                <a:lnTo>
                  <a:pt x="115560" y="90460"/>
                </a:lnTo>
                <a:lnTo>
                  <a:pt x="115560" y="86700"/>
                </a:lnTo>
                <a:close/>
                <a:moveTo>
                  <a:pt x="123326" y="86700"/>
                </a:moveTo>
                <a:lnTo>
                  <a:pt x="123326" y="90460"/>
                </a:lnTo>
                <a:lnTo>
                  <a:pt x="119535" y="90460"/>
                </a:lnTo>
                <a:lnTo>
                  <a:pt x="119535" y="86700"/>
                </a:lnTo>
                <a:close/>
                <a:moveTo>
                  <a:pt x="127301" y="86700"/>
                </a:moveTo>
                <a:lnTo>
                  <a:pt x="127301" y="90460"/>
                </a:lnTo>
                <a:lnTo>
                  <a:pt x="123510" y="90460"/>
                </a:lnTo>
                <a:lnTo>
                  <a:pt x="123510" y="86700"/>
                </a:lnTo>
                <a:close/>
                <a:moveTo>
                  <a:pt x="131277" y="86700"/>
                </a:moveTo>
                <a:lnTo>
                  <a:pt x="131277" y="90460"/>
                </a:lnTo>
                <a:lnTo>
                  <a:pt x="127485" y="90460"/>
                </a:lnTo>
                <a:lnTo>
                  <a:pt x="127485" y="86700"/>
                </a:lnTo>
                <a:close/>
                <a:moveTo>
                  <a:pt x="135252" y="86700"/>
                </a:moveTo>
                <a:lnTo>
                  <a:pt x="135252" y="90460"/>
                </a:lnTo>
                <a:lnTo>
                  <a:pt x="131461" y="90460"/>
                </a:lnTo>
                <a:lnTo>
                  <a:pt x="131461" y="86700"/>
                </a:lnTo>
                <a:close/>
                <a:moveTo>
                  <a:pt x="139227" y="86700"/>
                </a:moveTo>
                <a:lnTo>
                  <a:pt x="139227" y="90460"/>
                </a:lnTo>
                <a:lnTo>
                  <a:pt x="135436" y="90460"/>
                </a:lnTo>
                <a:lnTo>
                  <a:pt x="135436" y="86700"/>
                </a:lnTo>
                <a:close/>
                <a:moveTo>
                  <a:pt x="143202" y="86700"/>
                </a:moveTo>
                <a:lnTo>
                  <a:pt x="143202" y="90460"/>
                </a:lnTo>
                <a:lnTo>
                  <a:pt x="139411" y="90460"/>
                </a:lnTo>
                <a:lnTo>
                  <a:pt x="139411" y="86700"/>
                </a:lnTo>
                <a:close/>
                <a:moveTo>
                  <a:pt x="147177" y="86700"/>
                </a:moveTo>
                <a:lnTo>
                  <a:pt x="147177" y="90460"/>
                </a:lnTo>
                <a:lnTo>
                  <a:pt x="143387" y="90460"/>
                </a:lnTo>
                <a:lnTo>
                  <a:pt x="143387" y="86700"/>
                </a:lnTo>
                <a:close/>
                <a:moveTo>
                  <a:pt x="151224" y="86700"/>
                </a:moveTo>
                <a:lnTo>
                  <a:pt x="151224" y="90460"/>
                </a:lnTo>
                <a:lnTo>
                  <a:pt x="147362" y="90460"/>
                </a:lnTo>
                <a:lnTo>
                  <a:pt x="147362" y="86700"/>
                </a:lnTo>
                <a:close/>
                <a:moveTo>
                  <a:pt x="4068" y="90643"/>
                </a:moveTo>
                <a:lnTo>
                  <a:pt x="4068" y="94403"/>
                </a:lnTo>
                <a:lnTo>
                  <a:pt x="184" y="94403"/>
                </a:lnTo>
                <a:lnTo>
                  <a:pt x="184" y="90643"/>
                </a:lnTo>
                <a:close/>
                <a:moveTo>
                  <a:pt x="8043" y="90643"/>
                </a:moveTo>
                <a:lnTo>
                  <a:pt x="8043" y="94403"/>
                </a:lnTo>
                <a:lnTo>
                  <a:pt x="4252" y="94403"/>
                </a:lnTo>
                <a:lnTo>
                  <a:pt x="4252" y="90643"/>
                </a:lnTo>
                <a:close/>
                <a:moveTo>
                  <a:pt x="12018" y="90643"/>
                </a:moveTo>
                <a:lnTo>
                  <a:pt x="12018" y="94403"/>
                </a:lnTo>
                <a:lnTo>
                  <a:pt x="8227" y="94403"/>
                </a:lnTo>
                <a:lnTo>
                  <a:pt x="8227" y="90643"/>
                </a:lnTo>
                <a:close/>
                <a:moveTo>
                  <a:pt x="15993" y="90643"/>
                </a:moveTo>
                <a:lnTo>
                  <a:pt x="15993" y="94403"/>
                </a:lnTo>
                <a:lnTo>
                  <a:pt x="12202" y="94403"/>
                </a:lnTo>
                <a:lnTo>
                  <a:pt x="12202" y="90643"/>
                </a:lnTo>
                <a:close/>
                <a:moveTo>
                  <a:pt x="19968" y="90643"/>
                </a:moveTo>
                <a:lnTo>
                  <a:pt x="19968" y="94403"/>
                </a:lnTo>
                <a:lnTo>
                  <a:pt x="16177" y="94403"/>
                </a:lnTo>
                <a:lnTo>
                  <a:pt x="16177" y="90643"/>
                </a:lnTo>
                <a:close/>
                <a:moveTo>
                  <a:pt x="23944" y="90643"/>
                </a:moveTo>
                <a:lnTo>
                  <a:pt x="23944" y="94403"/>
                </a:lnTo>
                <a:lnTo>
                  <a:pt x="20152" y="94403"/>
                </a:lnTo>
                <a:lnTo>
                  <a:pt x="20152" y="90643"/>
                </a:lnTo>
                <a:close/>
                <a:moveTo>
                  <a:pt x="27919" y="90643"/>
                </a:moveTo>
                <a:lnTo>
                  <a:pt x="27919" y="94403"/>
                </a:lnTo>
                <a:lnTo>
                  <a:pt x="24129" y="94403"/>
                </a:lnTo>
                <a:lnTo>
                  <a:pt x="24129" y="90643"/>
                </a:lnTo>
                <a:close/>
                <a:moveTo>
                  <a:pt x="31895" y="90643"/>
                </a:moveTo>
                <a:lnTo>
                  <a:pt x="31895" y="94403"/>
                </a:lnTo>
                <a:lnTo>
                  <a:pt x="28104" y="94403"/>
                </a:lnTo>
                <a:lnTo>
                  <a:pt x="28104" y="90643"/>
                </a:lnTo>
                <a:close/>
                <a:moveTo>
                  <a:pt x="35870" y="90643"/>
                </a:moveTo>
                <a:lnTo>
                  <a:pt x="35870" y="94403"/>
                </a:lnTo>
                <a:lnTo>
                  <a:pt x="32079" y="94403"/>
                </a:lnTo>
                <a:lnTo>
                  <a:pt x="32079" y="90643"/>
                </a:lnTo>
                <a:close/>
                <a:moveTo>
                  <a:pt x="39845" y="90643"/>
                </a:moveTo>
                <a:lnTo>
                  <a:pt x="39845" y="94403"/>
                </a:lnTo>
                <a:lnTo>
                  <a:pt x="36054" y="94403"/>
                </a:lnTo>
                <a:lnTo>
                  <a:pt x="36054" y="90643"/>
                </a:lnTo>
                <a:close/>
                <a:moveTo>
                  <a:pt x="43821" y="90643"/>
                </a:moveTo>
                <a:lnTo>
                  <a:pt x="43821" y="94403"/>
                </a:lnTo>
                <a:lnTo>
                  <a:pt x="40029" y="94403"/>
                </a:lnTo>
                <a:lnTo>
                  <a:pt x="40029" y="90643"/>
                </a:lnTo>
                <a:close/>
                <a:moveTo>
                  <a:pt x="47796" y="90643"/>
                </a:moveTo>
                <a:lnTo>
                  <a:pt x="47796" y="94403"/>
                </a:lnTo>
                <a:lnTo>
                  <a:pt x="44005" y="94403"/>
                </a:lnTo>
                <a:lnTo>
                  <a:pt x="44005" y="90643"/>
                </a:lnTo>
                <a:close/>
                <a:moveTo>
                  <a:pt x="51771" y="90643"/>
                </a:moveTo>
                <a:lnTo>
                  <a:pt x="51771" y="94403"/>
                </a:lnTo>
                <a:lnTo>
                  <a:pt x="47980" y="94403"/>
                </a:lnTo>
                <a:lnTo>
                  <a:pt x="47980" y="90643"/>
                </a:lnTo>
                <a:close/>
                <a:moveTo>
                  <a:pt x="55746" y="90643"/>
                </a:moveTo>
                <a:lnTo>
                  <a:pt x="55746" y="94403"/>
                </a:lnTo>
                <a:lnTo>
                  <a:pt x="51955" y="94403"/>
                </a:lnTo>
                <a:lnTo>
                  <a:pt x="51955" y="90643"/>
                </a:lnTo>
                <a:close/>
                <a:moveTo>
                  <a:pt x="59721" y="90643"/>
                </a:moveTo>
                <a:lnTo>
                  <a:pt x="59721" y="94403"/>
                </a:lnTo>
                <a:lnTo>
                  <a:pt x="55931" y="94403"/>
                </a:lnTo>
                <a:lnTo>
                  <a:pt x="55931" y="90643"/>
                </a:lnTo>
                <a:close/>
                <a:moveTo>
                  <a:pt x="63696" y="90643"/>
                </a:moveTo>
                <a:lnTo>
                  <a:pt x="63696" y="94403"/>
                </a:lnTo>
                <a:lnTo>
                  <a:pt x="59906" y="94403"/>
                </a:lnTo>
                <a:lnTo>
                  <a:pt x="59906" y="90643"/>
                </a:lnTo>
                <a:close/>
                <a:moveTo>
                  <a:pt x="67672" y="90643"/>
                </a:moveTo>
                <a:lnTo>
                  <a:pt x="67672" y="94403"/>
                </a:lnTo>
                <a:lnTo>
                  <a:pt x="63881" y="94403"/>
                </a:lnTo>
                <a:lnTo>
                  <a:pt x="63881" y="90643"/>
                </a:lnTo>
                <a:close/>
                <a:moveTo>
                  <a:pt x="71648" y="90643"/>
                </a:moveTo>
                <a:lnTo>
                  <a:pt x="71648" y="94403"/>
                </a:lnTo>
                <a:lnTo>
                  <a:pt x="67857" y="94403"/>
                </a:lnTo>
                <a:lnTo>
                  <a:pt x="67857" y="90643"/>
                </a:lnTo>
                <a:close/>
                <a:moveTo>
                  <a:pt x="75623" y="90643"/>
                </a:moveTo>
                <a:lnTo>
                  <a:pt x="75623" y="94403"/>
                </a:lnTo>
                <a:lnTo>
                  <a:pt x="71832" y="94403"/>
                </a:lnTo>
                <a:lnTo>
                  <a:pt x="71832" y="90643"/>
                </a:lnTo>
                <a:close/>
                <a:moveTo>
                  <a:pt x="79598" y="90643"/>
                </a:moveTo>
                <a:lnTo>
                  <a:pt x="79598" y="94403"/>
                </a:lnTo>
                <a:lnTo>
                  <a:pt x="75807" y="94403"/>
                </a:lnTo>
                <a:lnTo>
                  <a:pt x="75807" y="90643"/>
                </a:lnTo>
                <a:close/>
                <a:moveTo>
                  <a:pt x="83573" y="90643"/>
                </a:moveTo>
                <a:lnTo>
                  <a:pt x="83573" y="94403"/>
                </a:lnTo>
                <a:lnTo>
                  <a:pt x="79782" y="94403"/>
                </a:lnTo>
                <a:lnTo>
                  <a:pt x="79782" y="90643"/>
                </a:lnTo>
                <a:close/>
                <a:moveTo>
                  <a:pt x="87549" y="90643"/>
                </a:moveTo>
                <a:lnTo>
                  <a:pt x="87549" y="94403"/>
                </a:lnTo>
                <a:lnTo>
                  <a:pt x="83757" y="94403"/>
                </a:lnTo>
                <a:lnTo>
                  <a:pt x="83757" y="90643"/>
                </a:lnTo>
                <a:close/>
                <a:moveTo>
                  <a:pt x="91524" y="90643"/>
                </a:moveTo>
                <a:lnTo>
                  <a:pt x="91524" y="94403"/>
                </a:lnTo>
                <a:lnTo>
                  <a:pt x="87733" y="94403"/>
                </a:lnTo>
                <a:lnTo>
                  <a:pt x="87733" y="90643"/>
                </a:lnTo>
                <a:close/>
                <a:moveTo>
                  <a:pt x="95499" y="90643"/>
                </a:moveTo>
                <a:lnTo>
                  <a:pt x="95499" y="94403"/>
                </a:lnTo>
                <a:lnTo>
                  <a:pt x="91708" y="94403"/>
                </a:lnTo>
                <a:lnTo>
                  <a:pt x="91708" y="90643"/>
                </a:lnTo>
                <a:close/>
                <a:moveTo>
                  <a:pt x="99474" y="90643"/>
                </a:moveTo>
                <a:lnTo>
                  <a:pt x="99474" y="94403"/>
                </a:lnTo>
                <a:lnTo>
                  <a:pt x="95684" y="94403"/>
                </a:lnTo>
                <a:lnTo>
                  <a:pt x="95684" y="90643"/>
                </a:lnTo>
                <a:close/>
                <a:moveTo>
                  <a:pt x="103449" y="90643"/>
                </a:moveTo>
                <a:lnTo>
                  <a:pt x="103449" y="94403"/>
                </a:lnTo>
                <a:lnTo>
                  <a:pt x="99659" y="94403"/>
                </a:lnTo>
                <a:lnTo>
                  <a:pt x="99659" y="90643"/>
                </a:lnTo>
                <a:close/>
                <a:moveTo>
                  <a:pt x="107424" y="90643"/>
                </a:moveTo>
                <a:lnTo>
                  <a:pt x="107424" y="94403"/>
                </a:lnTo>
                <a:lnTo>
                  <a:pt x="103634" y="94403"/>
                </a:lnTo>
                <a:lnTo>
                  <a:pt x="103634" y="90643"/>
                </a:lnTo>
                <a:close/>
                <a:moveTo>
                  <a:pt x="111400" y="90643"/>
                </a:moveTo>
                <a:lnTo>
                  <a:pt x="111400" y="94403"/>
                </a:lnTo>
                <a:lnTo>
                  <a:pt x="107609" y="94403"/>
                </a:lnTo>
                <a:lnTo>
                  <a:pt x="107609" y="90643"/>
                </a:lnTo>
                <a:close/>
                <a:moveTo>
                  <a:pt x="115376" y="90643"/>
                </a:moveTo>
                <a:lnTo>
                  <a:pt x="115376" y="94403"/>
                </a:lnTo>
                <a:lnTo>
                  <a:pt x="111585" y="94403"/>
                </a:lnTo>
                <a:lnTo>
                  <a:pt x="111585" y="90643"/>
                </a:lnTo>
                <a:close/>
                <a:moveTo>
                  <a:pt x="119351" y="90643"/>
                </a:moveTo>
                <a:lnTo>
                  <a:pt x="119351" y="94403"/>
                </a:lnTo>
                <a:lnTo>
                  <a:pt x="115560" y="94403"/>
                </a:lnTo>
                <a:lnTo>
                  <a:pt x="115560" y="90643"/>
                </a:lnTo>
                <a:close/>
                <a:moveTo>
                  <a:pt x="123326" y="90643"/>
                </a:moveTo>
                <a:lnTo>
                  <a:pt x="123326" y="94403"/>
                </a:lnTo>
                <a:lnTo>
                  <a:pt x="119535" y="94403"/>
                </a:lnTo>
                <a:lnTo>
                  <a:pt x="119535" y="90643"/>
                </a:lnTo>
                <a:close/>
                <a:moveTo>
                  <a:pt x="127301" y="90643"/>
                </a:moveTo>
                <a:lnTo>
                  <a:pt x="127301" y="94403"/>
                </a:lnTo>
                <a:lnTo>
                  <a:pt x="123510" y="94403"/>
                </a:lnTo>
                <a:lnTo>
                  <a:pt x="123510" y="90643"/>
                </a:lnTo>
                <a:close/>
                <a:moveTo>
                  <a:pt x="131277" y="90643"/>
                </a:moveTo>
                <a:lnTo>
                  <a:pt x="131277" y="94403"/>
                </a:lnTo>
                <a:lnTo>
                  <a:pt x="127485" y="94403"/>
                </a:lnTo>
                <a:lnTo>
                  <a:pt x="127485" y="90643"/>
                </a:lnTo>
                <a:close/>
                <a:moveTo>
                  <a:pt x="135252" y="90643"/>
                </a:moveTo>
                <a:lnTo>
                  <a:pt x="135252" y="94403"/>
                </a:lnTo>
                <a:lnTo>
                  <a:pt x="131461" y="94403"/>
                </a:lnTo>
                <a:lnTo>
                  <a:pt x="131461" y="90643"/>
                </a:lnTo>
                <a:close/>
                <a:moveTo>
                  <a:pt x="139227" y="90643"/>
                </a:moveTo>
                <a:lnTo>
                  <a:pt x="139227" y="94403"/>
                </a:lnTo>
                <a:lnTo>
                  <a:pt x="135436" y="94403"/>
                </a:lnTo>
                <a:lnTo>
                  <a:pt x="135436" y="90643"/>
                </a:lnTo>
                <a:close/>
                <a:moveTo>
                  <a:pt x="143202" y="90643"/>
                </a:moveTo>
                <a:lnTo>
                  <a:pt x="143202" y="94403"/>
                </a:lnTo>
                <a:lnTo>
                  <a:pt x="139411" y="94403"/>
                </a:lnTo>
                <a:lnTo>
                  <a:pt x="139411" y="90643"/>
                </a:lnTo>
                <a:close/>
                <a:moveTo>
                  <a:pt x="147177" y="90643"/>
                </a:moveTo>
                <a:lnTo>
                  <a:pt x="147177" y="94403"/>
                </a:lnTo>
                <a:lnTo>
                  <a:pt x="143387" y="94403"/>
                </a:lnTo>
                <a:lnTo>
                  <a:pt x="143387" y="90643"/>
                </a:lnTo>
                <a:close/>
                <a:moveTo>
                  <a:pt x="151224" y="90643"/>
                </a:moveTo>
                <a:lnTo>
                  <a:pt x="151224" y="94403"/>
                </a:lnTo>
                <a:lnTo>
                  <a:pt x="147362" y="94403"/>
                </a:lnTo>
                <a:lnTo>
                  <a:pt x="147362" y="90643"/>
                </a:lnTo>
                <a:close/>
                <a:moveTo>
                  <a:pt x="4068" y="94586"/>
                </a:moveTo>
                <a:lnTo>
                  <a:pt x="4068" y="98345"/>
                </a:lnTo>
                <a:lnTo>
                  <a:pt x="184" y="98345"/>
                </a:lnTo>
                <a:lnTo>
                  <a:pt x="184" y="94586"/>
                </a:lnTo>
                <a:close/>
                <a:moveTo>
                  <a:pt x="8043" y="94586"/>
                </a:moveTo>
                <a:lnTo>
                  <a:pt x="8043" y="98345"/>
                </a:lnTo>
                <a:lnTo>
                  <a:pt x="4252" y="98345"/>
                </a:lnTo>
                <a:lnTo>
                  <a:pt x="4252" y="94586"/>
                </a:lnTo>
                <a:close/>
                <a:moveTo>
                  <a:pt x="12018" y="94586"/>
                </a:moveTo>
                <a:lnTo>
                  <a:pt x="12018" y="98345"/>
                </a:lnTo>
                <a:lnTo>
                  <a:pt x="8227" y="98345"/>
                </a:lnTo>
                <a:lnTo>
                  <a:pt x="8227" y="94586"/>
                </a:lnTo>
                <a:close/>
                <a:moveTo>
                  <a:pt x="15993" y="94586"/>
                </a:moveTo>
                <a:lnTo>
                  <a:pt x="15993" y="98345"/>
                </a:lnTo>
                <a:lnTo>
                  <a:pt x="12202" y="98345"/>
                </a:lnTo>
                <a:lnTo>
                  <a:pt x="12202" y="94586"/>
                </a:lnTo>
                <a:close/>
                <a:moveTo>
                  <a:pt x="19968" y="94586"/>
                </a:moveTo>
                <a:lnTo>
                  <a:pt x="19968" y="98345"/>
                </a:lnTo>
                <a:lnTo>
                  <a:pt x="16177" y="98345"/>
                </a:lnTo>
                <a:lnTo>
                  <a:pt x="16177" y="94586"/>
                </a:lnTo>
                <a:close/>
                <a:moveTo>
                  <a:pt x="23944" y="94586"/>
                </a:moveTo>
                <a:lnTo>
                  <a:pt x="23944" y="98345"/>
                </a:lnTo>
                <a:lnTo>
                  <a:pt x="20152" y="98345"/>
                </a:lnTo>
                <a:lnTo>
                  <a:pt x="20152" y="94586"/>
                </a:lnTo>
                <a:close/>
                <a:moveTo>
                  <a:pt x="27919" y="94586"/>
                </a:moveTo>
                <a:lnTo>
                  <a:pt x="27919" y="98345"/>
                </a:lnTo>
                <a:lnTo>
                  <a:pt x="24129" y="98345"/>
                </a:lnTo>
                <a:lnTo>
                  <a:pt x="24129" y="94586"/>
                </a:lnTo>
                <a:close/>
                <a:moveTo>
                  <a:pt x="31895" y="94586"/>
                </a:moveTo>
                <a:lnTo>
                  <a:pt x="31895" y="98345"/>
                </a:lnTo>
                <a:lnTo>
                  <a:pt x="28104" y="98345"/>
                </a:lnTo>
                <a:lnTo>
                  <a:pt x="28104" y="94586"/>
                </a:lnTo>
                <a:close/>
                <a:moveTo>
                  <a:pt x="35870" y="94586"/>
                </a:moveTo>
                <a:lnTo>
                  <a:pt x="35870" y="98345"/>
                </a:lnTo>
                <a:lnTo>
                  <a:pt x="32079" y="98345"/>
                </a:lnTo>
                <a:lnTo>
                  <a:pt x="32079" y="94586"/>
                </a:lnTo>
                <a:close/>
                <a:moveTo>
                  <a:pt x="39845" y="94586"/>
                </a:moveTo>
                <a:lnTo>
                  <a:pt x="39845" y="98345"/>
                </a:lnTo>
                <a:lnTo>
                  <a:pt x="36054" y="98345"/>
                </a:lnTo>
                <a:lnTo>
                  <a:pt x="36054" y="94586"/>
                </a:lnTo>
                <a:close/>
                <a:moveTo>
                  <a:pt x="43821" y="94586"/>
                </a:moveTo>
                <a:lnTo>
                  <a:pt x="43821" y="98345"/>
                </a:lnTo>
                <a:lnTo>
                  <a:pt x="40029" y="98345"/>
                </a:lnTo>
                <a:lnTo>
                  <a:pt x="40029" y="94586"/>
                </a:lnTo>
                <a:close/>
                <a:moveTo>
                  <a:pt x="47796" y="94586"/>
                </a:moveTo>
                <a:lnTo>
                  <a:pt x="47796" y="98345"/>
                </a:lnTo>
                <a:lnTo>
                  <a:pt x="44005" y="98345"/>
                </a:lnTo>
                <a:lnTo>
                  <a:pt x="44005" y="94586"/>
                </a:lnTo>
                <a:close/>
                <a:moveTo>
                  <a:pt x="51771" y="94586"/>
                </a:moveTo>
                <a:lnTo>
                  <a:pt x="51771" y="98345"/>
                </a:lnTo>
                <a:lnTo>
                  <a:pt x="47980" y="98345"/>
                </a:lnTo>
                <a:lnTo>
                  <a:pt x="47980" y="94586"/>
                </a:lnTo>
                <a:close/>
                <a:moveTo>
                  <a:pt x="55746" y="94586"/>
                </a:moveTo>
                <a:lnTo>
                  <a:pt x="55746" y="98345"/>
                </a:lnTo>
                <a:lnTo>
                  <a:pt x="51955" y="98345"/>
                </a:lnTo>
                <a:lnTo>
                  <a:pt x="51955" y="94586"/>
                </a:lnTo>
                <a:close/>
                <a:moveTo>
                  <a:pt x="59721" y="94586"/>
                </a:moveTo>
                <a:lnTo>
                  <a:pt x="59721" y="98345"/>
                </a:lnTo>
                <a:lnTo>
                  <a:pt x="55931" y="98345"/>
                </a:lnTo>
                <a:lnTo>
                  <a:pt x="55931" y="94586"/>
                </a:lnTo>
                <a:close/>
                <a:moveTo>
                  <a:pt x="63696" y="94586"/>
                </a:moveTo>
                <a:lnTo>
                  <a:pt x="63696" y="98345"/>
                </a:lnTo>
                <a:lnTo>
                  <a:pt x="59906" y="98345"/>
                </a:lnTo>
                <a:lnTo>
                  <a:pt x="59906" y="94586"/>
                </a:lnTo>
                <a:close/>
                <a:moveTo>
                  <a:pt x="67672" y="94586"/>
                </a:moveTo>
                <a:lnTo>
                  <a:pt x="67672" y="98345"/>
                </a:lnTo>
                <a:lnTo>
                  <a:pt x="63881" y="98345"/>
                </a:lnTo>
                <a:lnTo>
                  <a:pt x="63881" y="94586"/>
                </a:lnTo>
                <a:close/>
                <a:moveTo>
                  <a:pt x="71648" y="94586"/>
                </a:moveTo>
                <a:lnTo>
                  <a:pt x="71648" y="98345"/>
                </a:lnTo>
                <a:lnTo>
                  <a:pt x="67857" y="98345"/>
                </a:lnTo>
                <a:lnTo>
                  <a:pt x="67857" y="94586"/>
                </a:lnTo>
                <a:close/>
                <a:moveTo>
                  <a:pt x="75623" y="94586"/>
                </a:moveTo>
                <a:lnTo>
                  <a:pt x="75623" y="98345"/>
                </a:lnTo>
                <a:lnTo>
                  <a:pt x="71832" y="98345"/>
                </a:lnTo>
                <a:lnTo>
                  <a:pt x="71832" y="94586"/>
                </a:lnTo>
                <a:close/>
                <a:moveTo>
                  <a:pt x="79598" y="94586"/>
                </a:moveTo>
                <a:lnTo>
                  <a:pt x="79598" y="98345"/>
                </a:lnTo>
                <a:lnTo>
                  <a:pt x="75807" y="98345"/>
                </a:lnTo>
                <a:lnTo>
                  <a:pt x="75807" y="94586"/>
                </a:lnTo>
                <a:close/>
                <a:moveTo>
                  <a:pt x="83573" y="94586"/>
                </a:moveTo>
                <a:lnTo>
                  <a:pt x="83573" y="98345"/>
                </a:lnTo>
                <a:lnTo>
                  <a:pt x="79782" y="98345"/>
                </a:lnTo>
                <a:lnTo>
                  <a:pt x="79782" y="94586"/>
                </a:lnTo>
                <a:close/>
                <a:moveTo>
                  <a:pt x="87549" y="94586"/>
                </a:moveTo>
                <a:lnTo>
                  <a:pt x="87549" y="98345"/>
                </a:lnTo>
                <a:lnTo>
                  <a:pt x="83757" y="98345"/>
                </a:lnTo>
                <a:lnTo>
                  <a:pt x="83757" y="94586"/>
                </a:lnTo>
                <a:close/>
                <a:moveTo>
                  <a:pt x="91524" y="94586"/>
                </a:moveTo>
                <a:lnTo>
                  <a:pt x="91524" y="98345"/>
                </a:lnTo>
                <a:lnTo>
                  <a:pt x="87733" y="98345"/>
                </a:lnTo>
                <a:lnTo>
                  <a:pt x="87733" y="94586"/>
                </a:lnTo>
                <a:close/>
                <a:moveTo>
                  <a:pt x="95499" y="94586"/>
                </a:moveTo>
                <a:lnTo>
                  <a:pt x="95499" y="98345"/>
                </a:lnTo>
                <a:lnTo>
                  <a:pt x="91708" y="98345"/>
                </a:lnTo>
                <a:lnTo>
                  <a:pt x="91708" y="94586"/>
                </a:lnTo>
                <a:close/>
                <a:moveTo>
                  <a:pt x="99474" y="94586"/>
                </a:moveTo>
                <a:lnTo>
                  <a:pt x="99474" y="98345"/>
                </a:lnTo>
                <a:lnTo>
                  <a:pt x="95684" y="98345"/>
                </a:lnTo>
                <a:lnTo>
                  <a:pt x="95684" y="94586"/>
                </a:lnTo>
                <a:close/>
                <a:moveTo>
                  <a:pt x="103449" y="94586"/>
                </a:moveTo>
                <a:lnTo>
                  <a:pt x="103449" y="98345"/>
                </a:lnTo>
                <a:lnTo>
                  <a:pt x="99659" y="98345"/>
                </a:lnTo>
                <a:lnTo>
                  <a:pt x="99659" y="94586"/>
                </a:lnTo>
                <a:close/>
                <a:moveTo>
                  <a:pt x="107424" y="94586"/>
                </a:moveTo>
                <a:lnTo>
                  <a:pt x="107424" y="98345"/>
                </a:lnTo>
                <a:lnTo>
                  <a:pt x="103634" y="98345"/>
                </a:lnTo>
                <a:lnTo>
                  <a:pt x="103634" y="94586"/>
                </a:lnTo>
                <a:close/>
                <a:moveTo>
                  <a:pt x="111400" y="94586"/>
                </a:moveTo>
                <a:lnTo>
                  <a:pt x="111400" y="98345"/>
                </a:lnTo>
                <a:lnTo>
                  <a:pt x="107609" y="98345"/>
                </a:lnTo>
                <a:lnTo>
                  <a:pt x="107609" y="94586"/>
                </a:lnTo>
                <a:close/>
                <a:moveTo>
                  <a:pt x="115376" y="94586"/>
                </a:moveTo>
                <a:lnTo>
                  <a:pt x="115376" y="98345"/>
                </a:lnTo>
                <a:lnTo>
                  <a:pt x="111585" y="98345"/>
                </a:lnTo>
                <a:lnTo>
                  <a:pt x="111585" y="94586"/>
                </a:lnTo>
                <a:close/>
                <a:moveTo>
                  <a:pt x="119351" y="94586"/>
                </a:moveTo>
                <a:lnTo>
                  <a:pt x="119351" y="98345"/>
                </a:lnTo>
                <a:lnTo>
                  <a:pt x="115560" y="98345"/>
                </a:lnTo>
                <a:lnTo>
                  <a:pt x="115560" y="94586"/>
                </a:lnTo>
                <a:close/>
                <a:moveTo>
                  <a:pt x="123326" y="94586"/>
                </a:moveTo>
                <a:lnTo>
                  <a:pt x="123326" y="98345"/>
                </a:lnTo>
                <a:lnTo>
                  <a:pt x="119535" y="98345"/>
                </a:lnTo>
                <a:lnTo>
                  <a:pt x="119535" y="94586"/>
                </a:lnTo>
                <a:close/>
                <a:moveTo>
                  <a:pt x="127301" y="94586"/>
                </a:moveTo>
                <a:lnTo>
                  <a:pt x="127301" y="98345"/>
                </a:lnTo>
                <a:lnTo>
                  <a:pt x="123510" y="98345"/>
                </a:lnTo>
                <a:lnTo>
                  <a:pt x="123510" y="94586"/>
                </a:lnTo>
                <a:close/>
                <a:moveTo>
                  <a:pt x="131277" y="94586"/>
                </a:moveTo>
                <a:lnTo>
                  <a:pt x="131277" y="98345"/>
                </a:lnTo>
                <a:lnTo>
                  <a:pt x="127485" y="98345"/>
                </a:lnTo>
                <a:lnTo>
                  <a:pt x="127485" y="94586"/>
                </a:lnTo>
                <a:close/>
                <a:moveTo>
                  <a:pt x="135252" y="94586"/>
                </a:moveTo>
                <a:lnTo>
                  <a:pt x="135252" y="98345"/>
                </a:lnTo>
                <a:lnTo>
                  <a:pt x="131461" y="98345"/>
                </a:lnTo>
                <a:lnTo>
                  <a:pt x="131461" y="94586"/>
                </a:lnTo>
                <a:close/>
                <a:moveTo>
                  <a:pt x="139227" y="94586"/>
                </a:moveTo>
                <a:lnTo>
                  <a:pt x="139227" y="98345"/>
                </a:lnTo>
                <a:lnTo>
                  <a:pt x="135436" y="98345"/>
                </a:lnTo>
                <a:lnTo>
                  <a:pt x="135436" y="94586"/>
                </a:lnTo>
                <a:close/>
                <a:moveTo>
                  <a:pt x="143202" y="94586"/>
                </a:moveTo>
                <a:lnTo>
                  <a:pt x="143202" y="98345"/>
                </a:lnTo>
                <a:lnTo>
                  <a:pt x="139411" y="98345"/>
                </a:lnTo>
                <a:lnTo>
                  <a:pt x="139411" y="94586"/>
                </a:lnTo>
                <a:close/>
                <a:moveTo>
                  <a:pt x="147177" y="94586"/>
                </a:moveTo>
                <a:lnTo>
                  <a:pt x="147177" y="98345"/>
                </a:lnTo>
                <a:lnTo>
                  <a:pt x="143387" y="98345"/>
                </a:lnTo>
                <a:lnTo>
                  <a:pt x="143387" y="94586"/>
                </a:lnTo>
                <a:close/>
                <a:moveTo>
                  <a:pt x="151224" y="94586"/>
                </a:moveTo>
                <a:lnTo>
                  <a:pt x="151224" y="98345"/>
                </a:lnTo>
                <a:lnTo>
                  <a:pt x="147362" y="98345"/>
                </a:lnTo>
                <a:lnTo>
                  <a:pt x="147362" y="94586"/>
                </a:lnTo>
                <a:close/>
                <a:moveTo>
                  <a:pt x="4068" y="98528"/>
                </a:moveTo>
                <a:lnTo>
                  <a:pt x="4068" y="102167"/>
                </a:lnTo>
                <a:lnTo>
                  <a:pt x="184" y="102167"/>
                </a:lnTo>
                <a:lnTo>
                  <a:pt x="184" y="98528"/>
                </a:lnTo>
                <a:close/>
                <a:moveTo>
                  <a:pt x="8043" y="98528"/>
                </a:moveTo>
                <a:lnTo>
                  <a:pt x="8043" y="102167"/>
                </a:lnTo>
                <a:lnTo>
                  <a:pt x="4252" y="102167"/>
                </a:lnTo>
                <a:lnTo>
                  <a:pt x="4252" y="98528"/>
                </a:lnTo>
                <a:close/>
                <a:moveTo>
                  <a:pt x="12018" y="98528"/>
                </a:moveTo>
                <a:lnTo>
                  <a:pt x="12018" y="102167"/>
                </a:lnTo>
                <a:lnTo>
                  <a:pt x="8227" y="102167"/>
                </a:lnTo>
                <a:lnTo>
                  <a:pt x="8227" y="98528"/>
                </a:lnTo>
                <a:close/>
                <a:moveTo>
                  <a:pt x="15993" y="98528"/>
                </a:moveTo>
                <a:lnTo>
                  <a:pt x="15993" y="102167"/>
                </a:lnTo>
                <a:lnTo>
                  <a:pt x="12202" y="102167"/>
                </a:lnTo>
                <a:lnTo>
                  <a:pt x="12202" y="98528"/>
                </a:lnTo>
                <a:close/>
                <a:moveTo>
                  <a:pt x="19968" y="98528"/>
                </a:moveTo>
                <a:lnTo>
                  <a:pt x="19968" y="102167"/>
                </a:lnTo>
                <a:lnTo>
                  <a:pt x="16178" y="102167"/>
                </a:lnTo>
                <a:lnTo>
                  <a:pt x="16178" y="98528"/>
                </a:lnTo>
                <a:close/>
                <a:moveTo>
                  <a:pt x="23944" y="98528"/>
                </a:moveTo>
                <a:lnTo>
                  <a:pt x="23944" y="102167"/>
                </a:lnTo>
                <a:lnTo>
                  <a:pt x="20153" y="102167"/>
                </a:lnTo>
                <a:lnTo>
                  <a:pt x="20153" y="98528"/>
                </a:lnTo>
                <a:close/>
                <a:moveTo>
                  <a:pt x="27919" y="98528"/>
                </a:moveTo>
                <a:lnTo>
                  <a:pt x="27919" y="102167"/>
                </a:lnTo>
                <a:lnTo>
                  <a:pt x="24129" y="102167"/>
                </a:lnTo>
                <a:lnTo>
                  <a:pt x="24129" y="98528"/>
                </a:lnTo>
                <a:close/>
                <a:moveTo>
                  <a:pt x="31895" y="98528"/>
                </a:moveTo>
                <a:lnTo>
                  <a:pt x="31895" y="102167"/>
                </a:lnTo>
                <a:lnTo>
                  <a:pt x="28104" y="102167"/>
                </a:lnTo>
                <a:lnTo>
                  <a:pt x="28104" y="98528"/>
                </a:lnTo>
                <a:close/>
                <a:moveTo>
                  <a:pt x="35870" y="98528"/>
                </a:moveTo>
                <a:lnTo>
                  <a:pt x="35870" y="102167"/>
                </a:lnTo>
                <a:lnTo>
                  <a:pt x="32079" y="102167"/>
                </a:lnTo>
                <a:lnTo>
                  <a:pt x="32079" y="98528"/>
                </a:lnTo>
                <a:close/>
                <a:moveTo>
                  <a:pt x="39845" y="98528"/>
                </a:moveTo>
                <a:lnTo>
                  <a:pt x="39845" y="102167"/>
                </a:lnTo>
                <a:lnTo>
                  <a:pt x="36054" y="102167"/>
                </a:lnTo>
                <a:lnTo>
                  <a:pt x="36054" y="98528"/>
                </a:lnTo>
                <a:close/>
                <a:moveTo>
                  <a:pt x="43821" y="98528"/>
                </a:moveTo>
                <a:lnTo>
                  <a:pt x="43821" y="102167"/>
                </a:lnTo>
                <a:lnTo>
                  <a:pt x="40029" y="102167"/>
                </a:lnTo>
                <a:lnTo>
                  <a:pt x="40029" y="98528"/>
                </a:lnTo>
                <a:close/>
                <a:moveTo>
                  <a:pt x="47796" y="98528"/>
                </a:moveTo>
                <a:lnTo>
                  <a:pt x="47796" y="102167"/>
                </a:lnTo>
                <a:lnTo>
                  <a:pt x="44005" y="102167"/>
                </a:lnTo>
                <a:lnTo>
                  <a:pt x="44005" y="98528"/>
                </a:lnTo>
                <a:close/>
                <a:moveTo>
                  <a:pt x="51771" y="98528"/>
                </a:moveTo>
                <a:lnTo>
                  <a:pt x="51771" y="102167"/>
                </a:lnTo>
                <a:lnTo>
                  <a:pt x="47980" y="102167"/>
                </a:lnTo>
                <a:lnTo>
                  <a:pt x="47980" y="98528"/>
                </a:lnTo>
                <a:close/>
                <a:moveTo>
                  <a:pt x="55746" y="98528"/>
                </a:moveTo>
                <a:lnTo>
                  <a:pt x="55746" y="102167"/>
                </a:lnTo>
                <a:lnTo>
                  <a:pt x="51955" y="102167"/>
                </a:lnTo>
                <a:lnTo>
                  <a:pt x="51955" y="98528"/>
                </a:lnTo>
                <a:close/>
                <a:moveTo>
                  <a:pt x="59721" y="98528"/>
                </a:moveTo>
                <a:lnTo>
                  <a:pt x="59721" y="102167"/>
                </a:lnTo>
                <a:lnTo>
                  <a:pt x="55931" y="102167"/>
                </a:lnTo>
                <a:lnTo>
                  <a:pt x="55931" y="98528"/>
                </a:lnTo>
                <a:close/>
                <a:moveTo>
                  <a:pt x="63696" y="98528"/>
                </a:moveTo>
                <a:lnTo>
                  <a:pt x="63696" y="102167"/>
                </a:lnTo>
                <a:lnTo>
                  <a:pt x="59906" y="102167"/>
                </a:lnTo>
                <a:lnTo>
                  <a:pt x="59906" y="98528"/>
                </a:lnTo>
                <a:close/>
                <a:moveTo>
                  <a:pt x="67672" y="98528"/>
                </a:moveTo>
                <a:lnTo>
                  <a:pt x="67672" y="102167"/>
                </a:lnTo>
                <a:lnTo>
                  <a:pt x="63881" y="102167"/>
                </a:lnTo>
                <a:lnTo>
                  <a:pt x="63881" y="98528"/>
                </a:lnTo>
                <a:close/>
                <a:moveTo>
                  <a:pt x="71648" y="98528"/>
                </a:moveTo>
                <a:lnTo>
                  <a:pt x="71648" y="102167"/>
                </a:lnTo>
                <a:lnTo>
                  <a:pt x="67857" y="102167"/>
                </a:lnTo>
                <a:lnTo>
                  <a:pt x="67857" y="98528"/>
                </a:lnTo>
                <a:close/>
                <a:moveTo>
                  <a:pt x="75623" y="98528"/>
                </a:moveTo>
                <a:lnTo>
                  <a:pt x="75623" y="102167"/>
                </a:lnTo>
                <a:lnTo>
                  <a:pt x="71832" y="102167"/>
                </a:lnTo>
                <a:lnTo>
                  <a:pt x="71832" y="98528"/>
                </a:lnTo>
                <a:close/>
                <a:moveTo>
                  <a:pt x="79598" y="98528"/>
                </a:moveTo>
                <a:lnTo>
                  <a:pt x="79598" y="102167"/>
                </a:lnTo>
                <a:lnTo>
                  <a:pt x="75807" y="102167"/>
                </a:lnTo>
                <a:lnTo>
                  <a:pt x="75807" y="98528"/>
                </a:lnTo>
                <a:close/>
                <a:moveTo>
                  <a:pt x="83573" y="98528"/>
                </a:moveTo>
                <a:lnTo>
                  <a:pt x="83573" y="102167"/>
                </a:lnTo>
                <a:lnTo>
                  <a:pt x="79782" y="102167"/>
                </a:lnTo>
                <a:lnTo>
                  <a:pt x="79782" y="98528"/>
                </a:lnTo>
                <a:close/>
                <a:moveTo>
                  <a:pt x="87549" y="98528"/>
                </a:moveTo>
                <a:lnTo>
                  <a:pt x="87549" y="102167"/>
                </a:lnTo>
                <a:lnTo>
                  <a:pt x="83757" y="102167"/>
                </a:lnTo>
                <a:lnTo>
                  <a:pt x="83757" y="98528"/>
                </a:lnTo>
                <a:close/>
                <a:moveTo>
                  <a:pt x="91524" y="98528"/>
                </a:moveTo>
                <a:lnTo>
                  <a:pt x="91524" y="102167"/>
                </a:lnTo>
                <a:lnTo>
                  <a:pt x="87733" y="102167"/>
                </a:lnTo>
                <a:lnTo>
                  <a:pt x="87733" y="98528"/>
                </a:lnTo>
                <a:close/>
                <a:moveTo>
                  <a:pt x="95499" y="98528"/>
                </a:moveTo>
                <a:lnTo>
                  <a:pt x="95499" y="102167"/>
                </a:lnTo>
                <a:lnTo>
                  <a:pt x="91708" y="102167"/>
                </a:lnTo>
                <a:lnTo>
                  <a:pt x="91708" y="98528"/>
                </a:lnTo>
                <a:close/>
                <a:moveTo>
                  <a:pt x="99474" y="98528"/>
                </a:moveTo>
                <a:lnTo>
                  <a:pt x="99474" y="102167"/>
                </a:lnTo>
                <a:lnTo>
                  <a:pt x="95684" y="102167"/>
                </a:lnTo>
                <a:lnTo>
                  <a:pt x="95684" y="98528"/>
                </a:lnTo>
                <a:close/>
                <a:moveTo>
                  <a:pt x="103449" y="98528"/>
                </a:moveTo>
                <a:lnTo>
                  <a:pt x="103449" y="102167"/>
                </a:lnTo>
                <a:lnTo>
                  <a:pt x="99659" y="102167"/>
                </a:lnTo>
                <a:lnTo>
                  <a:pt x="99659" y="98528"/>
                </a:lnTo>
                <a:close/>
                <a:moveTo>
                  <a:pt x="107424" y="98528"/>
                </a:moveTo>
                <a:lnTo>
                  <a:pt x="107424" y="102167"/>
                </a:lnTo>
                <a:lnTo>
                  <a:pt x="103634" y="102167"/>
                </a:lnTo>
                <a:lnTo>
                  <a:pt x="103634" y="98528"/>
                </a:lnTo>
                <a:close/>
                <a:moveTo>
                  <a:pt x="111400" y="98528"/>
                </a:moveTo>
                <a:lnTo>
                  <a:pt x="111400" y="102167"/>
                </a:lnTo>
                <a:lnTo>
                  <a:pt x="107609" y="102167"/>
                </a:lnTo>
                <a:lnTo>
                  <a:pt x="107609" y="98528"/>
                </a:lnTo>
                <a:close/>
                <a:moveTo>
                  <a:pt x="115376" y="98528"/>
                </a:moveTo>
                <a:lnTo>
                  <a:pt x="115376" y="102167"/>
                </a:lnTo>
                <a:lnTo>
                  <a:pt x="111585" y="102167"/>
                </a:lnTo>
                <a:lnTo>
                  <a:pt x="111585" y="98528"/>
                </a:lnTo>
                <a:close/>
                <a:moveTo>
                  <a:pt x="119351" y="98528"/>
                </a:moveTo>
                <a:lnTo>
                  <a:pt x="119351" y="102167"/>
                </a:lnTo>
                <a:lnTo>
                  <a:pt x="115560" y="102167"/>
                </a:lnTo>
                <a:lnTo>
                  <a:pt x="115560" y="98528"/>
                </a:lnTo>
                <a:close/>
                <a:moveTo>
                  <a:pt x="123326" y="98528"/>
                </a:moveTo>
                <a:lnTo>
                  <a:pt x="123326" y="102167"/>
                </a:lnTo>
                <a:lnTo>
                  <a:pt x="119535" y="102167"/>
                </a:lnTo>
                <a:lnTo>
                  <a:pt x="119535" y="98528"/>
                </a:lnTo>
                <a:close/>
                <a:moveTo>
                  <a:pt x="127301" y="98528"/>
                </a:moveTo>
                <a:lnTo>
                  <a:pt x="127301" y="102167"/>
                </a:lnTo>
                <a:lnTo>
                  <a:pt x="123510" y="102167"/>
                </a:lnTo>
                <a:lnTo>
                  <a:pt x="123510" y="98528"/>
                </a:lnTo>
                <a:close/>
                <a:moveTo>
                  <a:pt x="131277" y="98528"/>
                </a:moveTo>
                <a:lnTo>
                  <a:pt x="131277" y="102167"/>
                </a:lnTo>
                <a:lnTo>
                  <a:pt x="127485" y="102167"/>
                </a:lnTo>
                <a:lnTo>
                  <a:pt x="127485" y="98528"/>
                </a:lnTo>
                <a:close/>
                <a:moveTo>
                  <a:pt x="135252" y="98528"/>
                </a:moveTo>
                <a:lnTo>
                  <a:pt x="135252" y="102167"/>
                </a:lnTo>
                <a:lnTo>
                  <a:pt x="131461" y="102167"/>
                </a:lnTo>
                <a:lnTo>
                  <a:pt x="131461" y="98528"/>
                </a:lnTo>
                <a:close/>
                <a:moveTo>
                  <a:pt x="139227" y="98528"/>
                </a:moveTo>
                <a:lnTo>
                  <a:pt x="139227" y="102167"/>
                </a:lnTo>
                <a:lnTo>
                  <a:pt x="135436" y="102167"/>
                </a:lnTo>
                <a:lnTo>
                  <a:pt x="135436" y="98528"/>
                </a:lnTo>
                <a:close/>
                <a:moveTo>
                  <a:pt x="143202" y="98528"/>
                </a:moveTo>
                <a:lnTo>
                  <a:pt x="143202" y="102167"/>
                </a:lnTo>
                <a:lnTo>
                  <a:pt x="139411" y="102167"/>
                </a:lnTo>
                <a:lnTo>
                  <a:pt x="139411" y="98528"/>
                </a:lnTo>
                <a:close/>
                <a:moveTo>
                  <a:pt x="147177" y="98528"/>
                </a:moveTo>
                <a:lnTo>
                  <a:pt x="147177" y="102167"/>
                </a:lnTo>
                <a:lnTo>
                  <a:pt x="143387" y="102167"/>
                </a:lnTo>
                <a:lnTo>
                  <a:pt x="143387" y="98528"/>
                </a:lnTo>
                <a:close/>
                <a:moveTo>
                  <a:pt x="151224" y="98528"/>
                </a:moveTo>
                <a:lnTo>
                  <a:pt x="151224" y="102167"/>
                </a:lnTo>
                <a:lnTo>
                  <a:pt x="147362" y="102167"/>
                </a:lnTo>
                <a:lnTo>
                  <a:pt x="147362" y="98528"/>
                </a:lnTo>
                <a:close/>
                <a:moveTo>
                  <a:pt x="93" y="0"/>
                </a:moveTo>
                <a:lnTo>
                  <a:pt x="93" y="92"/>
                </a:lnTo>
                <a:lnTo>
                  <a:pt x="0" y="92"/>
                </a:lnTo>
                <a:lnTo>
                  <a:pt x="0" y="102350"/>
                </a:lnTo>
                <a:lnTo>
                  <a:pt x="151408" y="102350"/>
                </a:lnTo>
                <a:lnTo>
                  <a:pt x="151408" y="102167"/>
                </a:lnTo>
                <a:lnTo>
                  <a:pt x="151408" y="98528"/>
                </a:lnTo>
                <a:lnTo>
                  <a:pt x="151408" y="98345"/>
                </a:lnTo>
                <a:lnTo>
                  <a:pt x="151408" y="94586"/>
                </a:lnTo>
                <a:lnTo>
                  <a:pt x="151408" y="94403"/>
                </a:lnTo>
                <a:lnTo>
                  <a:pt x="151408" y="90643"/>
                </a:lnTo>
                <a:lnTo>
                  <a:pt x="151408" y="90460"/>
                </a:lnTo>
                <a:lnTo>
                  <a:pt x="151408" y="86700"/>
                </a:lnTo>
                <a:lnTo>
                  <a:pt x="151408" y="86517"/>
                </a:lnTo>
                <a:lnTo>
                  <a:pt x="151408" y="82757"/>
                </a:lnTo>
                <a:lnTo>
                  <a:pt x="151408" y="82574"/>
                </a:lnTo>
                <a:lnTo>
                  <a:pt x="151408" y="78814"/>
                </a:lnTo>
                <a:lnTo>
                  <a:pt x="151408" y="78631"/>
                </a:lnTo>
                <a:lnTo>
                  <a:pt x="151408" y="74872"/>
                </a:lnTo>
                <a:lnTo>
                  <a:pt x="151408" y="74689"/>
                </a:lnTo>
                <a:lnTo>
                  <a:pt x="151408" y="70928"/>
                </a:lnTo>
                <a:lnTo>
                  <a:pt x="151408" y="70745"/>
                </a:lnTo>
                <a:lnTo>
                  <a:pt x="151408" y="66986"/>
                </a:lnTo>
                <a:lnTo>
                  <a:pt x="151408" y="66803"/>
                </a:lnTo>
                <a:lnTo>
                  <a:pt x="151408" y="63043"/>
                </a:lnTo>
                <a:lnTo>
                  <a:pt x="151408" y="62860"/>
                </a:lnTo>
                <a:lnTo>
                  <a:pt x="151408" y="59101"/>
                </a:lnTo>
                <a:lnTo>
                  <a:pt x="151408" y="58918"/>
                </a:lnTo>
                <a:lnTo>
                  <a:pt x="151408" y="55157"/>
                </a:lnTo>
                <a:lnTo>
                  <a:pt x="151408" y="54974"/>
                </a:lnTo>
                <a:lnTo>
                  <a:pt x="151408" y="51215"/>
                </a:lnTo>
                <a:lnTo>
                  <a:pt x="151408" y="51032"/>
                </a:lnTo>
                <a:lnTo>
                  <a:pt x="151408" y="47272"/>
                </a:lnTo>
                <a:lnTo>
                  <a:pt x="151408" y="47089"/>
                </a:lnTo>
                <a:lnTo>
                  <a:pt x="151408" y="43330"/>
                </a:lnTo>
                <a:lnTo>
                  <a:pt x="151408" y="43147"/>
                </a:lnTo>
                <a:lnTo>
                  <a:pt x="151408" y="39386"/>
                </a:lnTo>
                <a:lnTo>
                  <a:pt x="151408" y="39203"/>
                </a:lnTo>
                <a:lnTo>
                  <a:pt x="151408" y="35444"/>
                </a:lnTo>
                <a:lnTo>
                  <a:pt x="151408" y="35261"/>
                </a:lnTo>
                <a:lnTo>
                  <a:pt x="151408" y="31501"/>
                </a:lnTo>
                <a:lnTo>
                  <a:pt x="151408" y="31318"/>
                </a:lnTo>
                <a:lnTo>
                  <a:pt x="151408" y="27559"/>
                </a:lnTo>
                <a:lnTo>
                  <a:pt x="151408" y="27376"/>
                </a:lnTo>
                <a:lnTo>
                  <a:pt x="151408" y="23615"/>
                </a:lnTo>
                <a:lnTo>
                  <a:pt x="151408" y="23432"/>
                </a:lnTo>
                <a:lnTo>
                  <a:pt x="151408" y="19673"/>
                </a:lnTo>
                <a:lnTo>
                  <a:pt x="151408" y="19490"/>
                </a:lnTo>
                <a:lnTo>
                  <a:pt x="151408" y="15730"/>
                </a:lnTo>
                <a:lnTo>
                  <a:pt x="151408" y="15547"/>
                </a:lnTo>
                <a:lnTo>
                  <a:pt x="151408" y="11788"/>
                </a:lnTo>
                <a:lnTo>
                  <a:pt x="151408" y="11605"/>
                </a:lnTo>
                <a:lnTo>
                  <a:pt x="151408" y="7844"/>
                </a:lnTo>
                <a:lnTo>
                  <a:pt x="151408" y="7661"/>
                </a:lnTo>
                <a:lnTo>
                  <a:pt x="151408" y="3902"/>
                </a:lnTo>
                <a:lnTo>
                  <a:pt x="151408" y="3719"/>
                </a:lnTo>
                <a:lnTo>
                  <a:pt x="151408" y="183"/>
                </a:lnTo>
                <a:lnTo>
                  <a:pt x="151408" y="92"/>
                </a:lnTo>
                <a:lnTo>
                  <a:pt x="151408" y="0"/>
                </a:lnTo>
                <a:close/>
              </a:path>
            </a:pathLst>
          </a:custGeom>
          <a:solidFill>
            <a:schemeClr val="l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nvGrpSpPr>
          <p:cNvPr id="825" name="Google Shape;825;p20"/>
          <p:cNvGrpSpPr/>
          <p:nvPr/>
        </p:nvGrpSpPr>
        <p:grpSpPr>
          <a:xfrm>
            <a:off x="512122" y="3653856"/>
            <a:ext cx="895777" cy="754001"/>
            <a:chOff x="1743325" y="1842325"/>
            <a:chExt cx="908250" cy="764500"/>
          </a:xfrm>
        </p:grpSpPr>
        <p:sp>
          <p:nvSpPr>
            <p:cNvPr id="826" name="Google Shape;826;p20"/>
            <p:cNvSpPr/>
            <p:nvPr/>
          </p:nvSpPr>
          <p:spPr>
            <a:xfrm>
              <a:off x="1752000" y="1851000"/>
              <a:ext cx="865450" cy="746775"/>
            </a:xfrm>
            <a:custGeom>
              <a:rect b="b" l="l" r="r" t="t"/>
              <a:pathLst>
                <a:path extrusionOk="0" h="29871" w="34618">
                  <a:moveTo>
                    <a:pt x="2103" y="0"/>
                  </a:moveTo>
                  <a:cubicBezTo>
                    <a:pt x="942" y="0"/>
                    <a:pt x="1" y="942"/>
                    <a:pt x="1" y="2103"/>
                  </a:cubicBezTo>
                  <a:lnTo>
                    <a:pt x="1" y="27768"/>
                  </a:lnTo>
                  <a:cubicBezTo>
                    <a:pt x="1" y="28930"/>
                    <a:pt x="942" y="29871"/>
                    <a:pt x="2103" y="29871"/>
                  </a:cubicBezTo>
                  <a:lnTo>
                    <a:pt x="32514" y="29871"/>
                  </a:lnTo>
                  <a:cubicBezTo>
                    <a:pt x="33675" y="29871"/>
                    <a:pt x="34617" y="28930"/>
                    <a:pt x="34617" y="27768"/>
                  </a:cubicBezTo>
                  <a:lnTo>
                    <a:pt x="34617" y="5647"/>
                  </a:lnTo>
                  <a:cubicBezTo>
                    <a:pt x="34617" y="4486"/>
                    <a:pt x="33675" y="3545"/>
                    <a:pt x="32514" y="3545"/>
                  </a:cubicBezTo>
                  <a:lnTo>
                    <a:pt x="15346" y="3545"/>
                  </a:lnTo>
                  <a:cubicBezTo>
                    <a:pt x="15346" y="3545"/>
                    <a:pt x="14079" y="2195"/>
                    <a:pt x="13201" y="1268"/>
                  </a:cubicBezTo>
                  <a:cubicBezTo>
                    <a:pt x="12663" y="701"/>
                    <a:pt x="11853" y="37"/>
                    <a:pt x="11070" y="37"/>
                  </a:cubicBezTo>
                  <a:lnTo>
                    <a:pt x="210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827" name="Google Shape;827;p20"/>
            <p:cNvSpPr/>
            <p:nvPr/>
          </p:nvSpPr>
          <p:spPr>
            <a:xfrm>
              <a:off x="1743325" y="1842325"/>
              <a:ext cx="882775" cy="764150"/>
            </a:xfrm>
            <a:custGeom>
              <a:rect b="b" l="l" r="r" t="t"/>
              <a:pathLst>
                <a:path extrusionOk="0" h="30566" w="35311">
                  <a:moveTo>
                    <a:pt x="2449" y="695"/>
                  </a:moveTo>
                  <a:lnTo>
                    <a:pt x="11417" y="731"/>
                  </a:lnTo>
                  <a:cubicBezTo>
                    <a:pt x="12125" y="731"/>
                    <a:pt x="12898" y="1435"/>
                    <a:pt x="13296" y="1854"/>
                  </a:cubicBezTo>
                  <a:cubicBezTo>
                    <a:pt x="14173" y="2781"/>
                    <a:pt x="15441" y="4129"/>
                    <a:pt x="15441" y="4129"/>
                  </a:cubicBezTo>
                  <a:cubicBezTo>
                    <a:pt x="15506" y="4199"/>
                    <a:pt x="15598" y="4238"/>
                    <a:pt x="15693" y="4238"/>
                  </a:cubicBezTo>
                  <a:lnTo>
                    <a:pt x="32861" y="4238"/>
                  </a:lnTo>
                  <a:cubicBezTo>
                    <a:pt x="33830" y="4238"/>
                    <a:pt x="34617" y="5026"/>
                    <a:pt x="34617" y="5994"/>
                  </a:cubicBezTo>
                  <a:lnTo>
                    <a:pt x="34617" y="28116"/>
                  </a:lnTo>
                  <a:cubicBezTo>
                    <a:pt x="34617" y="29083"/>
                    <a:pt x="33830" y="29871"/>
                    <a:pt x="32861" y="29871"/>
                  </a:cubicBezTo>
                  <a:lnTo>
                    <a:pt x="2450" y="29871"/>
                  </a:lnTo>
                  <a:cubicBezTo>
                    <a:pt x="1482" y="29871"/>
                    <a:pt x="694" y="29083"/>
                    <a:pt x="694" y="28116"/>
                  </a:cubicBezTo>
                  <a:lnTo>
                    <a:pt x="694" y="2450"/>
                  </a:lnTo>
                  <a:cubicBezTo>
                    <a:pt x="694" y="1482"/>
                    <a:pt x="1482" y="695"/>
                    <a:pt x="2449" y="695"/>
                  </a:cubicBezTo>
                  <a:close/>
                  <a:moveTo>
                    <a:pt x="2450" y="0"/>
                  </a:moveTo>
                  <a:cubicBezTo>
                    <a:pt x="1099" y="0"/>
                    <a:pt x="0" y="1100"/>
                    <a:pt x="0" y="2450"/>
                  </a:cubicBezTo>
                  <a:lnTo>
                    <a:pt x="0" y="28116"/>
                  </a:lnTo>
                  <a:cubicBezTo>
                    <a:pt x="0" y="29466"/>
                    <a:pt x="1099" y="30565"/>
                    <a:pt x="2450" y="30565"/>
                  </a:cubicBezTo>
                  <a:lnTo>
                    <a:pt x="32861" y="30565"/>
                  </a:lnTo>
                  <a:cubicBezTo>
                    <a:pt x="34213" y="30565"/>
                    <a:pt x="35311" y="29466"/>
                    <a:pt x="35311" y="28116"/>
                  </a:cubicBezTo>
                  <a:lnTo>
                    <a:pt x="35311" y="5995"/>
                  </a:lnTo>
                  <a:cubicBezTo>
                    <a:pt x="35311" y="4643"/>
                    <a:pt x="34213" y="3544"/>
                    <a:pt x="32861" y="3544"/>
                  </a:cubicBezTo>
                  <a:lnTo>
                    <a:pt x="15844" y="3544"/>
                  </a:lnTo>
                  <a:cubicBezTo>
                    <a:pt x="15524" y="3205"/>
                    <a:pt x="14528" y="2146"/>
                    <a:pt x="13800" y="1377"/>
                  </a:cubicBezTo>
                  <a:cubicBezTo>
                    <a:pt x="13221" y="766"/>
                    <a:pt x="12337" y="37"/>
                    <a:pt x="11418" y="37"/>
                  </a:cubicBezTo>
                  <a:lnTo>
                    <a:pt x="2450" y="0"/>
                  </a:lnTo>
                  <a:close/>
                </a:path>
              </a:pathLst>
            </a:custGeom>
            <a:solidFill>
              <a:srgbClr val="2E31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828" name="Google Shape;828;p20"/>
            <p:cNvSpPr/>
            <p:nvPr/>
          </p:nvSpPr>
          <p:spPr>
            <a:xfrm>
              <a:off x="1752000" y="2003025"/>
              <a:ext cx="890900" cy="595125"/>
            </a:xfrm>
            <a:custGeom>
              <a:rect b="b" l="l" r="r" t="t"/>
              <a:pathLst>
                <a:path extrusionOk="0" h="23805" w="35636">
                  <a:moveTo>
                    <a:pt x="14907" y="0"/>
                  </a:moveTo>
                  <a:cubicBezTo>
                    <a:pt x="14296" y="0"/>
                    <a:pt x="13718" y="270"/>
                    <a:pt x="13328" y="740"/>
                  </a:cubicBezTo>
                  <a:cubicBezTo>
                    <a:pt x="12627" y="1584"/>
                    <a:pt x="11642" y="2840"/>
                    <a:pt x="11642" y="2840"/>
                  </a:cubicBezTo>
                  <a:lnTo>
                    <a:pt x="1" y="2840"/>
                  </a:lnTo>
                  <a:lnTo>
                    <a:pt x="1" y="21750"/>
                  </a:lnTo>
                  <a:cubicBezTo>
                    <a:pt x="1" y="22876"/>
                    <a:pt x="914" y="23790"/>
                    <a:pt x="2041" y="23791"/>
                  </a:cubicBezTo>
                  <a:lnTo>
                    <a:pt x="33746" y="23805"/>
                  </a:lnTo>
                  <a:cubicBezTo>
                    <a:pt x="34790" y="23805"/>
                    <a:pt x="35636" y="22958"/>
                    <a:pt x="35636" y="21914"/>
                  </a:cubicBezTo>
                  <a:lnTo>
                    <a:pt x="35636" y="1627"/>
                  </a:lnTo>
                  <a:cubicBezTo>
                    <a:pt x="35636" y="729"/>
                    <a:pt x="34909" y="0"/>
                    <a:pt x="3401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829" name="Google Shape;829;p20"/>
            <p:cNvSpPr/>
            <p:nvPr/>
          </p:nvSpPr>
          <p:spPr>
            <a:xfrm>
              <a:off x="1743325" y="1994350"/>
              <a:ext cx="908250" cy="612475"/>
            </a:xfrm>
            <a:custGeom>
              <a:rect b="b" l="l" r="r" t="t"/>
              <a:pathLst>
                <a:path extrusionOk="0" h="24499" w="36330">
                  <a:moveTo>
                    <a:pt x="34357" y="695"/>
                  </a:moveTo>
                  <a:cubicBezTo>
                    <a:pt x="35062" y="695"/>
                    <a:pt x="35636" y="1269"/>
                    <a:pt x="35636" y="1974"/>
                  </a:cubicBezTo>
                  <a:lnTo>
                    <a:pt x="35636" y="22261"/>
                  </a:lnTo>
                  <a:cubicBezTo>
                    <a:pt x="35636" y="22674"/>
                    <a:pt x="35475" y="23061"/>
                    <a:pt x="35183" y="23352"/>
                  </a:cubicBezTo>
                  <a:cubicBezTo>
                    <a:pt x="34892" y="23643"/>
                    <a:pt x="34505" y="23804"/>
                    <a:pt x="34093" y="23804"/>
                  </a:cubicBezTo>
                  <a:lnTo>
                    <a:pt x="2388" y="23790"/>
                  </a:lnTo>
                  <a:cubicBezTo>
                    <a:pt x="1454" y="23790"/>
                    <a:pt x="694" y="23030"/>
                    <a:pt x="694" y="22097"/>
                  </a:cubicBezTo>
                  <a:lnTo>
                    <a:pt x="694" y="3535"/>
                  </a:lnTo>
                  <a:lnTo>
                    <a:pt x="11989" y="3535"/>
                  </a:lnTo>
                  <a:cubicBezTo>
                    <a:pt x="12096" y="3535"/>
                    <a:pt x="12197" y="3486"/>
                    <a:pt x="12263" y="3402"/>
                  </a:cubicBezTo>
                  <a:cubicBezTo>
                    <a:pt x="12263" y="3401"/>
                    <a:pt x="13244" y="2149"/>
                    <a:pt x="13941" y="1310"/>
                  </a:cubicBezTo>
                  <a:cubicBezTo>
                    <a:pt x="14265" y="919"/>
                    <a:pt x="14744" y="695"/>
                    <a:pt x="15254" y="695"/>
                  </a:cubicBezTo>
                  <a:close/>
                  <a:moveTo>
                    <a:pt x="15254" y="1"/>
                  </a:moveTo>
                  <a:cubicBezTo>
                    <a:pt x="14536" y="1"/>
                    <a:pt x="13863" y="317"/>
                    <a:pt x="13407" y="866"/>
                  </a:cubicBezTo>
                  <a:cubicBezTo>
                    <a:pt x="12842" y="1547"/>
                    <a:pt x="12093" y="2495"/>
                    <a:pt x="11820" y="2840"/>
                  </a:cubicBezTo>
                  <a:lnTo>
                    <a:pt x="348" y="2840"/>
                  </a:lnTo>
                  <a:cubicBezTo>
                    <a:pt x="155" y="2840"/>
                    <a:pt x="0" y="2996"/>
                    <a:pt x="0" y="3187"/>
                  </a:cubicBezTo>
                  <a:lnTo>
                    <a:pt x="0" y="22097"/>
                  </a:lnTo>
                  <a:cubicBezTo>
                    <a:pt x="0" y="23413"/>
                    <a:pt x="1071" y="24484"/>
                    <a:pt x="2388" y="24484"/>
                  </a:cubicBezTo>
                  <a:lnTo>
                    <a:pt x="34093" y="24498"/>
                  </a:lnTo>
                  <a:cubicBezTo>
                    <a:pt x="34690" y="24498"/>
                    <a:pt x="35253" y="24265"/>
                    <a:pt x="35675" y="23843"/>
                  </a:cubicBezTo>
                  <a:cubicBezTo>
                    <a:pt x="36097" y="23421"/>
                    <a:pt x="36330" y="22859"/>
                    <a:pt x="36330" y="22261"/>
                  </a:cubicBezTo>
                  <a:lnTo>
                    <a:pt x="36330" y="1974"/>
                  </a:lnTo>
                  <a:cubicBezTo>
                    <a:pt x="36330" y="885"/>
                    <a:pt x="35445" y="1"/>
                    <a:pt x="34357" y="1"/>
                  </a:cubicBezTo>
                  <a:close/>
                </a:path>
              </a:pathLst>
            </a:custGeom>
            <a:solidFill>
              <a:srgbClr val="2E31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grpSp>
        <p:nvGrpSpPr>
          <p:cNvPr id="830" name="Google Shape;830;p20"/>
          <p:cNvGrpSpPr/>
          <p:nvPr/>
        </p:nvGrpSpPr>
        <p:grpSpPr>
          <a:xfrm>
            <a:off x="924665" y="542219"/>
            <a:ext cx="10635083" cy="5757000"/>
            <a:chOff x="719999" y="573225"/>
            <a:chExt cx="7938209" cy="4317750"/>
          </a:xfrm>
        </p:grpSpPr>
        <p:grpSp>
          <p:nvGrpSpPr>
            <p:cNvPr id="831" name="Google Shape;831;p20"/>
            <p:cNvGrpSpPr/>
            <p:nvPr/>
          </p:nvGrpSpPr>
          <p:grpSpPr>
            <a:xfrm>
              <a:off x="719999" y="573225"/>
              <a:ext cx="7938209" cy="4317750"/>
              <a:chOff x="720000" y="573225"/>
              <a:chExt cx="7704007" cy="4317750"/>
            </a:xfrm>
          </p:grpSpPr>
          <p:sp>
            <p:nvSpPr>
              <p:cNvPr id="832" name="Google Shape;832;p20"/>
              <p:cNvSpPr/>
              <p:nvPr/>
            </p:nvSpPr>
            <p:spPr>
              <a:xfrm>
                <a:off x="720000" y="573225"/>
                <a:ext cx="7704000" cy="426900"/>
              </a:xfrm>
              <a:prstGeom prst="roundRect">
                <a:avLst>
                  <a:gd fmla="val 26774" name="adj"/>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833" name="Google Shape;833;p20"/>
              <p:cNvSpPr/>
              <p:nvPr/>
            </p:nvSpPr>
            <p:spPr>
              <a:xfrm>
                <a:off x="723907" y="904875"/>
                <a:ext cx="7700100" cy="39861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grpSp>
        <p:grpSp>
          <p:nvGrpSpPr>
            <p:cNvPr id="834" name="Google Shape;834;p20"/>
            <p:cNvGrpSpPr/>
            <p:nvPr/>
          </p:nvGrpSpPr>
          <p:grpSpPr>
            <a:xfrm>
              <a:off x="7842475" y="646225"/>
              <a:ext cx="706369" cy="198722"/>
              <a:chOff x="7438100" y="656825"/>
              <a:chExt cx="706369" cy="198722"/>
            </a:xfrm>
          </p:grpSpPr>
          <p:sp>
            <p:nvSpPr>
              <p:cNvPr id="835" name="Google Shape;835;p20"/>
              <p:cNvSpPr/>
              <p:nvPr/>
            </p:nvSpPr>
            <p:spPr>
              <a:xfrm>
                <a:off x="7950645" y="661703"/>
                <a:ext cx="188947" cy="188947"/>
              </a:xfrm>
              <a:custGeom>
                <a:rect b="b" l="l" r="r" t="t"/>
                <a:pathLst>
                  <a:path extrusionOk="0" h="9877" w="9877">
                    <a:moveTo>
                      <a:pt x="1" y="1"/>
                    </a:moveTo>
                    <a:lnTo>
                      <a:pt x="1" y="9876"/>
                    </a:lnTo>
                    <a:lnTo>
                      <a:pt x="9877" y="9876"/>
                    </a:lnTo>
                    <a:lnTo>
                      <a:pt x="9877"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836" name="Google Shape;836;p20"/>
              <p:cNvSpPr/>
              <p:nvPr/>
            </p:nvSpPr>
            <p:spPr>
              <a:xfrm>
                <a:off x="7945766" y="656825"/>
                <a:ext cx="198703" cy="198722"/>
              </a:xfrm>
              <a:custGeom>
                <a:rect b="b" l="l" r="r" t="t"/>
                <a:pathLst>
                  <a:path extrusionOk="0" h="10388" w="10387">
                    <a:moveTo>
                      <a:pt x="9877" y="511"/>
                    </a:moveTo>
                    <a:lnTo>
                      <a:pt x="9877" y="9876"/>
                    </a:lnTo>
                    <a:lnTo>
                      <a:pt x="511" y="9876"/>
                    </a:lnTo>
                    <a:lnTo>
                      <a:pt x="511" y="511"/>
                    </a:lnTo>
                    <a:close/>
                    <a:moveTo>
                      <a:pt x="256" y="0"/>
                    </a:moveTo>
                    <a:cubicBezTo>
                      <a:pt x="115" y="0"/>
                      <a:pt x="1" y="115"/>
                      <a:pt x="1" y="256"/>
                    </a:cubicBezTo>
                    <a:lnTo>
                      <a:pt x="1" y="10131"/>
                    </a:lnTo>
                    <a:cubicBezTo>
                      <a:pt x="1" y="10273"/>
                      <a:pt x="115" y="10388"/>
                      <a:pt x="256" y="10388"/>
                    </a:cubicBezTo>
                    <a:lnTo>
                      <a:pt x="10132" y="10388"/>
                    </a:lnTo>
                    <a:cubicBezTo>
                      <a:pt x="10273" y="10388"/>
                      <a:pt x="10387" y="10273"/>
                      <a:pt x="10387" y="10131"/>
                    </a:cubicBezTo>
                    <a:lnTo>
                      <a:pt x="10387" y="256"/>
                    </a:lnTo>
                    <a:cubicBezTo>
                      <a:pt x="10387" y="114"/>
                      <a:pt x="10273" y="0"/>
                      <a:pt x="1013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837" name="Google Shape;837;p20"/>
              <p:cNvSpPr/>
              <p:nvPr/>
            </p:nvSpPr>
            <p:spPr>
              <a:xfrm>
                <a:off x="8002201" y="714598"/>
                <a:ext cx="85855" cy="83177"/>
              </a:xfrm>
              <a:custGeom>
                <a:rect b="b" l="l" r="r" t="t"/>
                <a:pathLst>
                  <a:path extrusionOk="0" h="4348" w="4488">
                    <a:moveTo>
                      <a:pt x="0" y="1"/>
                    </a:moveTo>
                    <a:lnTo>
                      <a:pt x="4488" y="4347"/>
                    </a:lnTo>
                  </a:path>
                </a:pathLst>
              </a:custGeom>
              <a:solidFill>
                <a:srgbClr val="F9EC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838" name="Google Shape;838;p20"/>
              <p:cNvSpPr/>
              <p:nvPr/>
            </p:nvSpPr>
            <p:spPr>
              <a:xfrm>
                <a:off x="7996807" y="709720"/>
                <a:ext cx="96645" cy="92934"/>
              </a:xfrm>
              <a:custGeom>
                <a:rect b="b" l="l" r="r" t="t"/>
                <a:pathLst>
                  <a:path extrusionOk="0" h="4858" w="5052">
                    <a:moveTo>
                      <a:pt x="283" y="1"/>
                    </a:moveTo>
                    <a:cubicBezTo>
                      <a:pt x="216" y="1"/>
                      <a:pt x="149" y="27"/>
                      <a:pt x="98" y="78"/>
                    </a:cubicBezTo>
                    <a:cubicBezTo>
                      <a:pt x="0" y="179"/>
                      <a:pt x="3" y="341"/>
                      <a:pt x="104" y="440"/>
                    </a:cubicBezTo>
                    <a:lnTo>
                      <a:pt x="4592" y="4785"/>
                    </a:lnTo>
                    <a:cubicBezTo>
                      <a:pt x="4642" y="4833"/>
                      <a:pt x="4706" y="4857"/>
                      <a:pt x="4770" y="4857"/>
                    </a:cubicBezTo>
                    <a:cubicBezTo>
                      <a:pt x="4837" y="4857"/>
                      <a:pt x="4903" y="4832"/>
                      <a:pt x="4954" y="4780"/>
                    </a:cubicBezTo>
                    <a:cubicBezTo>
                      <a:pt x="5051" y="4678"/>
                      <a:pt x="5048" y="4516"/>
                      <a:pt x="4947" y="4418"/>
                    </a:cubicBezTo>
                    <a:lnTo>
                      <a:pt x="460" y="72"/>
                    </a:lnTo>
                    <a:cubicBezTo>
                      <a:pt x="410" y="24"/>
                      <a:pt x="347" y="1"/>
                      <a:pt x="28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839" name="Google Shape;839;p20"/>
              <p:cNvSpPr/>
              <p:nvPr/>
            </p:nvSpPr>
            <p:spPr>
              <a:xfrm>
                <a:off x="8002201" y="714598"/>
                <a:ext cx="85855" cy="83177"/>
              </a:xfrm>
              <a:custGeom>
                <a:rect b="b" l="l" r="r" t="t"/>
                <a:pathLst>
                  <a:path extrusionOk="0" h="4348" w="4488">
                    <a:moveTo>
                      <a:pt x="4488" y="1"/>
                    </a:moveTo>
                    <a:lnTo>
                      <a:pt x="0" y="4347"/>
                    </a:lnTo>
                  </a:path>
                </a:pathLst>
              </a:custGeom>
              <a:solidFill>
                <a:srgbClr val="F9EC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840" name="Google Shape;840;p20"/>
              <p:cNvSpPr/>
              <p:nvPr/>
            </p:nvSpPr>
            <p:spPr>
              <a:xfrm>
                <a:off x="7996807" y="709720"/>
                <a:ext cx="96645" cy="92934"/>
              </a:xfrm>
              <a:custGeom>
                <a:rect b="b" l="l" r="r" t="t"/>
                <a:pathLst>
                  <a:path extrusionOk="0" h="4858" w="5052">
                    <a:moveTo>
                      <a:pt x="4769" y="1"/>
                    </a:moveTo>
                    <a:cubicBezTo>
                      <a:pt x="4706" y="1"/>
                      <a:pt x="4642" y="24"/>
                      <a:pt x="4592" y="72"/>
                    </a:cubicBezTo>
                    <a:lnTo>
                      <a:pt x="104" y="4418"/>
                    </a:lnTo>
                    <a:cubicBezTo>
                      <a:pt x="3" y="4517"/>
                      <a:pt x="0" y="4679"/>
                      <a:pt x="98" y="4780"/>
                    </a:cubicBezTo>
                    <a:cubicBezTo>
                      <a:pt x="149" y="4832"/>
                      <a:pt x="215" y="4857"/>
                      <a:pt x="282" y="4857"/>
                    </a:cubicBezTo>
                    <a:cubicBezTo>
                      <a:pt x="346" y="4857"/>
                      <a:pt x="411" y="4833"/>
                      <a:pt x="460" y="4785"/>
                    </a:cubicBezTo>
                    <a:lnTo>
                      <a:pt x="4947" y="440"/>
                    </a:lnTo>
                    <a:cubicBezTo>
                      <a:pt x="5048" y="341"/>
                      <a:pt x="5051" y="179"/>
                      <a:pt x="4954" y="78"/>
                    </a:cubicBezTo>
                    <a:cubicBezTo>
                      <a:pt x="4903" y="27"/>
                      <a:pt x="4836" y="1"/>
                      <a:pt x="476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841" name="Google Shape;841;p20"/>
              <p:cNvSpPr/>
              <p:nvPr/>
            </p:nvSpPr>
            <p:spPr>
              <a:xfrm>
                <a:off x="7442978" y="661703"/>
                <a:ext cx="188947" cy="188947"/>
              </a:xfrm>
              <a:custGeom>
                <a:rect b="b" l="l" r="r" t="t"/>
                <a:pathLst>
                  <a:path extrusionOk="0" h="9877" w="9877">
                    <a:moveTo>
                      <a:pt x="0" y="1"/>
                    </a:moveTo>
                    <a:lnTo>
                      <a:pt x="0" y="9876"/>
                    </a:lnTo>
                    <a:lnTo>
                      <a:pt x="9876" y="9876"/>
                    </a:lnTo>
                    <a:lnTo>
                      <a:pt x="987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842" name="Google Shape;842;p20"/>
              <p:cNvSpPr/>
              <p:nvPr/>
            </p:nvSpPr>
            <p:spPr>
              <a:xfrm>
                <a:off x="7438100" y="656825"/>
                <a:ext cx="198722" cy="198722"/>
              </a:xfrm>
              <a:custGeom>
                <a:rect b="b" l="l" r="r" t="t"/>
                <a:pathLst>
                  <a:path extrusionOk="0" h="10388" w="10388">
                    <a:moveTo>
                      <a:pt x="9876" y="511"/>
                    </a:moveTo>
                    <a:lnTo>
                      <a:pt x="9876" y="9876"/>
                    </a:lnTo>
                    <a:lnTo>
                      <a:pt x="511" y="9876"/>
                    </a:lnTo>
                    <a:lnTo>
                      <a:pt x="511" y="511"/>
                    </a:lnTo>
                    <a:close/>
                    <a:moveTo>
                      <a:pt x="255" y="0"/>
                    </a:moveTo>
                    <a:cubicBezTo>
                      <a:pt x="115" y="0"/>
                      <a:pt x="0" y="115"/>
                      <a:pt x="0" y="256"/>
                    </a:cubicBezTo>
                    <a:lnTo>
                      <a:pt x="0" y="10131"/>
                    </a:lnTo>
                    <a:cubicBezTo>
                      <a:pt x="0" y="10273"/>
                      <a:pt x="115" y="10388"/>
                      <a:pt x="255" y="10388"/>
                    </a:cubicBezTo>
                    <a:lnTo>
                      <a:pt x="10131" y="10388"/>
                    </a:lnTo>
                    <a:cubicBezTo>
                      <a:pt x="10272" y="10388"/>
                      <a:pt x="10387" y="10273"/>
                      <a:pt x="10387" y="10131"/>
                    </a:cubicBezTo>
                    <a:lnTo>
                      <a:pt x="10387" y="256"/>
                    </a:lnTo>
                    <a:cubicBezTo>
                      <a:pt x="10387" y="114"/>
                      <a:pt x="10272" y="0"/>
                      <a:pt x="101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843" name="Google Shape;843;p20"/>
              <p:cNvSpPr/>
              <p:nvPr/>
            </p:nvSpPr>
            <p:spPr>
              <a:xfrm>
                <a:off x="7473989" y="801010"/>
                <a:ext cx="126908" cy="9775"/>
              </a:xfrm>
              <a:custGeom>
                <a:rect b="b" l="l" r="r" t="t"/>
                <a:pathLst>
                  <a:path extrusionOk="0" h="511" w="6634">
                    <a:moveTo>
                      <a:pt x="257" y="0"/>
                    </a:moveTo>
                    <a:cubicBezTo>
                      <a:pt x="115" y="0"/>
                      <a:pt x="1" y="114"/>
                      <a:pt x="1" y="255"/>
                    </a:cubicBezTo>
                    <a:cubicBezTo>
                      <a:pt x="1" y="397"/>
                      <a:pt x="115" y="511"/>
                      <a:pt x="257" y="511"/>
                    </a:cubicBezTo>
                    <a:lnTo>
                      <a:pt x="6379" y="511"/>
                    </a:lnTo>
                    <a:cubicBezTo>
                      <a:pt x="6519" y="511"/>
                      <a:pt x="6634" y="397"/>
                      <a:pt x="6634" y="255"/>
                    </a:cubicBezTo>
                    <a:cubicBezTo>
                      <a:pt x="6634" y="114"/>
                      <a:pt x="6519" y="0"/>
                      <a:pt x="637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844" name="Google Shape;844;p20"/>
              <p:cNvSpPr/>
              <p:nvPr/>
            </p:nvSpPr>
            <p:spPr>
              <a:xfrm>
                <a:off x="7697701" y="661703"/>
                <a:ext cx="188947" cy="188947"/>
              </a:xfrm>
              <a:custGeom>
                <a:rect b="b" l="l" r="r" t="t"/>
                <a:pathLst>
                  <a:path extrusionOk="0" h="9877" w="9877">
                    <a:moveTo>
                      <a:pt x="0" y="1"/>
                    </a:moveTo>
                    <a:lnTo>
                      <a:pt x="0" y="9876"/>
                    </a:lnTo>
                    <a:lnTo>
                      <a:pt x="9876" y="9876"/>
                    </a:lnTo>
                    <a:lnTo>
                      <a:pt x="987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845" name="Google Shape;845;p20"/>
              <p:cNvSpPr/>
              <p:nvPr/>
            </p:nvSpPr>
            <p:spPr>
              <a:xfrm>
                <a:off x="7692823" y="656825"/>
                <a:ext cx="198703" cy="198722"/>
              </a:xfrm>
              <a:custGeom>
                <a:rect b="b" l="l" r="r" t="t"/>
                <a:pathLst>
                  <a:path extrusionOk="0" h="10388" w="10387">
                    <a:moveTo>
                      <a:pt x="9876" y="511"/>
                    </a:moveTo>
                    <a:lnTo>
                      <a:pt x="9876" y="9876"/>
                    </a:lnTo>
                    <a:lnTo>
                      <a:pt x="511" y="9876"/>
                    </a:lnTo>
                    <a:lnTo>
                      <a:pt x="511" y="511"/>
                    </a:lnTo>
                    <a:close/>
                    <a:moveTo>
                      <a:pt x="255" y="0"/>
                    </a:moveTo>
                    <a:cubicBezTo>
                      <a:pt x="114" y="0"/>
                      <a:pt x="0" y="115"/>
                      <a:pt x="0" y="256"/>
                    </a:cubicBezTo>
                    <a:lnTo>
                      <a:pt x="0" y="10131"/>
                    </a:lnTo>
                    <a:cubicBezTo>
                      <a:pt x="0" y="10273"/>
                      <a:pt x="114" y="10388"/>
                      <a:pt x="255" y="10388"/>
                    </a:cubicBezTo>
                    <a:lnTo>
                      <a:pt x="10131" y="10388"/>
                    </a:lnTo>
                    <a:cubicBezTo>
                      <a:pt x="10272" y="10388"/>
                      <a:pt x="10386" y="10273"/>
                      <a:pt x="10386" y="10131"/>
                    </a:cubicBezTo>
                    <a:lnTo>
                      <a:pt x="10386" y="256"/>
                    </a:lnTo>
                    <a:cubicBezTo>
                      <a:pt x="10386" y="114"/>
                      <a:pt x="10272" y="0"/>
                      <a:pt x="101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846" name="Google Shape;846;p20"/>
              <p:cNvSpPr/>
              <p:nvPr/>
            </p:nvSpPr>
            <p:spPr>
              <a:xfrm>
                <a:off x="7733743" y="703790"/>
                <a:ext cx="116865" cy="104794"/>
              </a:xfrm>
              <a:custGeom>
                <a:rect b="b" l="l" r="r" t="t"/>
                <a:pathLst>
                  <a:path extrusionOk="0" h="5478" w="6109">
                    <a:moveTo>
                      <a:pt x="5597" y="511"/>
                    </a:moveTo>
                    <a:lnTo>
                      <a:pt x="5597" y="4966"/>
                    </a:lnTo>
                    <a:lnTo>
                      <a:pt x="512" y="4966"/>
                    </a:lnTo>
                    <a:lnTo>
                      <a:pt x="512" y="511"/>
                    </a:lnTo>
                    <a:close/>
                    <a:moveTo>
                      <a:pt x="257" y="0"/>
                    </a:moveTo>
                    <a:cubicBezTo>
                      <a:pt x="115" y="0"/>
                      <a:pt x="0" y="114"/>
                      <a:pt x="0" y="256"/>
                    </a:cubicBezTo>
                    <a:lnTo>
                      <a:pt x="0" y="5222"/>
                    </a:lnTo>
                    <a:cubicBezTo>
                      <a:pt x="0" y="5363"/>
                      <a:pt x="115" y="5478"/>
                      <a:pt x="257" y="5478"/>
                    </a:cubicBezTo>
                    <a:lnTo>
                      <a:pt x="5853" y="5478"/>
                    </a:lnTo>
                    <a:cubicBezTo>
                      <a:pt x="5993" y="5478"/>
                      <a:pt x="6108" y="5363"/>
                      <a:pt x="6108" y="5222"/>
                    </a:cubicBezTo>
                    <a:lnTo>
                      <a:pt x="6108" y="256"/>
                    </a:lnTo>
                    <a:cubicBezTo>
                      <a:pt x="6108" y="114"/>
                      <a:pt x="5993" y="0"/>
                      <a:pt x="58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847" name="Google Shape;847;p20"/>
              <p:cNvSpPr/>
              <p:nvPr/>
            </p:nvSpPr>
            <p:spPr>
              <a:xfrm>
                <a:off x="7739693" y="709299"/>
                <a:ext cx="102977" cy="15954"/>
              </a:xfrm>
              <a:custGeom>
                <a:rect b="b" l="l" r="r" t="t"/>
                <a:pathLst>
                  <a:path extrusionOk="0" h="834" w="5383">
                    <a:moveTo>
                      <a:pt x="1" y="0"/>
                    </a:moveTo>
                    <a:lnTo>
                      <a:pt x="1" y="834"/>
                    </a:lnTo>
                    <a:lnTo>
                      <a:pt x="5383" y="834"/>
                    </a:lnTo>
                    <a:lnTo>
                      <a:pt x="5330" y="2"/>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grpSp>
        <p:sp>
          <p:nvSpPr>
            <p:cNvPr id="848" name="Google Shape;848;p20"/>
            <p:cNvSpPr/>
            <p:nvPr/>
          </p:nvSpPr>
          <p:spPr>
            <a:xfrm>
              <a:off x="8438202" y="904875"/>
              <a:ext cx="219900" cy="39861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849" name="Google Shape;849;p20"/>
            <p:cNvSpPr/>
            <p:nvPr/>
          </p:nvSpPr>
          <p:spPr>
            <a:xfrm>
              <a:off x="8438215" y="904875"/>
              <a:ext cx="219900" cy="6519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grpSp>
      <p:sp>
        <p:nvSpPr>
          <p:cNvPr id="850" name="Google Shape;850;p20"/>
          <p:cNvSpPr txBox="1"/>
          <p:nvPr>
            <p:ph type="title"/>
          </p:nvPr>
        </p:nvSpPr>
        <p:spPr>
          <a:xfrm>
            <a:off x="1346200" y="1058400"/>
            <a:ext cx="9499600" cy="752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100"/>
              <a:buNone/>
              <a:defRPr/>
            </a:lvl1pPr>
            <a:lvl2pPr lvl="1" algn="l">
              <a:lnSpc>
                <a:spcPct val="100000"/>
              </a:lnSpc>
              <a:spcBef>
                <a:spcPts val="0"/>
              </a:spcBef>
              <a:spcAft>
                <a:spcPts val="0"/>
              </a:spcAft>
              <a:buSzPts val="3100"/>
              <a:buNone/>
              <a:defRPr/>
            </a:lvl2pPr>
            <a:lvl3pPr lvl="2" algn="l">
              <a:lnSpc>
                <a:spcPct val="100000"/>
              </a:lnSpc>
              <a:spcBef>
                <a:spcPts val="0"/>
              </a:spcBef>
              <a:spcAft>
                <a:spcPts val="0"/>
              </a:spcAft>
              <a:buSzPts val="3100"/>
              <a:buNone/>
              <a:defRPr/>
            </a:lvl3pPr>
            <a:lvl4pPr lvl="3" algn="l">
              <a:lnSpc>
                <a:spcPct val="100000"/>
              </a:lnSpc>
              <a:spcBef>
                <a:spcPts val="0"/>
              </a:spcBef>
              <a:spcAft>
                <a:spcPts val="0"/>
              </a:spcAft>
              <a:buSzPts val="3100"/>
              <a:buNone/>
              <a:defRPr/>
            </a:lvl4pPr>
            <a:lvl5pPr lvl="4" algn="l">
              <a:lnSpc>
                <a:spcPct val="100000"/>
              </a:lnSpc>
              <a:spcBef>
                <a:spcPts val="0"/>
              </a:spcBef>
              <a:spcAft>
                <a:spcPts val="0"/>
              </a:spcAft>
              <a:buSzPts val="3100"/>
              <a:buNone/>
              <a:defRPr/>
            </a:lvl5pPr>
            <a:lvl6pPr lvl="5" algn="l">
              <a:lnSpc>
                <a:spcPct val="100000"/>
              </a:lnSpc>
              <a:spcBef>
                <a:spcPts val="0"/>
              </a:spcBef>
              <a:spcAft>
                <a:spcPts val="0"/>
              </a:spcAft>
              <a:buSzPts val="3100"/>
              <a:buNone/>
              <a:defRPr/>
            </a:lvl6pPr>
            <a:lvl7pPr lvl="6" algn="l">
              <a:lnSpc>
                <a:spcPct val="100000"/>
              </a:lnSpc>
              <a:spcBef>
                <a:spcPts val="0"/>
              </a:spcBef>
              <a:spcAft>
                <a:spcPts val="0"/>
              </a:spcAft>
              <a:buSzPts val="3100"/>
              <a:buNone/>
              <a:defRPr/>
            </a:lvl7pPr>
            <a:lvl8pPr lvl="7" algn="l">
              <a:lnSpc>
                <a:spcPct val="100000"/>
              </a:lnSpc>
              <a:spcBef>
                <a:spcPts val="0"/>
              </a:spcBef>
              <a:spcAft>
                <a:spcPts val="0"/>
              </a:spcAft>
              <a:buSzPts val="3100"/>
              <a:buNone/>
              <a:defRPr/>
            </a:lvl8pPr>
            <a:lvl9pPr lvl="8" algn="l">
              <a:lnSpc>
                <a:spcPct val="100000"/>
              </a:lnSpc>
              <a:spcBef>
                <a:spcPts val="0"/>
              </a:spcBef>
              <a:spcAft>
                <a:spcPts val="0"/>
              </a:spcAft>
              <a:buSzPts val="3100"/>
              <a:buNone/>
              <a:defRPr/>
            </a:lvl9pPr>
          </a:lstStyle>
          <a:p/>
        </p:txBody>
      </p:sp>
      <p:sp>
        <p:nvSpPr>
          <p:cNvPr id="851" name="Google Shape;851;p20"/>
          <p:cNvSpPr txBox="1"/>
          <p:nvPr>
            <p:ph idx="1" type="body"/>
          </p:nvPr>
        </p:nvSpPr>
        <p:spPr>
          <a:xfrm>
            <a:off x="1314400" y="1810800"/>
            <a:ext cx="9563200" cy="4327200"/>
          </a:xfrm>
          <a:prstGeom prst="rect">
            <a:avLst/>
          </a:prstGeom>
          <a:noFill/>
          <a:ln>
            <a:noFill/>
          </a:ln>
        </p:spPr>
        <p:txBody>
          <a:bodyPr anchorCtr="0" anchor="ctr" bIns="91425" lIns="91425" spcFirstLastPara="1" rIns="91425" wrap="square" tIns="91425">
            <a:noAutofit/>
          </a:bodyPr>
          <a:lstStyle>
            <a:lvl1pPr indent="-317500" lvl="0" marL="457200" algn="l">
              <a:lnSpc>
                <a:spcPct val="100000"/>
              </a:lnSpc>
              <a:spcBef>
                <a:spcPts val="0"/>
              </a:spcBef>
              <a:spcAft>
                <a:spcPts val="0"/>
              </a:spcAft>
              <a:buClr>
                <a:schemeClr val="accent2"/>
              </a:buClr>
              <a:buSzPts val="1400"/>
              <a:buChar char="●"/>
              <a:defRPr sz="1267">
                <a:solidFill>
                  <a:srgbClr val="434343"/>
                </a:solidFill>
              </a:defRPr>
            </a:lvl1pPr>
            <a:lvl2pPr indent="-317500" lvl="1" marL="914400" algn="l">
              <a:lnSpc>
                <a:spcPct val="115000"/>
              </a:lnSpc>
              <a:spcBef>
                <a:spcPts val="0"/>
              </a:spcBef>
              <a:spcAft>
                <a:spcPts val="0"/>
              </a:spcAft>
              <a:buClr>
                <a:srgbClr val="434343"/>
              </a:buClr>
              <a:buSzPts val="1400"/>
              <a:buChar char="○"/>
              <a:defRPr>
                <a:solidFill>
                  <a:srgbClr val="434343"/>
                </a:solidFill>
              </a:defRPr>
            </a:lvl2pPr>
            <a:lvl3pPr indent="-317500" lvl="2" marL="1371600" algn="l">
              <a:lnSpc>
                <a:spcPct val="115000"/>
              </a:lnSpc>
              <a:spcBef>
                <a:spcPts val="2133"/>
              </a:spcBef>
              <a:spcAft>
                <a:spcPts val="0"/>
              </a:spcAft>
              <a:buClr>
                <a:srgbClr val="434343"/>
              </a:buClr>
              <a:buSzPts val="1400"/>
              <a:buChar char="■"/>
              <a:defRPr>
                <a:solidFill>
                  <a:srgbClr val="434343"/>
                </a:solidFill>
              </a:defRPr>
            </a:lvl3pPr>
            <a:lvl4pPr indent="-317500" lvl="3" marL="1828800" algn="l">
              <a:lnSpc>
                <a:spcPct val="115000"/>
              </a:lnSpc>
              <a:spcBef>
                <a:spcPts val="2133"/>
              </a:spcBef>
              <a:spcAft>
                <a:spcPts val="0"/>
              </a:spcAft>
              <a:buClr>
                <a:srgbClr val="434343"/>
              </a:buClr>
              <a:buSzPts val="1400"/>
              <a:buChar char="●"/>
              <a:defRPr>
                <a:solidFill>
                  <a:srgbClr val="434343"/>
                </a:solidFill>
              </a:defRPr>
            </a:lvl4pPr>
            <a:lvl5pPr indent="-317500" lvl="4" marL="2286000" algn="l">
              <a:lnSpc>
                <a:spcPct val="115000"/>
              </a:lnSpc>
              <a:spcBef>
                <a:spcPts val="2133"/>
              </a:spcBef>
              <a:spcAft>
                <a:spcPts val="0"/>
              </a:spcAft>
              <a:buClr>
                <a:srgbClr val="434343"/>
              </a:buClr>
              <a:buSzPts val="1400"/>
              <a:buChar char="○"/>
              <a:defRPr>
                <a:solidFill>
                  <a:srgbClr val="434343"/>
                </a:solidFill>
              </a:defRPr>
            </a:lvl5pPr>
            <a:lvl6pPr indent="-317500" lvl="5" marL="2743200" algn="l">
              <a:lnSpc>
                <a:spcPct val="115000"/>
              </a:lnSpc>
              <a:spcBef>
                <a:spcPts val="2133"/>
              </a:spcBef>
              <a:spcAft>
                <a:spcPts val="0"/>
              </a:spcAft>
              <a:buClr>
                <a:srgbClr val="434343"/>
              </a:buClr>
              <a:buSzPts val="1400"/>
              <a:buChar char="■"/>
              <a:defRPr>
                <a:solidFill>
                  <a:srgbClr val="434343"/>
                </a:solidFill>
              </a:defRPr>
            </a:lvl6pPr>
            <a:lvl7pPr indent="-317500" lvl="6" marL="3200400" algn="l">
              <a:lnSpc>
                <a:spcPct val="115000"/>
              </a:lnSpc>
              <a:spcBef>
                <a:spcPts val="2133"/>
              </a:spcBef>
              <a:spcAft>
                <a:spcPts val="0"/>
              </a:spcAft>
              <a:buClr>
                <a:srgbClr val="434343"/>
              </a:buClr>
              <a:buSzPts val="1400"/>
              <a:buChar char="●"/>
              <a:defRPr>
                <a:solidFill>
                  <a:srgbClr val="434343"/>
                </a:solidFill>
              </a:defRPr>
            </a:lvl7pPr>
            <a:lvl8pPr indent="-317500" lvl="7" marL="3657600" algn="l">
              <a:lnSpc>
                <a:spcPct val="115000"/>
              </a:lnSpc>
              <a:spcBef>
                <a:spcPts val="2133"/>
              </a:spcBef>
              <a:spcAft>
                <a:spcPts val="0"/>
              </a:spcAft>
              <a:buClr>
                <a:srgbClr val="434343"/>
              </a:buClr>
              <a:buSzPts val="1400"/>
              <a:buChar char="○"/>
              <a:defRPr>
                <a:solidFill>
                  <a:srgbClr val="434343"/>
                </a:solidFill>
              </a:defRPr>
            </a:lvl8pPr>
            <a:lvl9pPr indent="-317500" lvl="8" marL="4114800" algn="l">
              <a:lnSpc>
                <a:spcPct val="115000"/>
              </a:lnSpc>
              <a:spcBef>
                <a:spcPts val="2133"/>
              </a:spcBef>
              <a:spcAft>
                <a:spcPts val="2133"/>
              </a:spcAft>
              <a:buClr>
                <a:srgbClr val="434343"/>
              </a:buClr>
              <a:buSzPts val="1400"/>
              <a:buChar char="■"/>
              <a:defRPr>
                <a:solidFill>
                  <a:srgbClr val="434343"/>
                </a:solidFil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5" name="Shape 25"/>
        <p:cNvGrpSpPr/>
        <p:nvPr/>
      </p:nvGrpSpPr>
      <p:grpSpPr>
        <a:xfrm>
          <a:off x="0" y="0"/>
          <a:ext cx="0" cy="0"/>
          <a:chOff x="0" y="0"/>
          <a:chExt cx="0" cy="0"/>
        </a:xfrm>
      </p:grpSpPr>
      <p:sp>
        <p:nvSpPr>
          <p:cNvPr id="26" name="Google Shape;26;p3"/>
          <p:cNvSpPr txBox="1"/>
          <p:nvPr>
            <p:ph idx="10" type="dt"/>
          </p:nvPr>
        </p:nvSpPr>
        <p:spPr>
          <a:xfrm>
            <a:off x="7605951" y="5956137"/>
            <a:ext cx="2844799"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7" name="Google Shape;27;p3"/>
          <p:cNvSpPr txBox="1"/>
          <p:nvPr>
            <p:ph idx="11" type="ftr"/>
          </p:nvPr>
        </p:nvSpPr>
        <p:spPr>
          <a:xfrm>
            <a:off x="581192" y="5951811"/>
            <a:ext cx="691721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8" name="Google Shape;28;p3"/>
          <p:cNvSpPr txBox="1"/>
          <p:nvPr>
            <p:ph idx="12" type="sldNum"/>
          </p:nvPr>
        </p:nvSpPr>
        <p:spPr>
          <a:xfrm>
            <a:off x="10558300" y="5956137"/>
            <a:ext cx="105251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_HEADER 2">
    <p:spTree>
      <p:nvGrpSpPr>
        <p:cNvPr id="852" name="Shape 852"/>
        <p:cNvGrpSpPr/>
        <p:nvPr/>
      </p:nvGrpSpPr>
      <p:grpSpPr>
        <a:xfrm>
          <a:off x="0" y="0"/>
          <a:ext cx="0" cy="0"/>
          <a:chOff x="0" y="0"/>
          <a:chExt cx="0" cy="0"/>
        </a:xfrm>
      </p:grpSpPr>
      <p:sp>
        <p:nvSpPr>
          <p:cNvPr id="853" name="Google Shape;853;p21"/>
          <p:cNvSpPr/>
          <p:nvPr/>
        </p:nvSpPr>
        <p:spPr>
          <a:xfrm>
            <a:off x="447817" y="5141974"/>
            <a:ext cx="11290860" cy="1258827"/>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4" name="Google Shape;854;p21"/>
          <p:cNvSpPr txBox="1"/>
          <p:nvPr>
            <p:ph type="title"/>
          </p:nvPr>
        </p:nvSpPr>
        <p:spPr>
          <a:xfrm>
            <a:off x="581193" y="3043910"/>
            <a:ext cx="11029615" cy="1497507"/>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accent1"/>
              </a:buClr>
              <a:buSzPts val="3600"/>
              <a:buFont typeface="Montserrat Medium"/>
              <a:buNone/>
              <a:defRPr b="0" sz="3600" cap="none">
                <a:solidFill>
                  <a:schemeClr val="accen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55" name="Google Shape;855;p21"/>
          <p:cNvSpPr txBox="1"/>
          <p:nvPr>
            <p:ph idx="1" type="body"/>
          </p:nvPr>
        </p:nvSpPr>
        <p:spPr>
          <a:xfrm>
            <a:off x="581192" y="4541417"/>
            <a:ext cx="11029615" cy="600556"/>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360"/>
              </a:spcBef>
              <a:spcAft>
                <a:spcPts val="0"/>
              </a:spcAft>
              <a:buSzPts val="1656"/>
              <a:buNone/>
              <a:defRPr sz="1800" cap="none">
                <a:solidFill>
                  <a:schemeClr val="accent2"/>
                </a:solidFill>
              </a:defRPr>
            </a:lvl1pPr>
            <a:lvl2pPr indent="-228600" lvl="1" marL="914400" algn="l">
              <a:lnSpc>
                <a:spcPct val="100000"/>
              </a:lnSpc>
              <a:spcBef>
                <a:spcPts val="600"/>
              </a:spcBef>
              <a:spcAft>
                <a:spcPts val="0"/>
              </a:spcAft>
              <a:buSzPts val="1656"/>
              <a:buNone/>
              <a:defRPr sz="1800">
                <a:solidFill>
                  <a:srgbClr val="888888"/>
                </a:solidFill>
              </a:defRPr>
            </a:lvl2pPr>
            <a:lvl3pPr indent="-228600" lvl="2" marL="1371600" algn="l">
              <a:lnSpc>
                <a:spcPct val="100000"/>
              </a:lnSpc>
              <a:spcBef>
                <a:spcPts val="600"/>
              </a:spcBef>
              <a:spcAft>
                <a:spcPts val="0"/>
              </a:spcAft>
              <a:buSzPts val="1472"/>
              <a:buNone/>
              <a:defRPr sz="1600">
                <a:solidFill>
                  <a:srgbClr val="888888"/>
                </a:solidFill>
              </a:defRPr>
            </a:lvl3pPr>
            <a:lvl4pPr indent="-228600" lvl="3" marL="1828800" algn="l">
              <a:lnSpc>
                <a:spcPct val="100000"/>
              </a:lnSpc>
              <a:spcBef>
                <a:spcPts val="600"/>
              </a:spcBef>
              <a:spcAft>
                <a:spcPts val="0"/>
              </a:spcAft>
              <a:buSzPts val="1288"/>
              <a:buNone/>
              <a:defRPr sz="1400">
                <a:solidFill>
                  <a:srgbClr val="888888"/>
                </a:solidFill>
              </a:defRPr>
            </a:lvl4pPr>
            <a:lvl5pPr indent="-228600" lvl="4" marL="2286000" algn="l">
              <a:lnSpc>
                <a:spcPct val="100000"/>
              </a:lnSpc>
              <a:spcBef>
                <a:spcPts val="600"/>
              </a:spcBef>
              <a:spcAft>
                <a:spcPts val="0"/>
              </a:spcAft>
              <a:buSzPts val="1288"/>
              <a:buNone/>
              <a:defRPr sz="1400">
                <a:solidFill>
                  <a:srgbClr val="888888"/>
                </a:solidFill>
              </a:defRPr>
            </a:lvl5pPr>
            <a:lvl6pPr indent="-228600" lvl="5" marL="2743200" algn="l">
              <a:lnSpc>
                <a:spcPct val="100000"/>
              </a:lnSpc>
              <a:spcBef>
                <a:spcPts val="600"/>
              </a:spcBef>
              <a:spcAft>
                <a:spcPts val="0"/>
              </a:spcAft>
              <a:buSzPts val="1288"/>
              <a:buNone/>
              <a:defRPr sz="1400">
                <a:solidFill>
                  <a:srgbClr val="888888"/>
                </a:solidFill>
              </a:defRPr>
            </a:lvl6pPr>
            <a:lvl7pPr indent="-228600" lvl="6" marL="3200400" algn="l">
              <a:lnSpc>
                <a:spcPct val="100000"/>
              </a:lnSpc>
              <a:spcBef>
                <a:spcPts val="600"/>
              </a:spcBef>
              <a:spcAft>
                <a:spcPts val="0"/>
              </a:spcAft>
              <a:buSzPts val="1288"/>
              <a:buNone/>
              <a:defRPr sz="1400">
                <a:solidFill>
                  <a:srgbClr val="888888"/>
                </a:solidFill>
              </a:defRPr>
            </a:lvl7pPr>
            <a:lvl8pPr indent="-228600" lvl="7" marL="3657600" algn="l">
              <a:lnSpc>
                <a:spcPct val="100000"/>
              </a:lnSpc>
              <a:spcBef>
                <a:spcPts val="600"/>
              </a:spcBef>
              <a:spcAft>
                <a:spcPts val="0"/>
              </a:spcAft>
              <a:buSzPts val="1288"/>
              <a:buNone/>
              <a:defRPr sz="1400">
                <a:solidFill>
                  <a:srgbClr val="888888"/>
                </a:solidFill>
              </a:defRPr>
            </a:lvl8pPr>
            <a:lvl9pPr indent="-228600" lvl="8" marL="4114800" algn="l">
              <a:lnSpc>
                <a:spcPct val="100000"/>
              </a:lnSpc>
              <a:spcBef>
                <a:spcPts val="600"/>
              </a:spcBef>
              <a:spcAft>
                <a:spcPts val="600"/>
              </a:spcAft>
              <a:buSzPts val="1288"/>
              <a:buNone/>
              <a:defRPr sz="1400">
                <a:solidFill>
                  <a:srgbClr val="888888"/>
                </a:solidFill>
              </a:defRPr>
            </a:lvl9pPr>
          </a:lstStyle>
          <a:p/>
        </p:txBody>
      </p:sp>
      <p:sp>
        <p:nvSpPr>
          <p:cNvPr id="856" name="Google Shape;856;p21"/>
          <p:cNvSpPr txBox="1"/>
          <p:nvPr>
            <p:ph idx="10" type="dt"/>
          </p:nvPr>
        </p:nvSpPr>
        <p:spPr>
          <a:xfrm>
            <a:off x="7605951" y="5956137"/>
            <a:ext cx="2844799"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solidFill>
                  <a:srgbClr val="3F3F3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57" name="Google Shape;857;p21"/>
          <p:cNvSpPr txBox="1"/>
          <p:nvPr>
            <p:ph idx="11" type="ftr"/>
          </p:nvPr>
        </p:nvSpPr>
        <p:spPr>
          <a:xfrm>
            <a:off x="581192" y="5951811"/>
            <a:ext cx="691721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solidFill>
                  <a:srgbClr val="3F3F3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58" name="Google Shape;858;p21"/>
          <p:cNvSpPr txBox="1"/>
          <p:nvPr>
            <p:ph idx="12" type="sldNum"/>
          </p:nvPr>
        </p:nvSpPr>
        <p:spPr>
          <a:xfrm>
            <a:off x="10558300" y="5956137"/>
            <a:ext cx="105251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859" name="Shape 859"/>
        <p:cNvGrpSpPr/>
        <p:nvPr/>
      </p:nvGrpSpPr>
      <p:grpSpPr>
        <a:xfrm>
          <a:off x="0" y="0"/>
          <a:ext cx="0" cy="0"/>
          <a:chOff x="0" y="0"/>
          <a:chExt cx="0" cy="0"/>
        </a:xfrm>
      </p:grpSpPr>
      <p:sp>
        <p:nvSpPr>
          <p:cNvPr id="860" name="Google Shape;860;p22"/>
          <p:cNvSpPr/>
          <p:nvPr/>
        </p:nvSpPr>
        <p:spPr>
          <a:xfrm>
            <a:off x="445982" y="606554"/>
            <a:ext cx="11300036" cy="1258827"/>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1" name="Google Shape;861;p22"/>
          <p:cNvSpPr txBox="1"/>
          <p:nvPr>
            <p:ph type="title"/>
          </p:nvPr>
        </p:nvSpPr>
        <p:spPr>
          <a:xfrm>
            <a:off x="581193" y="729658"/>
            <a:ext cx="11029616" cy="988332"/>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62" name="Google Shape;862;p22"/>
          <p:cNvSpPr txBox="1"/>
          <p:nvPr>
            <p:ph idx="1" type="body"/>
          </p:nvPr>
        </p:nvSpPr>
        <p:spPr>
          <a:xfrm>
            <a:off x="581193" y="2228003"/>
            <a:ext cx="5422390" cy="3633047"/>
          </a:xfrm>
          <a:prstGeom prst="rect">
            <a:avLst/>
          </a:prstGeom>
          <a:noFill/>
          <a:ln>
            <a:noFill/>
          </a:ln>
        </p:spPr>
        <p:txBody>
          <a:bodyPr anchorCtr="0" anchor="ctr" bIns="45700" lIns="91425" spcFirstLastPara="1" rIns="91425" wrap="square" tIns="45700">
            <a:normAutofit/>
          </a:bodyPr>
          <a:lstStyle>
            <a:lvl1pPr indent="-333756" lvl="0" marL="457200" algn="l">
              <a:lnSpc>
                <a:spcPct val="100000"/>
              </a:lnSpc>
              <a:spcBef>
                <a:spcPts val="360"/>
              </a:spcBef>
              <a:spcAft>
                <a:spcPts val="0"/>
              </a:spcAft>
              <a:buSzPts val="1656"/>
              <a:buChar char="◼"/>
              <a:defRPr/>
            </a:lvl1pPr>
            <a:lvl2pPr indent="-333756" lvl="1" marL="914400" algn="l">
              <a:lnSpc>
                <a:spcPct val="100000"/>
              </a:lnSpc>
              <a:spcBef>
                <a:spcPts val="600"/>
              </a:spcBef>
              <a:spcAft>
                <a:spcPts val="0"/>
              </a:spcAft>
              <a:buSzPts val="1656"/>
              <a:buChar char="◼"/>
              <a:defRPr/>
            </a:lvl2pPr>
            <a:lvl3pPr indent="-333756" lvl="2" marL="1371600" algn="l">
              <a:lnSpc>
                <a:spcPct val="100000"/>
              </a:lnSpc>
              <a:spcBef>
                <a:spcPts val="600"/>
              </a:spcBef>
              <a:spcAft>
                <a:spcPts val="0"/>
              </a:spcAft>
              <a:buSzPts val="1656"/>
              <a:buChar char="◼"/>
              <a:defRPr/>
            </a:lvl3pPr>
            <a:lvl4pPr indent="-333756" lvl="3" marL="1828800" algn="l">
              <a:lnSpc>
                <a:spcPct val="100000"/>
              </a:lnSpc>
              <a:spcBef>
                <a:spcPts val="600"/>
              </a:spcBef>
              <a:spcAft>
                <a:spcPts val="0"/>
              </a:spcAft>
              <a:buSzPts val="1656"/>
              <a:buChar char="◼"/>
              <a:defRPr/>
            </a:lvl4pPr>
            <a:lvl5pPr indent="-333756" lvl="4" marL="2286000" algn="l">
              <a:lnSpc>
                <a:spcPct val="100000"/>
              </a:lnSpc>
              <a:spcBef>
                <a:spcPts val="600"/>
              </a:spcBef>
              <a:spcAft>
                <a:spcPts val="0"/>
              </a:spcAft>
              <a:buSzPts val="1656"/>
              <a:buChar char="◼"/>
              <a:defRPr/>
            </a:lvl5pPr>
            <a:lvl6pPr indent="-333756" lvl="5" marL="2743200" algn="l">
              <a:lnSpc>
                <a:spcPct val="100000"/>
              </a:lnSpc>
              <a:spcBef>
                <a:spcPts val="600"/>
              </a:spcBef>
              <a:spcAft>
                <a:spcPts val="0"/>
              </a:spcAft>
              <a:buSzPts val="1656"/>
              <a:buChar char="◼"/>
              <a:defRPr/>
            </a:lvl6pPr>
            <a:lvl7pPr indent="-333756" lvl="6" marL="3200400" algn="l">
              <a:lnSpc>
                <a:spcPct val="100000"/>
              </a:lnSpc>
              <a:spcBef>
                <a:spcPts val="600"/>
              </a:spcBef>
              <a:spcAft>
                <a:spcPts val="0"/>
              </a:spcAft>
              <a:buSzPts val="1656"/>
              <a:buChar char="◼"/>
              <a:defRPr/>
            </a:lvl7pPr>
            <a:lvl8pPr indent="-333756" lvl="7" marL="3657600" algn="l">
              <a:lnSpc>
                <a:spcPct val="100000"/>
              </a:lnSpc>
              <a:spcBef>
                <a:spcPts val="600"/>
              </a:spcBef>
              <a:spcAft>
                <a:spcPts val="0"/>
              </a:spcAft>
              <a:buSzPts val="1656"/>
              <a:buChar char="◼"/>
              <a:defRPr/>
            </a:lvl8pPr>
            <a:lvl9pPr indent="-333756" lvl="8" marL="4114800" algn="l">
              <a:lnSpc>
                <a:spcPct val="100000"/>
              </a:lnSpc>
              <a:spcBef>
                <a:spcPts val="600"/>
              </a:spcBef>
              <a:spcAft>
                <a:spcPts val="600"/>
              </a:spcAft>
              <a:buSzPts val="1656"/>
              <a:buChar char="◼"/>
              <a:defRPr/>
            </a:lvl9pPr>
          </a:lstStyle>
          <a:p/>
        </p:txBody>
      </p:sp>
      <p:sp>
        <p:nvSpPr>
          <p:cNvPr id="863" name="Google Shape;863;p22"/>
          <p:cNvSpPr txBox="1"/>
          <p:nvPr>
            <p:ph idx="2" type="body"/>
          </p:nvPr>
        </p:nvSpPr>
        <p:spPr>
          <a:xfrm>
            <a:off x="6188417" y="2228003"/>
            <a:ext cx="5422392" cy="3633047"/>
          </a:xfrm>
          <a:prstGeom prst="rect">
            <a:avLst/>
          </a:prstGeom>
          <a:noFill/>
          <a:ln>
            <a:noFill/>
          </a:ln>
        </p:spPr>
        <p:txBody>
          <a:bodyPr anchorCtr="0" anchor="ctr" bIns="45700" lIns="91425" spcFirstLastPara="1" rIns="91425" wrap="square" tIns="45700">
            <a:normAutofit/>
          </a:bodyPr>
          <a:lstStyle>
            <a:lvl1pPr indent="-333756" lvl="0" marL="457200" algn="l">
              <a:lnSpc>
                <a:spcPct val="100000"/>
              </a:lnSpc>
              <a:spcBef>
                <a:spcPts val="360"/>
              </a:spcBef>
              <a:spcAft>
                <a:spcPts val="0"/>
              </a:spcAft>
              <a:buSzPts val="1656"/>
              <a:buChar char="◼"/>
              <a:defRPr/>
            </a:lvl1pPr>
            <a:lvl2pPr indent="-333756" lvl="1" marL="914400" algn="l">
              <a:lnSpc>
                <a:spcPct val="100000"/>
              </a:lnSpc>
              <a:spcBef>
                <a:spcPts val="600"/>
              </a:spcBef>
              <a:spcAft>
                <a:spcPts val="0"/>
              </a:spcAft>
              <a:buSzPts val="1656"/>
              <a:buChar char="◼"/>
              <a:defRPr/>
            </a:lvl2pPr>
            <a:lvl3pPr indent="-333756" lvl="2" marL="1371600" algn="l">
              <a:lnSpc>
                <a:spcPct val="100000"/>
              </a:lnSpc>
              <a:spcBef>
                <a:spcPts val="600"/>
              </a:spcBef>
              <a:spcAft>
                <a:spcPts val="0"/>
              </a:spcAft>
              <a:buSzPts val="1656"/>
              <a:buChar char="◼"/>
              <a:defRPr/>
            </a:lvl3pPr>
            <a:lvl4pPr indent="-333756" lvl="3" marL="1828800" algn="l">
              <a:lnSpc>
                <a:spcPct val="100000"/>
              </a:lnSpc>
              <a:spcBef>
                <a:spcPts val="600"/>
              </a:spcBef>
              <a:spcAft>
                <a:spcPts val="0"/>
              </a:spcAft>
              <a:buSzPts val="1656"/>
              <a:buChar char="◼"/>
              <a:defRPr/>
            </a:lvl4pPr>
            <a:lvl5pPr indent="-333756" lvl="4" marL="2286000" algn="l">
              <a:lnSpc>
                <a:spcPct val="100000"/>
              </a:lnSpc>
              <a:spcBef>
                <a:spcPts val="600"/>
              </a:spcBef>
              <a:spcAft>
                <a:spcPts val="0"/>
              </a:spcAft>
              <a:buSzPts val="1656"/>
              <a:buChar char="◼"/>
              <a:defRPr/>
            </a:lvl5pPr>
            <a:lvl6pPr indent="-333756" lvl="5" marL="2743200" algn="l">
              <a:lnSpc>
                <a:spcPct val="100000"/>
              </a:lnSpc>
              <a:spcBef>
                <a:spcPts val="600"/>
              </a:spcBef>
              <a:spcAft>
                <a:spcPts val="0"/>
              </a:spcAft>
              <a:buSzPts val="1656"/>
              <a:buChar char="◼"/>
              <a:defRPr/>
            </a:lvl6pPr>
            <a:lvl7pPr indent="-333756" lvl="6" marL="3200400" algn="l">
              <a:lnSpc>
                <a:spcPct val="100000"/>
              </a:lnSpc>
              <a:spcBef>
                <a:spcPts val="600"/>
              </a:spcBef>
              <a:spcAft>
                <a:spcPts val="0"/>
              </a:spcAft>
              <a:buSzPts val="1656"/>
              <a:buChar char="◼"/>
              <a:defRPr/>
            </a:lvl7pPr>
            <a:lvl8pPr indent="-333756" lvl="7" marL="3657600" algn="l">
              <a:lnSpc>
                <a:spcPct val="100000"/>
              </a:lnSpc>
              <a:spcBef>
                <a:spcPts val="600"/>
              </a:spcBef>
              <a:spcAft>
                <a:spcPts val="0"/>
              </a:spcAft>
              <a:buSzPts val="1656"/>
              <a:buChar char="◼"/>
              <a:defRPr/>
            </a:lvl8pPr>
            <a:lvl9pPr indent="-333756" lvl="8" marL="4114800" algn="l">
              <a:lnSpc>
                <a:spcPct val="100000"/>
              </a:lnSpc>
              <a:spcBef>
                <a:spcPts val="600"/>
              </a:spcBef>
              <a:spcAft>
                <a:spcPts val="600"/>
              </a:spcAft>
              <a:buSzPts val="1656"/>
              <a:buChar char="◼"/>
              <a:defRPr/>
            </a:lvl9pPr>
          </a:lstStyle>
          <a:p/>
        </p:txBody>
      </p:sp>
      <p:sp>
        <p:nvSpPr>
          <p:cNvPr id="864" name="Google Shape;864;p22"/>
          <p:cNvSpPr txBox="1"/>
          <p:nvPr>
            <p:ph idx="10" type="dt"/>
          </p:nvPr>
        </p:nvSpPr>
        <p:spPr>
          <a:xfrm>
            <a:off x="7605951" y="5956137"/>
            <a:ext cx="2844799"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65" name="Google Shape;865;p22"/>
          <p:cNvSpPr txBox="1"/>
          <p:nvPr>
            <p:ph idx="11" type="ftr"/>
          </p:nvPr>
        </p:nvSpPr>
        <p:spPr>
          <a:xfrm>
            <a:off x="581192" y="5951811"/>
            <a:ext cx="691721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66" name="Google Shape;866;p22"/>
          <p:cNvSpPr txBox="1"/>
          <p:nvPr>
            <p:ph idx="12" type="sldNum"/>
          </p:nvPr>
        </p:nvSpPr>
        <p:spPr>
          <a:xfrm>
            <a:off x="10558300" y="5956137"/>
            <a:ext cx="105251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867" name="Shape 867"/>
        <p:cNvGrpSpPr/>
        <p:nvPr/>
      </p:nvGrpSpPr>
      <p:grpSpPr>
        <a:xfrm>
          <a:off x="0" y="0"/>
          <a:ext cx="0" cy="0"/>
          <a:chOff x="0" y="0"/>
          <a:chExt cx="0" cy="0"/>
        </a:xfrm>
      </p:grpSpPr>
      <p:sp>
        <p:nvSpPr>
          <p:cNvPr id="868" name="Google Shape;868;p23"/>
          <p:cNvSpPr/>
          <p:nvPr/>
        </p:nvSpPr>
        <p:spPr>
          <a:xfrm>
            <a:off x="445982" y="606554"/>
            <a:ext cx="11300036" cy="1258827"/>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9" name="Google Shape;869;p23"/>
          <p:cNvSpPr txBox="1"/>
          <p:nvPr>
            <p:ph type="title"/>
          </p:nvPr>
        </p:nvSpPr>
        <p:spPr>
          <a:xfrm>
            <a:off x="581193" y="729658"/>
            <a:ext cx="11029616" cy="988332"/>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70" name="Google Shape;870;p23"/>
          <p:cNvSpPr txBox="1"/>
          <p:nvPr>
            <p:ph idx="1" type="body"/>
          </p:nvPr>
        </p:nvSpPr>
        <p:spPr>
          <a:xfrm>
            <a:off x="887219" y="2250892"/>
            <a:ext cx="5087075" cy="536005"/>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40"/>
              </a:spcBef>
              <a:spcAft>
                <a:spcPts val="0"/>
              </a:spcAft>
              <a:buSzPts val="2024"/>
              <a:buNone/>
              <a:defRPr b="0" sz="2200">
                <a:solidFill>
                  <a:schemeClr val="accent2"/>
                </a:solidFill>
              </a:defRPr>
            </a:lvl1pPr>
            <a:lvl2pPr indent="-228600" lvl="1" marL="914400" algn="l">
              <a:lnSpc>
                <a:spcPct val="100000"/>
              </a:lnSpc>
              <a:spcBef>
                <a:spcPts val="600"/>
              </a:spcBef>
              <a:spcAft>
                <a:spcPts val="0"/>
              </a:spcAft>
              <a:buSzPts val="1840"/>
              <a:buNone/>
              <a:defRPr b="1" sz="2000"/>
            </a:lvl2pPr>
            <a:lvl3pPr indent="-228600" lvl="2" marL="1371600" algn="l">
              <a:lnSpc>
                <a:spcPct val="100000"/>
              </a:lnSpc>
              <a:spcBef>
                <a:spcPts val="600"/>
              </a:spcBef>
              <a:spcAft>
                <a:spcPts val="0"/>
              </a:spcAft>
              <a:buSzPts val="1656"/>
              <a:buNone/>
              <a:defRPr b="1" sz="1800"/>
            </a:lvl3pPr>
            <a:lvl4pPr indent="-228600" lvl="3" marL="1828800" algn="l">
              <a:lnSpc>
                <a:spcPct val="100000"/>
              </a:lnSpc>
              <a:spcBef>
                <a:spcPts val="600"/>
              </a:spcBef>
              <a:spcAft>
                <a:spcPts val="0"/>
              </a:spcAft>
              <a:buSzPts val="1472"/>
              <a:buNone/>
              <a:defRPr b="1" sz="1600"/>
            </a:lvl4pPr>
            <a:lvl5pPr indent="-228600" lvl="4" marL="2286000" algn="l">
              <a:lnSpc>
                <a:spcPct val="100000"/>
              </a:lnSpc>
              <a:spcBef>
                <a:spcPts val="600"/>
              </a:spcBef>
              <a:spcAft>
                <a:spcPts val="0"/>
              </a:spcAft>
              <a:buSzPts val="1472"/>
              <a:buNone/>
              <a:defRPr b="1" sz="1600"/>
            </a:lvl5pPr>
            <a:lvl6pPr indent="-228600" lvl="5" marL="2743200" algn="l">
              <a:lnSpc>
                <a:spcPct val="100000"/>
              </a:lnSpc>
              <a:spcBef>
                <a:spcPts val="600"/>
              </a:spcBef>
              <a:spcAft>
                <a:spcPts val="0"/>
              </a:spcAft>
              <a:buSzPts val="1472"/>
              <a:buNone/>
              <a:defRPr b="1" sz="1600"/>
            </a:lvl6pPr>
            <a:lvl7pPr indent="-228600" lvl="6" marL="3200400" algn="l">
              <a:lnSpc>
                <a:spcPct val="100000"/>
              </a:lnSpc>
              <a:spcBef>
                <a:spcPts val="600"/>
              </a:spcBef>
              <a:spcAft>
                <a:spcPts val="0"/>
              </a:spcAft>
              <a:buSzPts val="1472"/>
              <a:buNone/>
              <a:defRPr b="1" sz="1600"/>
            </a:lvl7pPr>
            <a:lvl8pPr indent="-228600" lvl="7" marL="3657600" algn="l">
              <a:lnSpc>
                <a:spcPct val="100000"/>
              </a:lnSpc>
              <a:spcBef>
                <a:spcPts val="600"/>
              </a:spcBef>
              <a:spcAft>
                <a:spcPts val="0"/>
              </a:spcAft>
              <a:buSzPts val="1472"/>
              <a:buNone/>
              <a:defRPr b="1" sz="1600"/>
            </a:lvl8pPr>
            <a:lvl9pPr indent="-228600" lvl="8" marL="4114800" algn="l">
              <a:lnSpc>
                <a:spcPct val="100000"/>
              </a:lnSpc>
              <a:spcBef>
                <a:spcPts val="600"/>
              </a:spcBef>
              <a:spcAft>
                <a:spcPts val="600"/>
              </a:spcAft>
              <a:buSzPts val="1472"/>
              <a:buNone/>
              <a:defRPr b="1" sz="1600"/>
            </a:lvl9pPr>
          </a:lstStyle>
          <a:p/>
        </p:txBody>
      </p:sp>
      <p:sp>
        <p:nvSpPr>
          <p:cNvPr id="871" name="Google Shape;871;p23"/>
          <p:cNvSpPr txBox="1"/>
          <p:nvPr>
            <p:ph idx="2" type="body"/>
          </p:nvPr>
        </p:nvSpPr>
        <p:spPr>
          <a:xfrm>
            <a:off x="581194" y="2926052"/>
            <a:ext cx="5393100" cy="2934999"/>
          </a:xfrm>
          <a:prstGeom prst="rect">
            <a:avLst/>
          </a:prstGeom>
          <a:noFill/>
          <a:ln>
            <a:noFill/>
          </a:ln>
        </p:spPr>
        <p:txBody>
          <a:bodyPr anchorCtr="0" anchor="t" bIns="45700" lIns="91425" spcFirstLastPara="1" rIns="91425" wrap="square" tIns="45700">
            <a:normAutofit/>
          </a:bodyPr>
          <a:lstStyle>
            <a:lvl1pPr indent="-333756" lvl="0" marL="457200" algn="l">
              <a:lnSpc>
                <a:spcPct val="100000"/>
              </a:lnSpc>
              <a:spcBef>
                <a:spcPts val="360"/>
              </a:spcBef>
              <a:spcAft>
                <a:spcPts val="0"/>
              </a:spcAft>
              <a:buSzPts val="1656"/>
              <a:buChar char="◼"/>
              <a:defRPr/>
            </a:lvl1pPr>
            <a:lvl2pPr indent="-333756" lvl="1" marL="914400" algn="l">
              <a:lnSpc>
                <a:spcPct val="100000"/>
              </a:lnSpc>
              <a:spcBef>
                <a:spcPts val="600"/>
              </a:spcBef>
              <a:spcAft>
                <a:spcPts val="0"/>
              </a:spcAft>
              <a:buSzPts val="1656"/>
              <a:buChar char="◼"/>
              <a:defRPr/>
            </a:lvl2pPr>
            <a:lvl3pPr indent="-333756" lvl="2" marL="1371600" algn="l">
              <a:lnSpc>
                <a:spcPct val="100000"/>
              </a:lnSpc>
              <a:spcBef>
                <a:spcPts val="600"/>
              </a:spcBef>
              <a:spcAft>
                <a:spcPts val="0"/>
              </a:spcAft>
              <a:buSzPts val="1656"/>
              <a:buChar char="◼"/>
              <a:defRPr/>
            </a:lvl3pPr>
            <a:lvl4pPr indent="-333756" lvl="3" marL="1828800" algn="l">
              <a:lnSpc>
                <a:spcPct val="100000"/>
              </a:lnSpc>
              <a:spcBef>
                <a:spcPts val="600"/>
              </a:spcBef>
              <a:spcAft>
                <a:spcPts val="0"/>
              </a:spcAft>
              <a:buSzPts val="1656"/>
              <a:buChar char="◼"/>
              <a:defRPr/>
            </a:lvl4pPr>
            <a:lvl5pPr indent="-333756" lvl="4" marL="2286000" algn="l">
              <a:lnSpc>
                <a:spcPct val="100000"/>
              </a:lnSpc>
              <a:spcBef>
                <a:spcPts val="600"/>
              </a:spcBef>
              <a:spcAft>
                <a:spcPts val="0"/>
              </a:spcAft>
              <a:buSzPts val="1656"/>
              <a:buChar char="◼"/>
              <a:defRPr/>
            </a:lvl5pPr>
            <a:lvl6pPr indent="-333756" lvl="5" marL="2743200" algn="l">
              <a:lnSpc>
                <a:spcPct val="100000"/>
              </a:lnSpc>
              <a:spcBef>
                <a:spcPts val="600"/>
              </a:spcBef>
              <a:spcAft>
                <a:spcPts val="0"/>
              </a:spcAft>
              <a:buSzPts val="1656"/>
              <a:buChar char="◼"/>
              <a:defRPr/>
            </a:lvl6pPr>
            <a:lvl7pPr indent="-333756" lvl="6" marL="3200400" algn="l">
              <a:lnSpc>
                <a:spcPct val="100000"/>
              </a:lnSpc>
              <a:spcBef>
                <a:spcPts val="600"/>
              </a:spcBef>
              <a:spcAft>
                <a:spcPts val="0"/>
              </a:spcAft>
              <a:buSzPts val="1656"/>
              <a:buChar char="◼"/>
              <a:defRPr/>
            </a:lvl7pPr>
            <a:lvl8pPr indent="-333756" lvl="7" marL="3657600" algn="l">
              <a:lnSpc>
                <a:spcPct val="100000"/>
              </a:lnSpc>
              <a:spcBef>
                <a:spcPts val="600"/>
              </a:spcBef>
              <a:spcAft>
                <a:spcPts val="0"/>
              </a:spcAft>
              <a:buSzPts val="1656"/>
              <a:buChar char="◼"/>
              <a:defRPr/>
            </a:lvl8pPr>
            <a:lvl9pPr indent="-333756" lvl="8" marL="4114800" algn="l">
              <a:lnSpc>
                <a:spcPct val="100000"/>
              </a:lnSpc>
              <a:spcBef>
                <a:spcPts val="600"/>
              </a:spcBef>
              <a:spcAft>
                <a:spcPts val="600"/>
              </a:spcAft>
              <a:buSzPts val="1656"/>
              <a:buChar char="◼"/>
              <a:defRPr/>
            </a:lvl9pPr>
          </a:lstStyle>
          <a:p/>
        </p:txBody>
      </p:sp>
      <p:sp>
        <p:nvSpPr>
          <p:cNvPr id="872" name="Google Shape;872;p23"/>
          <p:cNvSpPr txBox="1"/>
          <p:nvPr>
            <p:ph idx="3" type="body"/>
          </p:nvPr>
        </p:nvSpPr>
        <p:spPr>
          <a:xfrm>
            <a:off x="6523735" y="2250892"/>
            <a:ext cx="5087073" cy="553373"/>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40"/>
              </a:spcBef>
              <a:spcAft>
                <a:spcPts val="0"/>
              </a:spcAft>
              <a:buSzPts val="2024"/>
              <a:buNone/>
              <a:defRPr b="0" sz="2200">
                <a:solidFill>
                  <a:schemeClr val="accent2"/>
                </a:solidFill>
              </a:defRPr>
            </a:lvl1pPr>
            <a:lvl2pPr indent="-228600" lvl="1" marL="914400" algn="l">
              <a:lnSpc>
                <a:spcPct val="100000"/>
              </a:lnSpc>
              <a:spcBef>
                <a:spcPts val="600"/>
              </a:spcBef>
              <a:spcAft>
                <a:spcPts val="0"/>
              </a:spcAft>
              <a:buSzPts val="1840"/>
              <a:buNone/>
              <a:defRPr b="1" sz="2000"/>
            </a:lvl2pPr>
            <a:lvl3pPr indent="-228600" lvl="2" marL="1371600" algn="l">
              <a:lnSpc>
                <a:spcPct val="100000"/>
              </a:lnSpc>
              <a:spcBef>
                <a:spcPts val="600"/>
              </a:spcBef>
              <a:spcAft>
                <a:spcPts val="0"/>
              </a:spcAft>
              <a:buSzPts val="1656"/>
              <a:buNone/>
              <a:defRPr b="1" sz="1800"/>
            </a:lvl3pPr>
            <a:lvl4pPr indent="-228600" lvl="3" marL="1828800" algn="l">
              <a:lnSpc>
                <a:spcPct val="100000"/>
              </a:lnSpc>
              <a:spcBef>
                <a:spcPts val="600"/>
              </a:spcBef>
              <a:spcAft>
                <a:spcPts val="0"/>
              </a:spcAft>
              <a:buSzPts val="1472"/>
              <a:buNone/>
              <a:defRPr b="1" sz="1600"/>
            </a:lvl4pPr>
            <a:lvl5pPr indent="-228600" lvl="4" marL="2286000" algn="l">
              <a:lnSpc>
                <a:spcPct val="100000"/>
              </a:lnSpc>
              <a:spcBef>
                <a:spcPts val="600"/>
              </a:spcBef>
              <a:spcAft>
                <a:spcPts val="0"/>
              </a:spcAft>
              <a:buSzPts val="1472"/>
              <a:buNone/>
              <a:defRPr b="1" sz="1600"/>
            </a:lvl5pPr>
            <a:lvl6pPr indent="-228600" lvl="5" marL="2743200" algn="l">
              <a:lnSpc>
                <a:spcPct val="100000"/>
              </a:lnSpc>
              <a:spcBef>
                <a:spcPts val="600"/>
              </a:spcBef>
              <a:spcAft>
                <a:spcPts val="0"/>
              </a:spcAft>
              <a:buSzPts val="1472"/>
              <a:buNone/>
              <a:defRPr b="1" sz="1600"/>
            </a:lvl6pPr>
            <a:lvl7pPr indent="-228600" lvl="6" marL="3200400" algn="l">
              <a:lnSpc>
                <a:spcPct val="100000"/>
              </a:lnSpc>
              <a:spcBef>
                <a:spcPts val="600"/>
              </a:spcBef>
              <a:spcAft>
                <a:spcPts val="0"/>
              </a:spcAft>
              <a:buSzPts val="1472"/>
              <a:buNone/>
              <a:defRPr b="1" sz="1600"/>
            </a:lvl7pPr>
            <a:lvl8pPr indent="-228600" lvl="7" marL="3657600" algn="l">
              <a:lnSpc>
                <a:spcPct val="100000"/>
              </a:lnSpc>
              <a:spcBef>
                <a:spcPts val="600"/>
              </a:spcBef>
              <a:spcAft>
                <a:spcPts val="0"/>
              </a:spcAft>
              <a:buSzPts val="1472"/>
              <a:buNone/>
              <a:defRPr b="1" sz="1600"/>
            </a:lvl8pPr>
            <a:lvl9pPr indent="-228600" lvl="8" marL="4114800" algn="l">
              <a:lnSpc>
                <a:spcPct val="100000"/>
              </a:lnSpc>
              <a:spcBef>
                <a:spcPts val="600"/>
              </a:spcBef>
              <a:spcAft>
                <a:spcPts val="600"/>
              </a:spcAft>
              <a:buSzPts val="1472"/>
              <a:buNone/>
              <a:defRPr b="1" sz="1600"/>
            </a:lvl9pPr>
          </a:lstStyle>
          <a:p/>
        </p:txBody>
      </p:sp>
      <p:sp>
        <p:nvSpPr>
          <p:cNvPr id="873" name="Google Shape;873;p23"/>
          <p:cNvSpPr txBox="1"/>
          <p:nvPr>
            <p:ph idx="4" type="body"/>
          </p:nvPr>
        </p:nvSpPr>
        <p:spPr>
          <a:xfrm>
            <a:off x="6217709" y="2926052"/>
            <a:ext cx="5393100" cy="2934999"/>
          </a:xfrm>
          <a:prstGeom prst="rect">
            <a:avLst/>
          </a:prstGeom>
          <a:noFill/>
          <a:ln>
            <a:noFill/>
          </a:ln>
        </p:spPr>
        <p:txBody>
          <a:bodyPr anchorCtr="0" anchor="t" bIns="45700" lIns="91425" spcFirstLastPara="1" rIns="91425" wrap="square" tIns="45700">
            <a:normAutofit/>
          </a:bodyPr>
          <a:lstStyle>
            <a:lvl1pPr indent="-333756" lvl="0" marL="457200" algn="l">
              <a:lnSpc>
                <a:spcPct val="100000"/>
              </a:lnSpc>
              <a:spcBef>
                <a:spcPts val="360"/>
              </a:spcBef>
              <a:spcAft>
                <a:spcPts val="0"/>
              </a:spcAft>
              <a:buSzPts val="1656"/>
              <a:buChar char="◼"/>
              <a:defRPr/>
            </a:lvl1pPr>
            <a:lvl2pPr indent="-333756" lvl="1" marL="914400" algn="l">
              <a:lnSpc>
                <a:spcPct val="100000"/>
              </a:lnSpc>
              <a:spcBef>
                <a:spcPts val="600"/>
              </a:spcBef>
              <a:spcAft>
                <a:spcPts val="0"/>
              </a:spcAft>
              <a:buSzPts val="1656"/>
              <a:buChar char="◼"/>
              <a:defRPr/>
            </a:lvl2pPr>
            <a:lvl3pPr indent="-333756" lvl="2" marL="1371600" algn="l">
              <a:lnSpc>
                <a:spcPct val="100000"/>
              </a:lnSpc>
              <a:spcBef>
                <a:spcPts val="600"/>
              </a:spcBef>
              <a:spcAft>
                <a:spcPts val="0"/>
              </a:spcAft>
              <a:buSzPts val="1656"/>
              <a:buChar char="◼"/>
              <a:defRPr/>
            </a:lvl3pPr>
            <a:lvl4pPr indent="-333756" lvl="3" marL="1828800" algn="l">
              <a:lnSpc>
                <a:spcPct val="100000"/>
              </a:lnSpc>
              <a:spcBef>
                <a:spcPts val="600"/>
              </a:spcBef>
              <a:spcAft>
                <a:spcPts val="0"/>
              </a:spcAft>
              <a:buSzPts val="1656"/>
              <a:buChar char="◼"/>
              <a:defRPr/>
            </a:lvl4pPr>
            <a:lvl5pPr indent="-333756" lvl="4" marL="2286000" algn="l">
              <a:lnSpc>
                <a:spcPct val="100000"/>
              </a:lnSpc>
              <a:spcBef>
                <a:spcPts val="600"/>
              </a:spcBef>
              <a:spcAft>
                <a:spcPts val="0"/>
              </a:spcAft>
              <a:buSzPts val="1656"/>
              <a:buChar char="◼"/>
              <a:defRPr/>
            </a:lvl5pPr>
            <a:lvl6pPr indent="-333756" lvl="5" marL="2743200" algn="l">
              <a:lnSpc>
                <a:spcPct val="100000"/>
              </a:lnSpc>
              <a:spcBef>
                <a:spcPts val="600"/>
              </a:spcBef>
              <a:spcAft>
                <a:spcPts val="0"/>
              </a:spcAft>
              <a:buSzPts val="1656"/>
              <a:buChar char="◼"/>
              <a:defRPr/>
            </a:lvl6pPr>
            <a:lvl7pPr indent="-333756" lvl="6" marL="3200400" algn="l">
              <a:lnSpc>
                <a:spcPct val="100000"/>
              </a:lnSpc>
              <a:spcBef>
                <a:spcPts val="600"/>
              </a:spcBef>
              <a:spcAft>
                <a:spcPts val="0"/>
              </a:spcAft>
              <a:buSzPts val="1656"/>
              <a:buChar char="◼"/>
              <a:defRPr/>
            </a:lvl7pPr>
            <a:lvl8pPr indent="-333756" lvl="7" marL="3657600" algn="l">
              <a:lnSpc>
                <a:spcPct val="100000"/>
              </a:lnSpc>
              <a:spcBef>
                <a:spcPts val="600"/>
              </a:spcBef>
              <a:spcAft>
                <a:spcPts val="0"/>
              </a:spcAft>
              <a:buSzPts val="1656"/>
              <a:buChar char="◼"/>
              <a:defRPr/>
            </a:lvl8pPr>
            <a:lvl9pPr indent="-333756" lvl="8" marL="4114800" algn="l">
              <a:lnSpc>
                <a:spcPct val="100000"/>
              </a:lnSpc>
              <a:spcBef>
                <a:spcPts val="600"/>
              </a:spcBef>
              <a:spcAft>
                <a:spcPts val="600"/>
              </a:spcAft>
              <a:buSzPts val="1656"/>
              <a:buChar char="◼"/>
              <a:defRPr/>
            </a:lvl9pPr>
          </a:lstStyle>
          <a:p/>
        </p:txBody>
      </p:sp>
      <p:sp>
        <p:nvSpPr>
          <p:cNvPr id="874" name="Google Shape;874;p23"/>
          <p:cNvSpPr txBox="1"/>
          <p:nvPr>
            <p:ph idx="10" type="dt"/>
          </p:nvPr>
        </p:nvSpPr>
        <p:spPr>
          <a:xfrm>
            <a:off x="7605951" y="5956137"/>
            <a:ext cx="2844799"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75" name="Google Shape;875;p23"/>
          <p:cNvSpPr txBox="1"/>
          <p:nvPr>
            <p:ph idx="11" type="ftr"/>
          </p:nvPr>
        </p:nvSpPr>
        <p:spPr>
          <a:xfrm>
            <a:off x="581192" y="5951811"/>
            <a:ext cx="691721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76" name="Google Shape;876;p23"/>
          <p:cNvSpPr txBox="1"/>
          <p:nvPr>
            <p:ph idx="12" type="sldNum"/>
          </p:nvPr>
        </p:nvSpPr>
        <p:spPr>
          <a:xfrm>
            <a:off x="10558300" y="5956137"/>
            <a:ext cx="105251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877" name="Shape 877"/>
        <p:cNvGrpSpPr/>
        <p:nvPr/>
      </p:nvGrpSpPr>
      <p:grpSpPr>
        <a:xfrm>
          <a:off x="0" y="0"/>
          <a:ext cx="0" cy="0"/>
          <a:chOff x="0" y="0"/>
          <a:chExt cx="0" cy="0"/>
        </a:xfrm>
      </p:grpSpPr>
      <p:sp>
        <p:nvSpPr>
          <p:cNvPr id="878" name="Google Shape;878;p24"/>
          <p:cNvSpPr/>
          <p:nvPr/>
        </p:nvSpPr>
        <p:spPr>
          <a:xfrm>
            <a:off x="447817" y="5141973"/>
            <a:ext cx="11298200" cy="1274702"/>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9" name="Google Shape;879;p24"/>
          <p:cNvSpPr txBox="1"/>
          <p:nvPr>
            <p:ph type="title"/>
          </p:nvPr>
        </p:nvSpPr>
        <p:spPr>
          <a:xfrm>
            <a:off x="581192" y="5262296"/>
            <a:ext cx="4909445" cy="689514"/>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rgbClr val="3F3F3F"/>
              </a:buClr>
              <a:buSzPts val="2000"/>
              <a:buFont typeface="Montserrat Medium"/>
              <a:buNone/>
              <a:defRPr b="0" sz="2000">
                <a:solidFill>
                  <a:srgbClr val="3F3F3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80" name="Google Shape;880;p24"/>
          <p:cNvSpPr txBox="1"/>
          <p:nvPr>
            <p:ph idx="1" type="body"/>
          </p:nvPr>
        </p:nvSpPr>
        <p:spPr>
          <a:xfrm>
            <a:off x="447816" y="601200"/>
            <a:ext cx="11292840" cy="4204800"/>
          </a:xfrm>
          <a:prstGeom prst="rect">
            <a:avLst/>
          </a:prstGeom>
          <a:noFill/>
          <a:ln>
            <a:noFill/>
          </a:ln>
        </p:spPr>
        <p:txBody>
          <a:bodyPr anchorCtr="0" anchor="ctr" bIns="45700" lIns="91425" spcFirstLastPara="1" rIns="91425" wrap="square" tIns="45700">
            <a:normAutofit/>
          </a:bodyPr>
          <a:lstStyle>
            <a:lvl1pPr indent="-345440" lvl="0" marL="457200" algn="l">
              <a:lnSpc>
                <a:spcPct val="100000"/>
              </a:lnSpc>
              <a:spcBef>
                <a:spcPts val="400"/>
              </a:spcBef>
              <a:spcAft>
                <a:spcPts val="0"/>
              </a:spcAft>
              <a:buSzPts val="1840"/>
              <a:buChar char="◼"/>
              <a:defRPr sz="2000">
                <a:solidFill>
                  <a:schemeClr val="dk2"/>
                </a:solidFill>
              </a:defRPr>
            </a:lvl1pPr>
            <a:lvl2pPr indent="-333756" lvl="1" marL="914400" algn="l">
              <a:lnSpc>
                <a:spcPct val="100000"/>
              </a:lnSpc>
              <a:spcBef>
                <a:spcPts val="600"/>
              </a:spcBef>
              <a:spcAft>
                <a:spcPts val="0"/>
              </a:spcAft>
              <a:buSzPts val="1656"/>
              <a:buChar char="◼"/>
              <a:defRPr sz="1800">
                <a:solidFill>
                  <a:schemeClr val="dk2"/>
                </a:solidFill>
              </a:defRPr>
            </a:lvl2pPr>
            <a:lvl3pPr indent="-322072" lvl="2" marL="1371600" algn="l">
              <a:lnSpc>
                <a:spcPct val="100000"/>
              </a:lnSpc>
              <a:spcBef>
                <a:spcPts val="600"/>
              </a:spcBef>
              <a:spcAft>
                <a:spcPts val="0"/>
              </a:spcAft>
              <a:buSzPts val="1472"/>
              <a:buChar char="◼"/>
              <a:defRPr sz="1600">
                <a:solidFill>
                  <a:schemeClr val="dk2"/>
                </a:solidFill>
              </a:defRPr>
            </a:lvl3pPr>
            <a:lvl4pPr indent="-310388" lvl="3" marL="1828800" algn="l">
              <a:lnSpc>
                <a:spcPct val="100000"/>
              </a:lnSpc>
              <a:spcBef>
                <a:spcPts val="600"/>
              </a:spcBef>
              <a:spcAft>
                <a:spcPts val="0"/>
              </a:spcAft>
              <a:buSzPts val="1288"/>
              <a:buChar char="◼"/>
              <a:defRPr sz="1400">
                <a:solidFill>
                  <a:schemeClr val="dk2"/>
                </a:solidFill>
              </a:defRPr>
            </a:lvl4pPr>
            <a:lvl5pPr indent="-310388" lvl="4" marL="2286000" algn="l">
              <a:lnSpc>
                <a:spcPct val="100000"/>
              </a:lnSpc>
              <a:spcBef>
                <a:spcPts val="600"/>
              </a:spcBef>
              <a:spcAft>
                <a:spcPts val="0"/>
              </a:spcAft>
              <a:buSzPts val="1288"/>
              <a:buChar char="◼"/>
              <a:defRPr sz="1400">
                <a:solidFill>
                  <a:schemeClr val="dk2"/>
                </a:solidFill>
              </a:defRPr>
            </a:lvl5pPr>
            <a:lvl6pPr indent="-310388" lvl="5" marL="2743200" algn="l">
              <a:lnSpc>
                <a:spcPct val="100000"/>
              </a:lnSpc>
              <a:spcBef>
                <a:spcPts val="600"/>
              </a:spcBef>
              <a:spcAft>
                <a:spcPts val="0"/>
              </a:spcAft>
              <a:buSzPts val="1288"/>
              <a:buChar char="◼"/>
              <a:defRPr sz="1400">
                <a:solidFill>
                  <a:schemeClr val="dk2"/>
                </a:solidFill>
              </a:defRPr>
            </a:lvl6pPr>
            <a:lvl7pPr indent="-310388" lvl="6" marL="3200400" algn="l">
              <a:lnSpc>
                <a:spcPct val="100000"/>
              </a:lnSpc>
              <a:spcBef>
                <a:spcPts val="600"/>
              </a:spcBef>
              <a:spcAft>
                <a:spcPts val="0"/>
              </a:spcAft>
              <a:buSzPts val="1288"/>
              <a:buChar char="◼"/>
              <a:defRPr sz="1400">
                <a:solidFill>
                  <a:schemeClr val="dk2"/>
                </a:solidFill>
              </a:defRPr>
            </a:lvl7pPr>
            <a:lvl8pPr indent="-310388" lvl="7" marL="3657600" algn="l">
              <a:lnSpc>
                <a:spcPct val="100000"/>
              </a:lnSpc>
              <a:spcBef>
                <a:spcPts val="600"/>
              </a:spcBef>
              <a:spcAft>
                <a:spcPts val="0"/>
              </a:spcAft>
              <a:buSzPts val="1288"/>
              <a:buChar char="◼"/>
              <a:defRPr sz="1400">
                <a:solidFill>
                  <a:schemeClr val="dk2"/>
                </a:solidFill>
              </a:defRPr>
            </a:lvl8pPr>
            <a:lvl9pPr indent="-310388" lvl="8" marL="4114800" algn="l">
              <a:lnSpc>
                <a:spcPct val="100000"/>
              </a:lnSpc>
              <a:spcBef>
                <a:spcPts val="600"/>
              </a:spcBef>
              <a:spcAft>
                <a:spcPts val="600"/>
              </a:spcAft>
              <a:buSzPts val="1288"/>
              <a:buChar char="◼"/>
              <a:defRPr sz="1400">
                <a:solidFill>
                  <a:schemeClr val="dk2"/>
                </a:solidFill>
              </a:defRPr>
            </a:lvl9pPr>
          </a:lstStyle>
          <a:p/>
        </p:txBody>
      </p:sp>
      <p:sp>
        <p:nvSpPr>
          <p:cNvPr id="881" name="Google Shape;881;p24"/>
          <p:cNvSpPr txBox="1"/>
          <p:nvPr>
            <p:ph idx="2" type="body"/>
          </p:nvPr>
        </p:nvSpPr>
        <p:spPr>
          <a:xfrm>
            <a:off x="5740823" y="5262296"/>
            <a:ext cx="5869987" cy="689515"/>
          </a:xfrm>
          <a:prstGeom prst="rect">
            <a:avLst/>
          </a:prstGeom>
          <a:noFill/>
          <a:ln>
            <a:noFill/>
          </a:ln>
        </p:spPr>
        <p:txBody>
          <a:bodyPr anchorCtr="0" anchor="ctr" bIns="45700" lIns="91425" spcFirstLastPara="1" rIns="91425" wrap="square" tIns="45700">
            <a:normAutofit/>
          </a:bodyPr>
          <a:lstStyle>
            <a:lvl1pPr indent="-228600" lvl="0" marL="457200" algn="r">
              <a:lnSpc>
                <a:spcPct val="100000"/>
              </a:lnSpc>
              <a:spcBef>
                <a:spcPts val="220"/>
              </a:spcBef>
              <a:spcAft>
                <a:spcPts val="0"/>
              </a:spcAft>
              <a:buSzPts val="1012"/>
              <a:buNone/>
              <a:defRPr sz="1100">
                <a:solidFill>
                  <a:schemeClr val="lt1"/>
                </a:solidFill>
              </a:defRPr>
            </a:lvl1pPr>
            <a:lvl2pPr indent="-228600" lvl="1" marL="914400" algn="l">
              <a:lnSpc>
                <a:spcPct val="100000"/>
              </a:lnSpc>
              <a:spcBef>
                <a:spcPts val="600"/>
              </a:spcBef>
              <a:spcAft>
                <a:spcPts val="0"/>
              </a:spcAft>
              <a:buSzPts val="1012"/>
              <a:buNone/>
              <a:defRPr sz="1100"/>
            </a:lvl2pPr>
            <a:lvl3pPr indent="-228600" lvl="2" marL="1371600" algn="l">
              <a:lnSpc>
                <a:spcPct val="100000"/>
              </a:lnSpc>
              <a:spcBef>
                <a:spcPts val="600"/>
              </a:spcBef>
              <a:spcAft>
                <a:spcPts val="0"/>
              </a:spcAft>
              <a:buSzPts val="920"/>
              <a:buNone/>
              <a:defRPr sz="1000"/>
            </a:lvl3pPr>
            <a:lvl4pPr indent="-228600" lvl="3" marL="1828800" algn="l">
              <a:lnSpc>
                <a:spcPct val="100000"/>
              </a:lnSpc>
              <a:spcBef>
                <a:spcPts val="600"/>
              </a:spcBef>
              <a:spcAft>
                <a:spcPts val="0"/>
              </a:spcAft>
              <a:buSzPts val="828"/>
              <a:buNone/>
              <a:defRPr sz="900"/>
            </a:lvl4pPr>
            <a:lvl5pPr indent="-228600" lvl="4" marL="2286000" algn="l">
              <a:lnSpc>
                <a:spcPct val="100000"/>
              </a:lnSpc>
              <a:spcBef>
                <a:spcPts val="600"/>
              </a:spcBef>
              <a:spcAft>
                <a:spcPts val="0"/>
              </a:spcAft>
              <a:buSzPts val="828"/>
              <a:buNone/>
              <a:defRPr sz="900"/>
            </a:lvl5pPr>
            <a:lvl6pPr indent="-228600" lvl="5" marL="2743200" algn="l">
              <a:lnSpc>
                <a:spcPct val="100000"/>
              </a:lnSpc>
              <a:spcBef>
                <a:spcPts val="600"/>
              </a:spcBef>
              <a:spcAft>
                <a:spcPts val="0"/>
              </a:spcAft>
              <a:buSzPts val="828"/>
              <a:buNone/>
              <a:defRPr sz="900"/>
            </a:lvl6pPr>
            <a:lvl7pPr indent="-228600" lvl="6" marL="3200400" algn="l">
              <a:lnSpc>
                <a:spcPct val="100000"/>
              </a:lnSpc>
              <a:spcBef>
                <a:spcPts val="600"/>
              </a:spcBef>
              <a:spcAft>
                <a:spcPts val="0"/>
              </a:spcAft>
              <a:buSzPts val="828"/>
              <a:buNone/>
              <a:defRPr sz="900"/>
            </a:lvl7pPr>
            <a:lvl8pPr indent="-228600" lvl="7" marL="3657600" algn="l">
              <a:lnSpc>
                <a:spcPct val="100000"/>
              </a:lnSpc>
              <a:spcBef>
                <a:spcPts val="600"/>
              </a:spcBef>
              <a:spcAft>
                <a:spcPts val="0"/>
              </a:spcAft>
              <a:buSzPts val="828"/>
              <a:buNone/>
              <a:defRPr sz="900"/>
            </a:lvl8pPr>
            <a:lvl9pPr indent="-228600" lvl="8" marL="4114800" algn="l">
              <a:lnSpc>
                <a:spcPct val="100000"/>
              </a:lnSpc>
              <a:spcBef>
                <a:spcPts val="600"/>
              </a:spcBef>
              <a:spcAft>
                <a:spcPts val="600"/>
              </a:spcAft>
              <a:buSzPts val="828"/>
              <a:buNone/>
              <a:defRPr sz="900"/>
            </a:lvl9pPr>
          </a:lstStyle>
          <a:p/>
        </p:txBody>
      </p:sp>
      <p:sp>
        <p:nvSpPr>
          <p:cNvPr id="882" name="Google Shape;882;p24"/>
          <p:cNvSpPr txBox="1"/>
          <p:nvPr>
            <p:ph idx="10" type="dt"/>
          </p:nvPr>
        </p:nvSpPr>
        <p:spPr>
          <a:xfrm>
            <a:off x="7605951" y="5956137"/>
            <a:ext cx="2844799"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solidFill>
                  <a:srgbClr val="3F3F3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83" name="Google Shape;883;p24"/>
          <p:cNvSpPr txBox="1"/>
          <p:nvPr>
            <p:ph idx="11" type="ftr"/>
          </p:nvPr>
        </p:nvSpPr>
        <p:spPr>
          <a:xfrm>
            <a:off x="581192" y="5951811"/>
            <a:ext cx="691721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solidFill>
                  <a:srgbClr val="3F3F3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84" name="Google Shape;884;p24"/>
          <p:cNvSpPr txBox="1"/>
          <p:nvPr>
            <p:ph idx="12" type="sldNum"/>
          </p:nvPr>
        </p:nvSpPr>
        <p:spPr>
          <a:xfrm>
            <a:off x="10558300" y="5956137"/>
            <a:ext cx="105251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885" name="Shape 885"/>
        <p:cNvGrpSpPr/>
        <p:nvPr/>
      </p:nvGrpSpPr>
      <p:grpSpPr>
        <a:xfrm>
          <a:off x="0" y="0"/>
          <a:ext cx="0" cy="0"/>
          <a:chOff x="0" y="0"/>
          <a:chExt cx="0" cy="0"/>
        </a:xfrm>
      </p:grpSpPr>
      <p:sp>
        <p:nvSpPr>
          <p:cNvPr id="886" name="Google Shape;886;p25"/>
          <p:cNvSpPr txBox="1"/>
          <p:nvPr>
            <p:ph type="title"/>
          </p:nvPr>
        </p:nvSpPr>
        <p:spPr>
          <a:xfrm>
            <a:off x="581193" y="4693389"/>
            <a:ext cx="11029616" cy="566738"/>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accent1"/>
              </a:buClr>
              <a:buSzPts val="2400"/>
              <a:buFont typeface="Montserrat Medium"/>
              <a:buNone/>
              <a:defRPr b="0" sz="2400">
                <a:solidFill>
                  <a:schemeClr val="accen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87" name="Google Shape;887;p25"/>
          <p:cNvSpPr/>
          <p:nvPr>
            <p:ph idx="2" type="pic"/>
          </p:nvPr>
        </p:nvSpPr>
        <p:spPr>
          <a:xfrm>
            <a:off x="447817" y="599725"/>
            <a:ext cx="11290859" cy="3557252"/>
          </a:xfrm>
          <a:prstGeom prst="rect">
            <a:avLst/>
          </a:prstGeom>
          <a:noFill/>
          <a:ln>
            <a:noFill/>
          </a:ln>
        </p:spPr>
      </p:sp>
      <p:sp>
        <p:nvSpPr>
          <p:cNvPr id="888" name="Google Shape;888;p25"/>
          <p:cNvSpPr txBox="1"/>
          <p:nvPr>
            <p:ph idx="1" type="body"/>
          </p:nvPr>
        </p:nvSpPr>
        <p:spPr>
          <a:xfrm>
            <a:off x="581192" y="5260127"/>
            <a:ext cx="11029617" cy="598671"/>
          </a:xfrm>
          <a:prstGeom prst="rect">
            <a:avLst/>
          </a:prstGeom>
          <a:noFill/>
          <a:ln>
            <a:noFill/>
          </a:ln>
        </p:spPr>
        <p:txBody>
          <a:bodyPr anchorCtr="0" anchor="ctr" bIns="45700" lIns="91425" spcFirstLastPara="1" rIns="91425" wrap="square" tIns="45700">
            <a:normAutofit/>
          </a:bodyPr>
          <a:lstStyle>
            <a:lvl1pPr indent="-228600" lvl="0" marL="457200" algn="l">
              <a:lnSpc>
                <a:spcPct val="100000"/>
              </a:lnSpc>
              <a:spcBef>
                <a:spcPts val="240"/>
              </a:spcBef>
              <a:spcAft>
                <a:spcPts val="0"/>
              </a:spcAft>
              <a:buSzPts val="1104"/>
              <a:buNone/>
              <a:defRPr sz="1200"/>
            </a:lvl1pPr>
            <a:lvl2pPr indent="-228600" lvl="1" marL="914400" algn="l">
              <a:lnSpc>
                <a:spcPct val="100000"/>
              </a:lnSpc>
              <a:spcBef>
                <a:spcPts val="600"/>
              </a:spcBef>
              <a:spcAft>
                <a:spcPts val="0"/>
              </a:spcAft>
              <a:buSzPts val="1104"/>
              <a:buNone/>
              <a:defRPr sz="1200"/>
            </a:lvl2pPr>
            <a:lvl3pPr indent="-228600" lvl="2" marL="1371600" algn="l">
              <a:lnSpc>
                <a:spcPct val="100000"/>
              </a:lnSpc>
              <a:spcBef>
                <a:spcPts val="600"/>
              </a:spcBef>
              <a:spcAft>
                <a:spcPts val="0"/>
              </a:spcAft>
              <a:buSzPts val="920"/>
              <a:buNone/>
              <a:defRPr sz="1000"/>
            </a:lvl3pPr>
            <a:lvl4pPr indent="-228600" lvl="3" marL="1828800" algn="l">
              <a:lnSpc>
                <a:spcPct val="100000"/>
              </a:lnSpc>
              <a:spcBef>
                <a:spcPts val="600"/>
              </a:spcBef>
              <a:spcAft>
                <a:spcPts val="0"/>
              </a:spcAft>
              <a:buSzPts val="828"/>
              <a:buNone/>
              <a:defRPr sz="900"/>
            </a:lvl4pPr>
            <a:lvl5pPr indent="-228600" lvl="4" marL="2286000" algn="l">
              <a:lnSpc>
                <a:spcPct val="100000"/>
              </a:lnSpc>
              <a:spcBef>
                <a:spcPts val="600"/>
              </a:spcBef>
              <a:spcAft>
                <a:spcPts val="0"/>
              </a:spcAft>
              <a:buSzPts val="828"/>
              <a:buNone/>
              <a:defRPr sz="900"/>
            </a:lvl5pPr>
            <a:lvl6pPr indent="-228600" lvl="5" marL="2743200" algn="l">
              <a:lnSpc>
                <a:spcPct val="100000"/>
              </a:lnSpc>
              <a:spcBef>
                <a:spcPts val="600"/>
              </a:spcBef>
              <a:spcAft>
                <a:spcPts val="0"/>
              </a:spcAft>
              <a:buSzPts val="828"/>
              <a:buNone/>
              <a:defRPr sz="900"/>
            </a:lvl6pPr>
            <a:lvl7pPr indent="-228600" lvl="6" marL="3200400" algn="l">
              <a:lnSpc>
                <a:spcPct val="100000"/>
              </a:lnSpc>
              <a:spcBef>
                <a:spcPts val="600"/>
              </a:spcBef>
              <a:spcAft>
                <a:spcPts val="0"/>
              </a:spcAft>
              <a:buSzPts val="828"/>
              <a:buNone/>
              <a:defRPr sz="900"/>
            </a:lvl7pPr>
            <a:lvl8pPr indent="-228600" lvl="7" marL="3657600" algn="l">
              <a:lnSpc>
                <a:spcPct val="100000"/>
              </a:lnSpc>
              <a:spcBef>
                <a:spcPts val="600"/>
              </a:spcBef>
              <a:spcAft>
                <a:spcPts val="0"/>
              </a:spcAft>
              <a:buSzPts val="828"/>
              <a:buNone/>
              <a:defRPr sz="900"/>
            </a:lvl8pPr>
            <a:lvl9pPr indent="-228600" lvl="8" marL="4114800" algn="l">
              <a:lnSpc>
                <a:spcPct val="100000"/>
              </a:lnSpc>
              <a:spcBef>
                <a:spcPts val="600"/>
              </a:spcBef>
              <a:spcAft>
                <a:spcPts val="600"/>
              </a:spcAft>
              <a:buSzPts val="828"/>
              <a:buNone/>
              <a:defRPr sz="900"/>
            </a:lvl9pPr>
          </a:lstStyle>
          <a:p/>
        </p:txBody>
      </p:sp>
      <p:sp>
        <p:nvSpPr>
          <p:cNvPr id="889" name="Google Shape;889;p25"/>
          <p:cNvSpPr txBox="1"/>
          <p:nvPr>
            <p:ph idx="10" type="dt"/>
          </p:nvPr>
        </p:nvSpPr>
        <p:spPr>
          <a:xfrm>
            <a:off x="7605951" y="5956137"/>
            <a:ext cx="2844799"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90" name="Google Shape;890;p25"/>
          <p:cNvSpPr txBox="1"/>
          <p:nvPr>
            <p:ph idx="11" type="ftr"/>
          </p:nvPr>
        </p:nvSpPr>
        <p:spPr>
          <a:xfrm>
            <a:off x="581192" y="5951811"/>
            <a:ext cx="691721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91" name="Google Shape;891;p25"/>
          <p:cNvSpPr txBox="1"/>
          <p:nvPr>
            <p:ph idx="12" type="sldNum"/>
          </p:nvPr>
        </p:nvSpPr>
        <p:spPr>
          <a:xfrm>
            <a:off x="10558300" y="5956137"/>
            <a:ext cx="105251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892" name="Shape 892"/>
        <p:cNvGrpSpPr/>
        <p:nvPr/>
      </p:nvGrpSpPr>
      <p:grpSpPr>
        <a:xfrm>
          <a:off x="0" y="0"/>
          <a:ext cx="0" cy="0"/>
          <a:chOff x="0" y="0"/>
          <a:chExt cx="0" cy="0"/>
        </a:xfrm>
      </p:grpSpPr>
      <p:sp>
        <p:nvSpPr>
          <p:cNvPr id="893" name="Google Shape;893;p26"/>
          <p:cNvSpPr/>
          <p:nvPr/>
        </p:nvSpPr>
        <p:spPr>
          <a:xfrm>
            <a:off x="440286" y="614407"/>
            <a:ext cx="11309338" cy="1189298"/>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4" name="Google Shape;894;p26"/>
          <p:cNvSpPr txBox="1"/>
          <p:nvPr>
            <p:ph type="title"/>
          </p:nvPr>
        </p:nvSpPr>
        <p:spPr>
          <a:xfrm>
            <a:off x="581192" y="702156"/>
            <a:ext cx="11029616" cy="101380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95" name="Google Shape;895;p26"/>
          <p:cNvSpPr txBox="1"/>
          <p:nvPr>
            <p:ph idx="1" type="body"/>
          </p:nvPr>
        </p:nvSpPr>
        <p:spPr>
          <a:xfrm rot="5400000">
            <a:off x="4334603" y="-1417408"/>
            <a:ext cx="3522794" cy="11029616"/>
          </a:xfrm>
          <a:prstGeom prst="rect">
            <a:avLst/>
          </a:prstGeom>
          <a:noFill/>
          <a:ln>
            <a:noFill/>
          </a:ln>
        </p:spPr>
        <p:txBody>
          <a:bodyPr anchorCtr="0" anchor="t" bIns="45700" lIns="91425" spcFirstLastPara="1" rIns="91425" wrap="square" tIns="45700">
            <a:normAutofit/>
          </a:bodyPr>
          <a:lstStyle>
            <a:lvl1pPr indent="-333756" lvl="0" marL="457200" algn="l">
              <a:lnSpc>
                <a:spcPct val="100000"/>
              </a:lnSpc>
              <a:spcBef>
                <a:spcPts val="360"/>
              </a:spcBef>
              <a:spcAft>
                <a:spcPts val="0"/>
              </a:spcAft>
              <a:buSzPts val="1656"/>
              <a:buChar char="◼"/>
              <a:defRPr/>
            </a:lvl1pPr>
            <a:lvl2pPr indent="-322072" lvl="1" marL="914400" algn="l">
              <a:lnSpc>
                <a:spcPct val="100000"/>
              </a:lnSpc>
              <a:spcBef>
                <a:spcPts val="600"/>
              </a:spcBef>
              <a:spcAft>
                <a:spcPts val="0"/>
              </a:spcAft>
              <a:buSzPts val="1472"/>
              <a:buChar char="◼"/>
              <a:defRPr/>
            </a:lvl2pPr>
            <a:lvl3pPr indent="-310388" lvl="2" marL="1371600" algn="l">
              <a:lnSpc>
                <a:spcPct val="100000"/>
              </a:lnSpc>
              <a:spcBef>
                <a:spcPts val="600"/>
              </a:spcBef>
              <a:spcAft>
                <a:spcPts val="0"/>
              </a:spcAft>
              <a:buSzPts val="1288"/>
              <a:buChar char="◼"/>
              <a:defRPr/>
            </a:lvl3pPr>
            <a:lvl4pPr indent="-298703" lvl="3" marL="1828800" algn="l">
              <a:lnSpc>
                <a:spcPct val="100000"/>
              </a:lnSpc>
              <a:spcBef>
                <a:spcPts val="600"/>
              </a:spcBef>
              <a:spcAft>
                <a:spcPts val="0"/>
              </a:spcAft>
              <a:buSzPts val="1104"/>
              <a:buChar char="◼"/>
              <a:defRPr/>
            </a:lvl4pPr>
            <a:lvl5pPr indent="-298704" lvl="4" marL="2286000" algn="l">
              <a:lnSpc>
                <a:spcPct val="100000"/>
              </a:lnSpc>
              <a:spcBef>
                <a:spcPts val="600"/>
              </a:spcBef>
              <a:spcAft>
                <a:spcPts val="0"/>
              </a:spcAft>
              <a:buSzPts val="1104"/>
              <a:buChar char="◼"/>
              <a:defRPr/>
            </a:lvl5pPr>
            <a:lvl6pPr indent="-333756" lvl="5" marL="2743200" algn="l">
              <a:lnSpc>
                <a:spcPct val="100000"/>
              </a:lnSpc>
              <a:spcBef>
                <a:spcPts val="600"/>
              </a:spcBef>
              <a:spcAft>
                <a:spcPts val="0"/>
              </a:spcAft>
              <a:buSzPts val="1656"/>
              <a:buChar char="◼"/>
              <a:defRPr/>
            </a:lvl6pPr>
            <a:lvl7pPr indent="-333756" lvl="6" marL="3200400" algn="l">
              <a:lnSpc>
                <a:spcPct val="100000"/>
              </a:lnSpc>
              <a:spcBef>
                <a:spcPts val="600"/>
              </a:spcBef>
              <a:spcAft>
                <a:spcPts val="0"/>
              </a:spcAft>
              <a:buSzPts val="1656"/>
              <a:buChar char="◼"/>
              <a:defRPr/>
            </a:lvl7pPr>
            <a:lvl8pPr indent="-333756" lvl="7" marL="3657600" algn="l">
              <a:lnSpc>
                <a:spcPct val="100000"/>
              </a:lnSpc>
              <a:spcBef>
                <a:spcPts val="600"/>
              </a:spcBef>
              <a:spcAft>
                <a:spcPts val="0"/>
              </a:spcAft>
              <a:buSzPts val="1656"/>
              <a:buChar char="◼"/>
              <a:defRPr/>
            </a:lvl8pPr>
            <a:lvl9pPr indent="-333756" lvl="8" marL="4114800" algn="l">
              <a:lnSpc>
                <a:spcPct val="100000"/>
              </a:lnSpc>
              <a:spcBef>
                <a:spcPts val="600"/>
              </a:spcBef>
              <a:spcAft>
                <a:spcPts val="600"/>
              </a:spcAft>
              <a:buSzPts val="1656"/>
              <a:buChar char="◼"/>
              <a:defRPr/>
            </a:lvl9pPr>
          </a:lstStyle>
          <a:p/>
        </p:txBody>
      </p:sp>
      <p:sp>
        <p:nvSpPr>
          <p:cNvPr id="896" name="Google Shape;896;p26"/>
          <p:cNvSpPr txBox="1"/>
          <p:nvPr>
            <p:ph idx="10" type="dt"/>
          </p:nvPr>
        </p:nvSpPr>
        <p:spPr>
          <a:xfrm>
            <a:off x="7605951" y="5956137"/>
            <a:ext cx="2844799"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97" name="Google Shape;897;p26"/>
          <p:cNvSpPr txBox="1"/>
          <p:nvPr>
            <p:ph idx="11" type="ftr"/>
          </p:nvPr>
        </p:nvSpPr>
        <p:spPr>
          <a:xfrm>
            <a:off x="581192" y="5951811"/>
            <a:ext cx="691721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98" name="Google Shape;898;p26"/>
          <p:cNvSpPr txBox="1"/>
          <p:nvPr>
            <p:ph idx="12" type="sldNum"/>
          </p:nvPr>
        </p:nvSpPr>
        <p:spPr>
          <a:xfrm>
            <a:off x="10558300" y="5956137"/>
            <a:ext cx="105251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899" name="Shape 899"/>
        <p:cNvGrpSpPr/>
        <p:nvPr/>
      </p:nvGrpSpPr>
      <p:grpSpPr>
        <a:xfrm>
          <a:off x="0" y="0"/>
          <a:ext cx="0" cy="0"/>
          <a:chOff x="0" y="0"/>
          <a:chExt cx="0" cy="0"/>
        </a:xfrm>
      </p:grpSpPr>
      <p:sp>
        <p:nvSpPr>
          <p:cNvPr id="900" name="Google Shape;900;p27"/>
          <p:cNvSpPr/>
          <p:nvPr/>
        </p:nvSpPr>
        <p:spPr>
          <a:xfrm>
            <a:off x="8839201" y="599725"/>
            <a:ext cx="2906817" cy="581695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1" name="Google Shape;901;p27"/>
          <p:cNvSpPr txBox="1"/>
          <p:nvPr>
            <p:ph type="title"/>
          </p:nvPr>
        </p:nvSpPr>
        <p:spPr>
          <a:xfrm rot="5400000">
            <a:off x="7249746" y="2265181"/>
            <a:ext cx="5183073" cy="2004164"/>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02" name="Google Shape;902;p27"/>
          <p:cNvSpPr txBox="1"/>
          <p:nvPr>
            <p:ph idx="1" type="body"/>
          </p:nvPr>
        </p:nvSpPr>
        <p:spPr>
          <a:xfrm rot="5400000">
            <a:off x="2131526" y="-680877"/>
            <a:ext cx="5183073" cy="7896279"/>
          </a:xfrm>
          <a:prstGeom prst="rect">
            <a:avLst/>
          </a:prstGeom>
          <a:noFill/>
          <a:ln>
            <a:noFill/>
          </a:ln>
        </p:spPr>
        <p:txBody>
          <a:bodyPr anchorCtr="0" anchor="t" bIns="45700" lIns="91425" spcFirstLastPara="1" rIns="91425" wrap="square" tIns="45700">
            <a:normAutofit/>
          </a:bodyPr>
          <a:lstStyle>
            <a:lvl1pPr indent="-333756" lvl="0" marL="457200" algn="l">
              <a:lnSpc>
                <a:spcPct val="100000"/>
              </a:lnSpc>
              <a:spcBef>
                <a:spcPts val="360"/>
              </a:spcBef>
              <a:spcAft>
                <a:spcPts val="0"/>
              </a:spcAft>
              <a:buSzPts val="1656"/>
              <a:buChar char="◼"/>
              <a:defRPr/>
            </a:lvl1pPr>
            <a:lvl2pPr indent="-333756" lvl="1" marL="914400" algn="l">
              <a:lnSpc>
                <a:spcPct val="100000"/>
              </a:lnSpc>
              <a:spcBef>
                <a:spcPts val="600"/>
              </a:spcBef>
              <a:spcAft>
                <a:spcPts val="0"/>
              </a:spcAft>
              <a:buSzPts val="1656"/>
              <a:buChar char="◼"/>
              <a:defRPr/>
            </a:lvl2pPr>
            <a:lvl3pPr indent="-333756" lvl="2" marL="1371600" algn="l">
              <a:lnSpc>
                <a:spcPct val="100000"/>
              </a:lnSpc>
              <a:spcBef>
                <a:spcPts val="600"/>
              </a:spcBef>
              <a:spcAft>
                <a:spcPts val="0"/>
              </a:spcAft>
              <a:buSzPts val="1656"/>
              <a:buChar char="◼"/>
              <a:defRPr/>
            </a:lvl3pPr>
            <a:lvl4pPr indent="-333756" lvl="3" marL="1828800" algn="l">
              <a:lnSpc>
                <a:spcPct val="100000"/>
              </a:lnSpc>
              <a:spcBef>
                <a:spcPts val="600"/>
              </a:spcBef>
              <a:spcAft>
                <a:spcPts val="0"/>
              </a:spcAft>
              <a:buSzPts val="1656"/>
              <a:buChar char="◼"/>
              <a:defRPr/>
            </a:lvl4pPr>
            <a:lvl5pPr indent="-333756" lvl="4" marL="2286000" algn="l">
              <a:lnSpc>
                <a:spcPct val="100000"/>
              </a:lnSpc>
              <a:spcBef>
                <a:spcPts val="600"/>
              </a:spcBef>
              <a:spcAft>
                <a:spcPts val="0"/>
              </a:spcAft>
              <a:buSzPts val="1656"/>
              <a:buChar char="◼"/>
              <a:defRPr/>
            </a:lvl5pPr>
            <a:lvl6pPr indent="-333756" lvl="5" marL="2743200" algn="l">
              <a:lnSpc>
                <a:spcPct val="100000"/>
              </a:lnSpc>
              <a:spcBef>
                <a:spcPts val="600"/>
              </a:spcBef>
              <a:spcAft>
                <a:spcPts val="0"/>
              </a:spcAft>
              <a:buSzPts val="1656"/>
              <a:buChar char="◼"/>
              <a:defRPr/>
            </a:lvl6pPr>
            <a:lvl7pPr indent="-333756" lvl="6" marL="3200400" algn="l">
              <a:lnSpc>
                <a:spcPct val="100000"/>
              </a:lnSpc>
              <a:spcBef>
                <a:spcPts val="600"/>
              </a:spcBef>
              <a:spcAft>
                <a:spcPts val="0"/>
              </a:spcAft>
              <a:buSzPts val="1656"/>
              <a:buChar char="◼"/>
              <a:defRPr/>
            </a:lvl7pPr>
            <a:lvl8pPr indent="-333756" lvl="7" marL="3657600" algn="l">
              <a:lnSpc>
                <a:spcPct val="100000"/>
              </a:lnSpc>
              <a:spcBef>
                <a:spcPts val="600"/>
              </a:spcBef>
              <a:spcAft>
                <a:spcPts val="0"/>
              </a:spcAft>
              <a:buSzPts val="1656"/>
              <a:buChar char="◼"/>
              <a:defRPr/>
            </a:lvl8pPr>
            <a:lvl9pPr indent="-333756" lvl="8" marL="4114800" algn="l">
              <a:lnSpc>
                <a:spcPct val="100000"/>
              </a:lnSpc>
              <a:spcBef>
                <a:spcPts val="600"/>
              </a:spcBef>
              <a:spcAft>
                <a:spcPts val="600"/>
              </a:spcAft>
              <a:buSzPts val="1656"/>
              <a:buChar char="◼"/>
              <a:defRPr/>
            </a:lvl9pPr>
          </a:lstStyle>
          <a:p/>
        </p:txBody>
      </p:sp>
      <p:sp>
        <p:nvSpPr>
          <p:cNvPr id="903" name="Google Shape;903;p27"/>
          <p:cNvSpPr txBox="1"/>
          <p:nvPr>
            <p:ph idx="10" type="dt"/>
          </p:nvPr>
        </p:nvSpPr>
        <p:spPr>
          <a:xfrm>
            <a:off x="8993673" y="5956137"/>
            <a:ext cx="1328141"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solidFill>
                  <a:srgbClr val="3F3F3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04" name="Google Shape;904;p27"/>
          <p:cNvSpPr txBox="1"/>
          <p:nvPr>
            <p:ph idx="11" type="ftr"/>
          </p:nvPr>
        </p:nvSpPr>
        <p:spPr>
          <a:xfrm>
            <a:off x="774923" y="5951811"/>
            <a:ext cx="7896279"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05" name="Google Shape;905;p27"/>
          <p:cNvSpPr txBox="1"/>
          <p:nvPr>
            <p:ph idx="12" type="sldNum"/>
          </p:nvPr>
        </p:nvSpPr>
        <p:spPr>
          <a:xfrm>
            <a:off x="10446615" y="5956137"/>
            <a:ext cx="1164195"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3F3F3F"/>
                </a:solidFill>
                <a:latin typeface="Montserrat Medium"/>
                <a:ea typeface="Montserrat Medium"/>
                <a:cs typeface="Montserrat Medium"/>
                <a:sym typeface="Montserrat Medium"/>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9" name="Shape 29"/>
        <p:cNvGrpSpPr/>
        <p:nvPr/>
      </p:nvGrpSpPr>
      <p:grpSpPr>
        <a:xfrm>
          <a:off x="0" y="0"/>
          <a:ext cx="0" cy="0"/>
          <a:chOff x="0" y="0"/>
          <a:chExt cx="0" cy="0"/>
        </a:xfrm>
      </p:grpSpPr>
      <p:sp>
        <p:nvSpPr>
          <p:cNvPr id="30" name="Google Shape;30;p4"/>
          <p:cNvSpPr/>
          <p:nvPr/>
        </p:nvSpPr>
        <p:spPr>
          <a:xfrm>
            <a:off x="440286" y="614407"/>
            <a:ext cx="11309338" cy="1189298"/>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 name="Google Shape;31;p4"/>
          <p:cNvSpPr txBox="1"/>
          <p:nvPr>
            <p:ph type="title"/>
          </p:nvPr>
        </p:nvSpPr>
        <p:spPr>
          <a:xfrm>
            <a:off x="581192" y="702156"/>
            <a:ext cx="11029616" cy="101380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4"/>
          <p:cNvSpPr txBox="1"/>
          <p:nvPr>
            <p:ph idx="1" type="body"/>
          </p:nvPr>
        </p:nvSpPr>
        <p:spPr>
          <a:xfrm>
            <a:off x="581192" y="2180496"/>
            <a:ext cx="11029615" cy="3678303"/>
          </a:xfrm>
          <a:prstGeom prst="rect">
            <a:avLst/>
          </a:prstGeom>
          <a:noFill/>
          <a:ln>
            <a:noFill/>
          </a:ln>
        </p:spPr>
        <p:txBody>
          <a:bodyPr anchorCtr="0" anchor="ctr" bIns="45700" lIns="91425" spcFirstLastPara="1" rIns="91425" wrap="square" tIns="45700">
            <a:normAutofit/>
          </a:bodyPr>
          <a:lstStyle>
            <a:lvl1pPr indent="-333756" lvl="0" marL="457200" algn="l">
              <a:lnSpc>
                <a:spcPct val="100000"/>
              </a:lnSpc>
              <a:spcBef>
                <a:spcPts val="360"/>
              </a:spcBef>
              <a:spcAft>
                <a:spcPts val="0"/>
              </a:spcAft>
              <a:buSzPts val="1656"/>
              <a:buChar char="◼"/>
              <a:defRPr/>
            </a:lvl1pPr>
            <a:lvl2pPr indent="-333756" lvl="1" marL="914400" algn="l">
              <a:lnSpc>
                <a:spcPct val="100000"/>
              </a:lnSpc>
              <a:spcBef>
                <a:spcPts val="600"/>
              </a:spcBef>
              <a:spcAft>
                <a:spcPts val="0"/>
              </a:spcAft>
              <a:buSzPts val="1656"/>
              <a:buChar char="◼"/>
              <a:defRPr/>
            </a:lvl2pPr>
            <a:lvl3pPr indent="-333756" lvl="2" marL="1371600" algn="l">
              <a:lnSpc>
                <a:spcPct val="100000"/>
              </a:lnSpc>
              <a:spcBef>
                <a:spcPts val="600"/>
              </a:spcBef>
              <a:spcAft>
                <a:spcPts val="0"/>
              </a:spcAft>
              <a:buSzPts val="1656"/>
              <a:buChar char="◼"/>
              <a:defRPr/>
            </a:lvl3pPr>
            <a:lvl4pPr indent="-333756" lvl="3" marL="1828800" algn="l">
              <a:lnSpc>
                <a:spcPct val="100000"/>
              </a:lnSpc>
              <a:spcBef>
                <a:spcPts val="600"/>
              </a:spcBef>
              <a:spcAft>
                <a:spcPts val="0"/>
              </a:spcAft>
              <a:buSzPts val="1656"/>
              <a:buChar char="◼"/>
              <a:defRPr/>
            </a:lvl4pPr>
            <a:lvl5pPr indent="-333756" lvl="4" marL="2286000" algn="l">
              <a:lnSpc>
                <a:spcPct val="100000"/>
              </a:lnSpc>
              <a:spcBef>
                <a:spcPts val="600"/>
              </a:spcBef>
              <a:spcAft>
                <a:spcPts val="0"/>
              </a:spcAft>
              <a:buSzPts val="1656"/>
              <a:buChar char="◼"/>
              <a:defRPr/>
            </a:lvl5pPr>
            <a:lvl6pPr indent="-333756" lvl="5" marL="2743200" algn="l">
              <a:lnSpc>
                <a:spcPct val="100000"/>
              </a:lnSpc>
              <a:spcBef>
                <a:spcPts val="600"/>
              </a:spcBef>
              <a:spcAft>
                <a:spcPts val="0"/>
              </a:spcAft>
              <a:buSzPts val="1656"/>
              <a:buChar char="◼"/>
              <a:defRPr/>
            </a:lvl6pPr>
            <a:lvl7pPr indent="-333756" lvl="6" marL="3200400" algn="l">
              <a:lnSpc>
                <a:spcPct val="100000"/>
              </a:lnSpc>
              <a:spcBef>
                <a:spcPts val="600"/>
              </a:spcBef>
              <a:spcAft>
                <a:spcPts val="0"/>
              </a:spcAft>
              <a:buSzPts val="1656"/>
              <a:buChar char="◼"/>
              <a:defRPr/>
            </a:lvl7pPr>
            <a:lvl8pPr indent="-333756" lvl="7" marL="3657600" algn="l">
              <a:lnSpc>
                <a:spcPct val="100000"/>
              </a:lnSpc>
              <a:spcBef>
                <a:spcPts val="600"/>
              </a:spcBef>
              <a:spcAft>
                <a:spcPts val="0"/>
              </a:spcAft>
              <a:buSzPts val="1656"/>
              <a:buChar char="◼"/>
              <a:defRPr/>
            </a:lvl8pPr>
            <a:lvl9pPr indent="-333756" lvl="8" marL="4114800" algn="l">
              <a:lnSpc>
                <a:spcPct val="100000"/>
              </a:lnSpc>
              <a:spcBef>
                <a:spcPts val="600"/>
              </a:spcBef>
              <a:spcAft>
                <a:spcPts val="600"/>
              </a:spcAft>
              <a:buSzPts val="1656"/>
              <a:buChar char="◼"/>
              <a:defRPr/>
            </a:lvl9pPr>
          </a:lstStyle>
          <a:p/>
        </p:txBody>
      </p:sp>
      <p:sp>
        <p:nvSpPr>
          <p:cNvPr id="33" name="Google Shape;33;p4"/>
          <p:cNvSpPr txBox="1"/>
          <p:nvPr>
            <p:ph idx="10" type="dt"/>
          </p:nvPr>
        </p:nvSpPr>
        <p:spPr>
          <a:xfrm>
            <a:off x="7605951" y="5956137"/>
            <a:ext cx="2844799"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4" name="Google Shape;34;p4"/>
          <p:cNvSpPr txBox="1"/>
          <p:nvPr>
            <p:ph idx="11" type="ftr"/>
          </p:nvPr>
        </p:nvSpPr>
        <p:spPr>
          <a:xfrm>
            <a:off x="581192" y="5951811"/>
            <a:ext cx="691721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4"/>
          <p:cNvSpPr txBox="1"/>
          <p:nvPr>
            <p:ph idx="12" type="sldNum"/>
          </p:nvPr>
        </p:nvSpPr>
        <p:spPr>
          <a:xfrm>
            <a:off x="10558300" y="5956137"/>
            <a:ext cx="1052508"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 name="Shape 36"/>
        <p:cNvGrpSpPr/>
        <p:nvPr/>
      </p:nvGrpSpPr>
      <p:grpSpPr>
        <a:xfrm>
          <a:off x="0" y="0"/>
          <a:ext cx="0" cy="0"/>
          <a:chOff x="0" y="0"/>
          <a:chExt cx="0" cy="0"/>
        </a:xfrm>
      </p:grpSpPr>
      <p:sp>
        <p:nvSpPr>
          <p:cNvPr id="37" name="Google Shape;37;p5"/>
          <p:cNvSpPr/>
          <p:nvPr/>
        </p:nvSpPr>
        <p:spPr>
          <a:xfrm>
            <a:off x="440683" y="606554"/>
            <a:ext cx="11300036" cy="1258827"/>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 name="Google Shape;38;p5"/>
          <p:cNvSpPr txBox="1"/>
          <p:nvPr>
            <p:ph type="title"/>
          </p:nvPr>
        </p:nvSpPr>
        <p:spPr>
          <a:xfrm>
            <a:off x="575894" y="729658"/>
            <a:ext cx="11029616" cy="988332"/>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5"/>
          <p:cNvSpPr txBox="1"/>
          <p:nvPr>
            <p:ph idx="10" type="dt"/>
          </p:nvPr>
        </p:nvSpPr>
        <p:spPr>
          <a:xfrm>
            <a:off x="7605951" y="5956137"/>
            <a:ext cx="2844799"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0" name="Google Shape;40;p5"/>
          <p:cNvSpPr txBox="1"/>
          <p:nvPr>
            <p:ph idx="11" type="ftr"/>
          </p:nvPr>
        </p:nvSpPr>
        <p:spPr>
          <a:xfrm>
            <a:off x="581192" y="5951811"/>
            <a:ext cx="691721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1" name="Google Shape;41;p5"/>
          <p:cNvSpPr txBox="1"/>
          <p:nvPr>
            <p:ph idx="12" type="sldNum"/>
          </p:nvPr>
        </p:nvSpPr>
        <p:spPr>
          <a:xfrm>
            <a:off x="10558300" y="5956137"/>
            <a:ext cx="105251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1_Title slide">
    <p:bg>
      <p:bgPr>
        <a:solidFill>
          <a:schemeClr val="accent1"/>
        </a:solidFill>
      </p:bgPr>
    </p:bg>
    <p:spTree>
      <p:nvGrpSpPr>
        <p:cNvPr id="42" name="Shape 42"/>
        <p:cNvGrpSpPr/>
        <p:nvPr/>
      </p:nvGrpSpPr>
      <p:grpSpPr>
        <a:xfrm>
          <a:off x="0" y="0"/>
          <a:ext cx="0" cy="0"/>
          <a:chOff x="0" y="0"/>
          <a:chExt cx="0" cy="0"/>
        </a:xfrm>
      </p:grpSpPr>
      <p:sp>
        <p:nvSpPr>
          <p:cNvPr id="43" name="Google Shape;43;p6"/>
          <p:cNvSpPr/>
          <p:nvPr/>
        </p:nvSpPr>
        <p:spPr>
          <a:xfrm>
            <a:off x="-45833" y="-723549"/>
            <a:ext cx="12285749" cy="8305101"/>
          </a:xfrm>
          <a:custGeom>
            <a:rect b="b" l="l" r="r" t="t"/>
            <a:pathLst>
              <a:path extrusionOk="0" h="102351" w="151408">
                <a:moveTo>
                  <a:pt x="4068" y="183"/>
                </a:moveTo>
                <a:lnTo>
                  <a:pt x="4068" y="3719"/>
                </a:lnTo>
                <a:lnTo>
                  <a:pt x="184" y="3719"/>
                </a:lnTo>
                <a:lnTo>
                  <a:pt x="184" y="183"/>
                </a:lnTo>
                <a:close/>
                <a:moveTo>
                  <a:pt x="8043" y="183"/>
                </a:moveTo>
                <a:lnTo>
                  <a:pt x="8043" y="3719"/>
                </a:lnTo>
                <a:lnTo>
                  <a:pt x="4252" y="3719"/>
                </a:lnTo>
                <a:lnTo>
                  <a:pt x="4252" y="183"/>
                </a:lnTo>
                <a:close/>
                <a:moveTo>
                  <a:pt x="12018" y="183"/>
                </a:moveTo>
                <a:lnTo>
                  <a:pt x="12018" y="3719"/>
                </a:lnTo>
                <a:lnTo>
                  <a:pt x="8227" y="3719"/>
                </a:lnTo>
                <a:lnTo>
                  <a:pt x="8227" y="183"/>
                </a:lnTo>
                <a:close/>
                <a:moveTo>
                  <a:pt x="15993" y="183"/>
                </a:moveTo>
                <a:lnTo>
                  <a:pt x="15993" y="3719"/>
                </a:lnTo>
                <a:lnTo>
                  <a:pt x="12202" y="3719"/>
                </a:lnTo>
                <a:lnTo>
                  <a:pt x="12202" y="183"/>
                </a:lnTo>
                <a:close/>
                <a:moveTo>
                  <a:pt x="19968" y="183"/>
                </a:moveTo>
                <a:lnTo>
                  <a:pt x="19968" y="3719"/>
                </a:lnTo>
                <a:lnTo>
                  <a:pt x="16177" y="3719"/>
                </a:lnTo>
                <a:lnTo>
                  <a:pt x="16177" y="183"/>
                </a:lnTo>
                <a:close/>
                <a:moveTo>
                  <a:pt x="23944" y="183"/>
                </a:moveTo>
                <a:lnTo>
                  <a:pt x="23944" y="3719"/>
                </a:lnTo>
                <a:lnTo>
                  <a:pt x="20153" y="3719"/>
                </a:lnTo>
                <a:lnTo>
                  <a:pt x="20153" y="183"/>
                </a:lnTo>
                <a:close/>
                <a:moveTo>
                  <a:pt x="27919" y="183"/>
                </a:moveTo>
                <a:lnTo>
                  <a:pt x="27919" y="3719"/>
                </a:lnTo>
                <a:lnTo>
                  <a:pt x="24129" y="3719"/>
                </a:lnTo>
                <a:lnTo>
                  <a:pt x="24129" y="183"/>
                </a:lnTo>
                <a:close/>
                <a:moveTo>
                  <a:pt x="31895" y="183"/>
                </a:moveTo>
                <a:lnTo>
                  <a:pt x="31895" y="3719"/>
                </a:lnTo>
                <a:lnTo>
                  <a:pt x="28104" y="3719"/>
                </a:lnTo>
                <a:lnTo>
                  <a:pt x="28104" y="183"/>
                </a:lnTo>
                <a:close/>
                <a:moveTo>
                  <a:pt x="35870" y="183"/>
                </a:moveTo>
                <a:lnTo>
                  <a:pt x="35870" y="3719"/>
                </a:lnTo>
                <a:lnTo>
                  <a:pt x="32079" y="3719"/>
                </a:lnTo>
                <a:lnTo>
                  <a:pt x="32079" y="183"/>
                </a:lnTo>
                <a:close/>
                <a:moveTo>
                  <a:pt x="39845" y="183"/>
                </a:moveTo>
                <a:lnTo>
                  <a:pt x="39845" y="3719"/>
                </a:lnTo>
                <a:lnTo>
                  <a:pt x="36054" y="3719"/>
                </a:lnTo>
                <a:lnTo>
                  <a:pt x="36054" y="183"/>
                </a:lnTo>
                <a:close/>
                <a:moveTo>
                  <a:pt x="43821" y="183"/>
                </a:moveTo>
                <a:lnTo>
                  <a:pt x="43821" y="3719"/>
                </a:lnTo>
                <a:lnTo>
                  <a:pt x="40029" y="3719"/>
                </a:lnTo>
                <a:lnTo>
                  <a:pt x="40029" y="183"/>
                </a:lnTo>
                <a:close/>
                <a:moveTo>
                  <a:pt x="47796" y="183"/>
                </a:moveTo>
                <a:lnTo>
                  <a:pt x="47796" y="3719"/>
                </a:lnTo>
                <a:lnTo>
                  <a:pt x="44005" y="3719"/>
                </a:lnTo>
                <a:lnTo>
                  <a:pt x="44005" y="183"/>
                </a:lnTo>
                <a:close/>
                <a:moveTo>
                  <a:pt x="51771" y="183"/>
                </a:moveTo>
                <a:lnTo>
                  <a:pt x="51771" y="3719"/>
                </a:lnTo>
                <a:lnTo>
                  <a:pt x="47980" y="3719"/>
                </a:lnTo>
                <a:lnTo>
                  <a:pt x="47980" y="183"/>
                </a:lnTo>
                <a:close/>
                <a:moveTo>
                  <a:pt x="55746" y="183"/>
                </a:moveTo>
                <a:lnTo>
                  <a:pt x="55746" y="3719"/>
                </a:lnTo>
                <a:lnTo>
                  <a:pt x="51956" y="3719"/>
                </a:lnTo>
                <a:lnTo>
                  <a:pt x="51956" y="183"/>
                </a:lnTo>
                <a:close/>
                <a:moveTo>
                  <a:pt x="59721" y="183"/>
                </a:moveTo>
                <a:lnTo>
                  <a:pt x="59721" y="3719"/>
                </a:lnTo>
                <a:lnTo>
                  <a:pt x="55931" y="3719"/>
                </a:lnTo>
                <a:lnTo>
                  <a:pt x="55931" y="183"/>
                </a:lnTo>
                <a:close/>
                <a:moveTo>
                  <a:pt x="63696" y="183"/>
                </a:moveTo>
                <a:lnTo>
                  <a:pt x="63696" y="3719"/>
                </a:lnTo>
                <a:lnTo>
                  <a:pt x="59906" y="3719"/>
                </a:lnTo>
                <a:lnTo>
                  <a:pt x="59906" y="183"/>
                </a:lnTo>
                <a:close/>
                <a:moveTo>
                  <a:pt x="67672" y="183"/>
                </a:moveTo>
                <a:lnTo>
                  <a:pt x="67672" y="3719"/>
                </a:lnTo>
                <a:lnTo>
                  <a:pt x="63881" y="3719"/>
                </a:lnTo>
                <a:lnTo>
                  <a:pt x="63881" y="183"/>
                </a:lnTo>
                <a:close/>
                <a:moveTo>
                  <a:pt x="71648" y="183"/>
                </a:moveTo>
                <a:lnTo>
                  <a:pt x="71648" y="3719"/>
                </a:lnTo>
                <a:lnTo>
                  <a:pt x="67857" y="3719"/>
                </a:lnTo>
                <a:lnTo>
                  <a:pt x="67857" y="183"/>
                </a:lnTo>
                <a:close/>
                <a:moveTo>
                  <a:pt x="75623" y="183"/>
                </a:moveTo>
                <a:lnTo>
                  <a:pt x="75623" y="3719"/>
                </a:lnTo>
                <a:lnTo>
                  <a:pt x="71832" y="3719"/>
                </a:lnTo>
                <a:lnTo>
                  <a:pt x="71832" y="183"/>
                </a:lnTo>
                <a:close/>
                <a:moveTo>
                  <a:pt x="79598" y="183"/>
                </a:moveTo>
                <a:lnTo>
                  <a:pt x="79598" y="3719"/>
                </a:lnTo>
                <a:lnTo>
                  <a:pt x="75807" y="3719"/>
                </a:lnTo>
                <a:lnTo>
                  <a:pt x="75807" y="183"/>
                </a:lnTo>
                <a:close/>
                <a:moveTo>
                  <a:pt x="83573" y="183"/>
                </a:moveTo>
                <a:lnTo>
                  <a:pt x="83573" y="3719"/>
                </a:lnTo>
                <a:lnTo>
                  <a:pt x="79782" y="3719"/>
                </a:lnTo>
                <a:lnTo>
                  <a:pt x="79782" y="183"/>
                </a:lnTo>
                <a:close/>
                <a:moveTo>
                  <a:pt x="87549" y="183"/>
                </a:moveTo>
                <a:lnTo>
                  <a:pt x="87549" y="3719"/>
                </a:lnTo>
                <a:lnTo>
                  <a:pt x="83757" y="3719"/>
                </a:lnTo>
                <a:lnTo>
                  <a:pt x="83757" y="183"/>
                </a:lnTo>
                <a:close/>
                <a:moveTo>
                  <a:pt x="91524" y="183"/>
                </a:moveTo>
                <a:lnTo>
                  <a:pt x="91524" y="3719"/>
                </a:lnTo>
                <a:lnTo>
                  <a:pt x="87733" y="3719"/>
                </a:lnTo>
                <a:lnTo>
                  <a:pt x="87733" y="183"/>
                </a:lnTo>
                <a:close/>
                <a:moveTo>
                  <a:pt x="95499" y="183"/>
                </a:moveTo>
                <a:lnTo>
                  <a:pt x="95499" y="3719"/>
                </a:lnTo>
                <a:lnTo>
                  <a:pt x="91708" y="3719"/>
                </a:lnTo>
                <a:lnTo>
                  <a:pt x="91708" y="183"/>
                </a:lnTo>
                <a:close/>
                <a:moveTo>
                  <a:pt x="99474" y="183"/>
                </a:moveTo>
                <a:lnTo>
                  <a:pt x="99474" y="3719"/>
                </a:lnTo>
                <a:lnTo>
                  <a:pt x="95684" y="3719"/>
                </a:lnTo>
                <a:lnTo>
                  <a:pt x="95684" y="183"/>
                </a:lnTo>
                <a:close/>
                <a:moveTo>
                  <a:pt x="103449" y="183"/>
                </a:moveTo>
                <a:lnTo>
                  <a:pt x="103449" y="3719"/>
                </a:lnTo>
                <a:lnTo>
                  <a:pt x="99659" y="3719"/>
                </a:lnTo>
                <a:lnTo>
                  <a:pt x="99659" y="183"/>
                </a:lnTo>
                <a:close/>
                <a:moveTo>
                  <a:pt x="107424" y="183"/>
                </a:moveTo>
                <a:lnTo>
                  <a:pt x="107424" y="3719"/>
                </a:lnTo>
                <a:lnTo>
                  <a:pt x="103634" y="3719"/>
                </a:lnTo>
                <a:lnTo>
                  <a:pt x="103634" y="183"/>
                </a:lnTo>
                <a:close/>
                <a:moveTo>
                  <a:pt x="111400" y="183"/>
                </a:moveTo>
                <a:lnTo>
                  <a:pt x="111400" y="3719"/>
                </a:lnTo>
                <a:lnTo>
                  <a:pt x="107609" y="3719"/>
                </a:lnTo>
                <a:lnTo>
                  <a:pt x="107609" y="183"/>
                </a:lnTo>
                <a:close/>
                <a:moveTo>
                  <a:pt x="115376" y="183"/>
                </a:moveTo>
                <a:lnTo>
                  <a:pt x="115376" y="3719"/>
                </a:lnTo>
                <a:lnTo>
                  <a:pt x="111585" y="3719"/>
                </a:lnTo>
                <a:lnTo>
                  <a:pt x="111585" y="183"/>
                </a:lnTo>
                <a:close/>
                <a:moveTo>
                  <a:pt x="119351" y="183"/>
                </a:moveTo>
                <a:lnTo>
                  <a:pt x="119351" y="3719"/>
                </a:lnTo>
                <a:lnTo>
                  <a:pt x="115560" y="3719"/>
                </a:lnTo>
                <a:lnTo>
                  <a:pt x="115560" y="183"/>
                </a:lnTo>
                <a:close/>
                <a:moveTo>
                  <a:pt x="123326" y="183"/>
                </a:moveTo>
                <a:lnTo>
                  <a:pt x="123326" y="3719"/>
                </a:lnTo>
                <a:lnTo>
                  <a:pt x="119535" y="3719"/>
                </a:lnTo>
                <a:lnTo>
                  <a:pt x="119535" y="183"/>
                </a:lnTo>
                <a:close/>
                <a:moveTo>
                  <a:pt x="127301" y="183"/>
                </a:moveTo>
                <a:lnTo>
                  <a:pt x="127301" y="3719"/>
                </a:lnTo>
                <a:lnTo>
                  <a:pt x="123510" y="3719"/>
                </a:lnTo>
                <a:lnTo>
                  <a:pt x="123510" y="183"/>
                </a:lnTo>
                <a:close/>
                <a:moveTo>
                  <a:pt x="131277" y="183"/>
                </a:moveTo>
                <a:lnTo>
                  <a:pt x="131277" y="3719"/>
                </a:lnTo>
                <a:lnTo>
                  <a:pt x="127485" y="3719"/>
                </a:lnTo>
                <a:lnTo>
                  <a:pt x="127485" y="183"/>
                </a:lnTo>
                <a:close/>
                <a:moveTo>
                  <a:pt x="135252" y="183"/>
                </a:moveTo>
                <a:lnTo>
                  <a:pt x="135252" y="3719"/>
                </a:lnTo>
                <a:lnTo>
                  <a:pt x="131461" y="3719"/>
                </a:lnTo>
                <a:lnTo>
                  <a:pt x="131461" y="183"/>
                </a:lnTo>
                <a:close/>
                <a:moveTo>
                  <a:pt x="139227" y="183"/>
                </a:moveTo>
                <a:lnTo>
                  <a:pt x="139227" y="3719"/>
                </a:lnTo>
                <a:lnTo>
                  <a:pt x="135436" y="3719"/>
                </a:lnTo>
                <a:lnTo>
                  <a:pt x="135436" y="183"/>
                </a:lnTo>
                <a:close/>
                <a:moveTo>
                  <a:pt x="143202" y="183"/>
                </a:moveTo>
                <a:lnTo>
                  <a:pt x="143202" y="3719"/>
                </a:lnTo>
                <a:lnTo>
                  <a:pt x="139411" y="3719"/>
                </a:lnTo>
                <a:lnTo>
                  <a:pt x="139411" y="183"/>
                </a:lnTo>
                <a:close/>
                <a:moveTo>
                  <a:pt x="147177" y="183"/>
                </a:moveTo>
                <a:lnTo>
                  <a:pt x="147177" y="3719"/>
                </a:lnTo>
                <a:lnTo>
                  <a:pt x="143387" y="3719"/>
                </a:lnTo>
                <a:lnTo>
                  <a:pt x="143387" y="183"/>
                </a:lnTo>
                <a:close/>
                <a:moveTo>
                  <a:pt x="151224" y="183"/>
                </a:moveTo>
                <a:lnTo>
                  <a:pt x="151224" y="3719"/>
                </a:lnTo>
                <a:lnTo>
                  <a:pt x="147362" y="3719"/>
                </a:lnTo>
                <a:lnTo>
                  <a:pt x="147362" y="183"/>
                </a:lnTo>
                <a:close/>
                <a:moveTo>
                  <a:pt x="4068" y="3902"/>
                </a:moveTo>
                <a:lnTo>
                  <a:pt x="4068" y="7661"/>
                </a:lnTo>
                <a:lnTo>
                  <a:pt x="184" y="7661"/>
                </a:lnTo>
                <a:lnTo>
                  <a:pt x="184" y="3902"/>
                </a:lnTo>
                <a:close/>
                <a:moveTo>
                  <a:pt x="8043" y="3902"/>
                </a:moveTo>
                <a:lnTo>
                  <a:pt x="8043" y="7661"/>
                </a:lnTo>
                <a:lnTo>
                  <a:pt x="4252" y="7661"/>
                </a:lnTo>
                <a:lnTo>
                  <a:pt x="4252" y="3902"/>
                </a:lnTo>
                <a:close/>
                <a:moveTo>
                  <a:pt x="12018" y="3902"/>
                </a:moveTo>
                <a:lnTo>
                  <a:pt x="12018" y="7661"/>
                </a:lnTo>
                <a:lnTo>
                  <a:pt x="8227" y="7661"/>
                </a:lnTo>
                <a:lnTo>
                  <a:pt x="8227" y="3902"/>
                </a:lnTo>
                <a:close/>
                <a:moveTo>
                  <a:pt x="15993" y="3902"/>
                </a:moveTo>
                <a:lnTo>
                  <a:pt x="15993" y="7661"/>
                </a:lnTo>
                <a:lnTo>
                  <a:pt x="12202" y="7661"/>
                </a:lnTo>
                <a:lnTo>
                  <a:pt x="12202" y="3902"/>
                </a:lnTo>
                <a:close/>
                <a:moveTo>
                  <a:pt x="19968" y="3902"/>
                </a:moveTo>
                <a:lnTo>
                  <a:pt x="19968" y="7661"/>
                </a:lnTo>
                <a:lnTo>
                  <a:pt x="16177" y="7661"/>
                </a:lnTo>
                <a:lnTo>
                  <a:pt x="16177" y="3902"/>
                </a:lnTo>
                <a:close/>
                <a:moveTo>
                  <a:pt x="23944" y="3902"/>
                </a:moveTo>
                <a:lnTo>
                  <a:pt x="23944" y="7661"/>
                </a:lnTo>
                <a:lnTo>
                  <a:pt x="20153" y="7661"/>
                </a:lnTo>
                <a:lnTo>
                  <a:pt x="20153" y="3902"/>
                </a:lnTo>
                <a:close/>
                <a:moveTo>
                  <a:pt x="27919" y="3902"/>
                </a:moveTo>
                <a:lnTo>
                  <a:pt x="27919" y="7661"/>
                </a:lnTo>
                <a:lnTo>
                  <a:pt x="24129" y="7661"/>
                </a:lnTo>
                <a:lnTo>
                  <a:pt x="24129" y="3902"/>
                </a:lnTo>
                <a:close/>
                <a:moveTo>
                  <a:pt x="31895" y="3902"/>
                </a:moveTo>
                <a:lnTo>
                  <a:pt x="31895" y="7661"/>
                </a:lnTo>
                <a:lnTo>
                  <a:pt x="28104" y="7661"/>
                </a:lnTo>
                <a:lnTo>
                  <a:pt x="28104" y="3902"/>
                </a:lnTo>
                <a:close/>
                <a:moveTo>
                  <a:pt x="35870" y="3902"/>
                </a:moveTo>
                <a:lnTo>
                  <a:pt x="35870" y="7661"/>
                </a:lnTo>
                <a:lnTo>
                  <a:pt x="32079" y="7661"/>
                </a:lnTo>
                <a:lnTo>
                  <a:pt x="32079" y="3902"/>
                </a:lnTo>
                <a:close/>
                <a:moveTo>
                  <a:pt x="39845" y="3902"/>
                </a:moveTo>
                <a:lnTo>
                  <a:pt x="39845" y="7661"/>
                </a:lnTo>
                <a:lnTo>
                  <a:pt x="36054" y="7661"/>
                </a:lnTo>
                <a:lnTo>
                  <a:pt x="36054" y="3902"/>
                </a:lnTo>
                <a:close/>
                <a:moveTo>
                  <a:pt x="43821" y="3902"/>
                </a:moveTo>
                <a:lnTo>
                  <a:pt x="43821" y="7661"/>
                </a:lnTo>
                <a:lnTo>
                  <a:pt x="40029" y="7661"/>
                </a:lnTo>
                <a:lnTo>
                  <a:pt x="40029" y="3902"/>
                </a:lnTo>
                <a:close/>
                <a:moveTo>
                  <a:pt x="47796" y="3902"/>
                </a:moveTo>
                <a:lnTo>
                  <a:pt x="47796" y="7661"/>
                </a:lnTo>
                <a:lnTo>
                  <a:pt x="44005" y="7661"/>
                </a:lnTo>
                <a:lnTo>
                  <a:pt x="44005" y="3902"/>
                </a:lnTo>
                <a:close/>
                <a:moveTo>
                  <a:pt x="51771" y="3902"/>
                </a:moveTo>
                <a:lnTo>
                  <a:pt x="51771" y="7661"/>
                </a:lnTo>
                <a:lnTo>
                  <a:pt x="47980" y="7661"/>
                </a:lnTo>
                <a:lnTo>
                  <a:pt x="47980" y="3902"/>
                </a:lnTo>
                <a:close/>
                <a:moveTo>
                  <a:pt x="55746" y="3902"/>
                </a:moveTo>
                <a:lnTo>
                  <a:pt x="55746" y="7661"/>
                </a:lnTo>
                <a:lnTo>
                  <a:pt x="51956" y="7661"/>
                </a:lnTo>
                <a:lnTo>
                  <a:pt x="51956" y="3902"/>
                </a:lnTo>
                <a:close/>
                <a:moveTo>
                  <a:pt x="59721" y="3902"/>
                </a:moveTo>
                <a:lnTo>
                  <a:pt x="59721" y="7661"/>
                </a:lnTo>
                <a:lnTo>
                  <a:pt x="55931" y="7661"/>
                </a:lnTo>
                <a:lnTo>
                  <a:pt x="55931" y="3902"/>
                </a:lnTo>
                <a:close/>
                <a:moveTo>
                  <a:pt x="63696" y="3902"/>
                </a:moveTo>
                <a:lnTo>
                  <a:pt x="63696" y="7661"/>
                </a:lnTo>
                <a:lnTo>
                  <a:pt x="59906" y="7661"/>
                </a:lnTo>
                <a:lnTo>
                  <a:pt x="59906" y="3902"/>
                </a:lnTo>
                <a:close/>
                <a:moveTo>
                  <a:pt x="67672" y="3902"/>
                </a:moveTo>
                <a:lnTo>
                  <a:pt x="67672" y="7661"/>
                </a:lnTo>
                <a:lnTo>
                  <a:pt x="63881" y="7661"/>
                </a:lnTo>
                <a:lnTo>
                  <a:pt x="63881" y="3902"/>
                </a:lnTo>
                <a:close/>
                <a:moveTo>
                  <a:pt x="71648" y="3902"/>
                </a:moveTo>
                <a:lnTo>
                  <a:pt x="71648" y="7661"/>
                </a:lnTo>
                <a:lnTo>
                  <a:pt x="67857" y="7661"/>
                </a:lnTo>
                <a:lnTo>
                  <a:pt x="67857" y="3902"/>
                </a:lnTo>
                <a:close/>
                <a:moveTo>
                  <a:pt x="75623" y="3902"/>
                </a:moveTo>
                <a:lnTo>
                  <a:pt x="75623" y="7661"/>
                </a:lnTo>
                <a:lnTo>
                  <a:pt x="71832" y="7661"/>
                </a:lnTo>
                <a:lnTo>
                  <a:pt x="71832" y="3902"/>
                </a:lnTo>
                <a:close/>
                <a:moveTo>
                  <a:pt x="79598" y="3902"/>
                </a:moveTo>
                <a:lnTo>
                  <a:pt x="79598" y="7661"/>
                </a:lnTo>
                <a:lnTo>
                  <a:pt x="75807" y="7661"/>
                </a:lnTo>
                <a:lnTo>
                  <a:pt x="75807" y="3902"/>
                </a:lnTo>
                <a:close/>
                <a:moveTo>
                  <a:pt x="83573" y="3902"/>
                </a:moveTo>
                <a:lnTo>
                  <a:pt x="83573" y="7661"/>
                </a:lnTo>
                <a:lnTo>
                  <a:pt x="79782" y="7661"/>
                </a:lnTo>
                <a:lnTo>
                  <a:pt x="79782" y="3902"/>
                </a:lnTo>
                <a:close/>
                <a:moveTo>
                  <a:pt x="87549" y="3902"/>
                </a:moveTo>
                <a:lnTo>
                  <a:pt x="87549" y="7661"/>
                </a:lnTo>
                <a:lnTo>
                  <a:pt x="83757" y="7661"/>
                </a:lnTo>
                <a:lnTo>
                  <a:pt x="83757" y="3902"/>
                </a:lnTo>
                <a:close/>
                <a:moveTo>
                  <a:pt x="91524" y="3902"/>
                </a:moveTo>
                <a:lnTo>
                  <a:pt x="91524" y="7661"/>
                </a:lnTo>
                <a:lnTo>
                  <a:pt x="87733" y="7661"/>
                </a:lnTo>
                <a:lnTo>
                  <a:pt x="87733" y="3902"/>
                </a:lnTo>
                <a:close/>
                <a:moveTo>
                  <a:pt x="95499" y="3902"/>
                </a:moveTo>
                <a:lnTo>
                  <a:pt x="95499" y="7661"/>
                </a:lnTo>
                <a:lnTo>
                  <a:pt x="91708" y="7661"/>
                </a:lnTo>
                <a:lnTo>
                  <a:pt x="91708" y="3902"/>
                </a:lnTo>
                <a:close/>
                <a:moveTo>
                  <a:pt x="99474" y="3902"/>
                </a:moveTo>
                <a:lnTo>
                  <a:pt x="99474" y="7661"/>
                </a:lnTo>
                <a:lnTo>
                  <a:pt x="95684" y="7661"/>
                </a:lnTo>
                <a:lnTo>
                  <a:pt x="95684" y="3902"/>
                </a:lnTo>
                <a:close/>
                <a:moveTo>
                  <a:pt x="103449" y="3902"/>
                </a:moveTo>
                <a:lnTo>
                  <a:pt x="103449" y="7661"/>
                </a:lnTo>
                <a:lnTo>
                  <a:pt x="99659" y="7661"/>
                </a:lnTo>
                <a:lnTo>
                  <a:pt x="99659" y="3902"/>
                </a:lnTo>
                <a:close/>
                <a:moveTo>
                  <a:pt x="107424" y="3902"/>
                </a:moveTo>
                <a:lnTo>
                  <a:pt x="107424" y="7661"/>
                </a:lnTo>
                <a:lnTo>
                  <a:pt x="103634" y="7661"/>
                </a:lnTo>
                <a:lnTo>
                  <a:pt x="103634" y="3902"/>
                </a:lnTo>
                <a:close/>
                <a:moveTo>
                  <a:pt x="111400" y="3902"/>
                </a:moveTo>
                <a:lnTo>
                  <a:pt x="111400" y="7661"/>
                </a:lnTo>
                <a:lnTo>
                  <a:pt x="107609" y="7661"/>
                </a:lnTo>
                <a:lnTo>
                  <a:pt x="107609" y="3902"/>
                </a:lnTo>
                <a:close/>
                <a:moveTo>
                  <a:pt x="115376" y="3902"/>
                </a:moveTo>
                <a:lnTo>
                  <a:pt x="115376" y="7661"/>
                </a:lnTo>
                <a:lnTo>
                  <a:pt x="111585" y="7661"/>
                </a:lnTo>
                <a:lnTo>
                  <a:pt x="111585" y="3902"/>
                </a:lnTo>
                <a:close/>
                <a:moveTo>
                  <a:pt x="119351" y="3902"/>
                </a:moveTo>
                <a:lnTo>
                  <a:pt x="119351" y="7661"/>
                </a:lnTo>
                <a:lnTo>
                  <a:pt x="115560" y="7661"/>
                </a:lnTo>
                <a:lnTo>
                  <a:pt x="115560" y="3902"/>
                </a:lnTo>
                <a:close/>
                <a:moveTo>
                  <a:pt x="123326" y="3902"/>
                </a:moveTo>
                <a:lnTo>
                  <a:pt x="123326" y="7661"/>
                </a:lnTo>
                <a:lnTo>
                  <a:pt x="119535" y="7661"/>
                </a:lnTo>
                <a:lnTo>
                  <a:pt x="119535" y="3902"/>
                </a:lnTo>
                <a:close/>
                <a:moveTo>
                  <a:pt x="127301" y="3902"/>
                </a:moveTo>
                <a:lnTo>
                  <a:pt x="127301" y="7661"/>
                </a:lnTo>
                <a:lnTo>
                  <a:pt x="123510" y="7661"/>
                </a:lnTo>
                <a:lnTo>
                  <a:pt x="123510" y="3902"/>
                </a:lnTo>
                <a:close/>
                <a:moveTo>
                  <a:pt x="131277" y="3902"/>
                </a:moveTo>
                <a:lnTo>
                  <a:pt x="131277" y="7661"/>
                </a:lnTo>
                <a:lnTo>
                  <a:pt x="127485" y="7661"/>
                </a:lnTo>
                <a:lnTo>
                  <a:pt x="127485" y="3902"/>
                </a:lnTo>
                <a:close/>
                <a:moveTo>
                  <a:pt x="135252" y="3902"/>
                </a:moveTo>
                <a:lnTo>
                  <a:pt x="135252" y="7661"/>
                </a:lnTo>
                <a:lnTo>
                  <a:pt x="131461" y="7661"/>
                </a:lnTo>
                <a:lnTo>
                  <a:pt x="131461" y="3902"/>
                </a:lnTo>
                <a:close/>
                <a:moveTo>
                  <a:pt x="139227" y="3902"/>
                </a:moveTo>
                <a:lnTo>
                  <a:pt x="139227" y="7661"/>
                </a:lnTo>
                <a:lnTo>
                  <a:pt x="135436" y="7661"/>
                </a:lnTo>
                <a:lnTo>
                  <a:pt x="135436" y="3902"/>
                </a:lnTo>
                <a:close/>
                <a:moveTo>
                  <a:pt x="143202" y="3902"/>
                </a:moveTo>
                <a:lnTo>
                  <a:pt x="143202" y="7661"/>
                </a:lnTo>
                <a:lnTo>
                  <a:pt x="139411" y="7661"/>
                </a:lnTo>
                <a:lnTo>
                  <a:pt x="139411" y="3902"/>
                </a:lnTo>
                <a:close/>
                <a:moveTo>
                  <a:pt x="147177" y="3902"/>
                </a:moveTo>
                <a:lnTo>
                  <a:pt x="147177" y="7661"/>
                </a:lnTo>
                <a:lnTo>
                  <a:pt x="143387" y="7661"/>
                </a:lnTo>
                <a:lnTo>
                  <a:pt x="143387" y="3902"/>
                </a:lnTo>
                <a:close/>
                <a:moveTo>
                  <a:pt x="151224" y="3902"/>
                </a:moveTo>
                <a:lnTo>
                  <a:pt x="151224" y="7661"/>
                </a:lnTo>
                <a:lnTo>
                  <a:pt x="147362" y="7661"/>
                </a:lnTo>
                <a:lnTo>
                  <a:pt x="147362" y="3902"/>
                </a:lnTo>
                <a:close/>
                <a:moveTo>
                  <a:pt x="4068" y="7844"/>
                </a:moveTo>
                <a:lnTo>
                  <a:pt x="4068" y="11605"/>
                </a:lnTo>
                <a:lnTo>
                  <a:pt x="184" y="11605"/>
                </a:lnTo>
                <a:lnTo>
                  <a:pt x="184" y="7844"/>
                </a:lnTo>
                <a:close/>
                <a:moveTo>
                  <a:pt x="8043" y="7844"/>
                </a:moveTo>
                <a:lnTo>
                  <a:pt x="8043" y="11605"/>
                </a:lnTo>
                <a:lnTo>
                  <a:pt x="4252" y="11605"/>
                </a:lnTo>
                <a:lnTo>
                  <a:pt x="4252" y="7844"/>
                </a:lnTo>
                <a:close/>
                <a:moveTo>
                  <a:pt x="12018" y="7844"/>
                </a:moveTo>
                <a:lnTo>
                  <a:pt x="12018" y="11605"/>
                </a:lnTo>
                <a:lnTo>
                  <a:pt x="8227" y="11605"/>
                </a:lnTo>
                <a:lnTo>
                  <a:pt x="8227" y="7844"/>
                </a:lnTo>
                <a:close/>
                <a:moveTo>
                  <a:pt x="15993" y="7844"/>
                </a:moveTo>
                <a:lnTo>
                  <a:pt x="15993" y="11605"/>
                </a:lnTo>
                <a:lnTo>
                  <a:pt x="12202" y="11605"/>
                </a:lnTo>
                <a:lnTo>
                  <a:pt x="12202" y="7844"/>
                </a:lnTo>
                <a:close/>
                <a:moveTo>
                  <a:pt x="19968" y="7844"/>
                </a:moveTo>
                <a:lnTo>
                  <a:pt x="19968" y="11605"/>
                </a:lnTo>
                <a:lnTo>
                  <a:pt x="16177" y="11605"/>
                </a:lnTo>
                <a:lnTo>
                  <a:pt x="16177" y="7844"/>
                </a:lnTo>
                <a:close/>
                <a:moveTo>
                  <a:pt x="23944" y="7844"/>
                </a:moveTo>
                <a:lnTo>
                  <a:pt x="23944" y="11605"/>
                </a:lnTo>
                <a:lnTo>
                  <a:pt x="20153" y="11605"/>
                </a:lnTo>
                <a:lnTo>
                  <a:pt x="20153" y="7844"/>
                </a:lnTo>
                <a:close/>
                <a:moveTo>
                  <a:pt x="27919" y="7844"/>
                </a:moveTo>
                <a:lnTo>
                  <a:pt x="27919" y="11605"/>
                </a:lnTo>
                <a:lnTo>
                  <a:pt x="24129" y="11605"/>
                </a:lnTo>
                <a:lnTo>
                  <a:pt x="24129" y="7844"/>
                </a:lnTo>
                <a:close/>
                <a:moveTo>
                  <a:pt x="31895" y="7844"/>
                </a:moveTo>
                <a:lnTo>
                  <a:pt x="31895" y="11605"/>
                </a:lnTo>
                <a:lnTo>
                  <a:pt x="28104" y="11605"/>
                </a:lnTo>
                <a:lnTo>
                  <a:pt x="28104" y="7844"/>
                </a:lnTo>
                <a:close/>
                <a:moveTo>
                  <a:pt x="35870" y="7844"/>
                </a:moveTo>
                <a:lnTo>
                  <a:pt x="35870" y="11605"/>
                </a:lnTo>
                <a:lnTo>
                  <a:pt x="32079" y="11605"/>
                </a:lnTo>
                <a:lnTo>
                  <a:pt x="32079" y="7844"/>
                </a:lnTo>
                <a:close/>
                <a:moveTo>
                  <a:pt x="39845" y="7844"/>
                </a:moveTo>
                <a:lnTo>
                  <a:pt x="39845" y="11605"/>
                </a:lnTo>
                <a:lnTo>
                  <a:pt x="36054" y="11605"/>
                </a:lnTo>
                <a:lnTo>
                  <a:pt x="36054" y="7844"/>
                </a:lnTo>
                <a:close/>
                <a:moveTo>
                  <a:pt x="43821" y="7844"/>
                </a:moveTo>
                <a:lnTo>
                  <a:pt x="43821" y="11605"/>
                </a:lnTo>
                <a:lnTo>
                  <a:pt x="40029" y="11605"/>
                </a:lnTo>
                <a:lnTo>
                  <a:pt x="40029" y="7844"/>
                </a:lnTo>
                <a:close/>
                <a:moveTo>
                  <a:pt x="47796" y="7844"/>
                </a:moveTo>
                <a:lnTo>
                  <a:pt x="47796" y="11605"/>
                </a:lnTo>
                <a:lnTo>
                  <a:pt x="44005" y="11605"/>
                </a:lnTo>
                <a:lnTo>
                  <a:pt x="44005" y="7844"/>
                </a:lnTo>
                <a:close/>
                <a:moveTo>
                  <a:pt x="51771" y="7844"/>
                </a:moveTo>
                <a:lnTo>
                  <a:pt x="51771" y="11605"/>
                </a:lnTo>
                <a:lnTo>
                  <a:pt x="47980" y="11605"/>
                </a:lnTo>
                <a:lnTo>
                  <a:pt x="47980" y="7844"/>
                </a:lnTo>
                <a:close/>
                <a:moveTo>
                  <a:pt x="55746" y="7844"/>
                </a:moveTo>
                <a:lnTo>
                  <a:pt x="55746" y="11605"/>
                </a:lnTo>
                <a:lnTo>
                  <a:pt x="51956" y="11605"/>
                </a:lnTo>
                <a:lnTo>
                  <a:pt x="51956" y="7844"/>
                </a:lnTo>
                <a:close/>
                <a:moveTo>
                  <a:pt x="59721" y="7844"/>
                </a:moveTo>
                <a:lnTo>
                  <a:pt x="59721" y="11605"/>
                </a:lnTo>
                <a:lnTo>
                  <a:pt x="55931" y="11605"/>
                </a:lnTo>
                <a:lnTo>
                  <a:pt x="55931" y="7844"/>
                </a:lnTo>
                <a:close/>
                <a:moveTo>
                  <a:pt x="63696" y="7844"/>
                </a:moveTo>
                <a:lnTo>
                  <a:pt x="63696" y="11605"/>
                </a:lnTo>
                <a:lnTo>
                  <a:pt x="59906" y="11605"/>
                </a:lnTo>
                <a:lnTo>
                  <a:pt x="59906" y="7844"/>
                </a:lnTo>
                <a:close/>
                <a:moveTo>
                  <a:pt x="67672" y="7844"/>
                </a:moveTo>
                <a:lnTo>
                  <a:pt x="67672" y="11605"/>
                </a:lnTo>
                <a:lnTo>
                  <a:pt x="63881" y="11605"/>
                </a:lnTo>
                <a:lnTo>
                  <a:pt x="63881" y="7844"/>
                </a:lnTo>
                <a:close/>
                <a:moveTo>
                  <a:pt x="71648" y="7844"/>
                </a:moveTo>
                <a:lnTo>
                  <a:pt x="71648" y="11605"/>
                </a:lnTo>
                <a:lnTo>
                  <a:pt x="67857" y="11605"/>
                </a:lnTo>
                <a:lnTo>
                  <a:pt x="67857" y="7844"/>
                </a:lnTo>
                <a:close/>
                <a:moveTo>
                  <a:pt x="75623" y="7844"/>
                </a:moveTo>
                <a:lnTo>
                  <a:pt x="75623" y="11605"/>
                </a:lnTo>
                <a:lnTo>
                  <a:pt x="71832" y="11605"/>
                </a:lnTo>
                <a:lnTo>
                  <a:pt x="71832" y="7844"/>
                </a:lnTo>
                <a:close/>
                <a:moveTo>
                  <a:pt x="79598" y="7844"/>
                </a:moveTo>
                <a:lnTo>
                  <a:pt x="79598" y="11605"/>
                </a:lnTo>
                <a:lnTo>
                  <a:pt x="75807" y="11605"/>
                </a:lnTo>
                <a:lnTo>
                  <a:pt x="75807" y="7844"/>
                </a:lnTo>
                <a:close/>
                <a:moveTo>
                  <a:pt x="83573" y="7844"/>
                </a:moveTo>
                <a:lnTo>
                  <a:pt x="83573" y="11605"/>
                </a:lnTo>
                <a:lnTo>
                  <a:pt x="79782" y="11605"/>
                </a:lnTo>
                <a:lnTo>
                  <a:pt x="79782" y="7844"/>
                </a:lnTo>
                <a:close/>
                <a:moveTo>
                  <a:pt x="87549" y="7844"/>
                </a:moveTo>
                <a:lnTo>
                  <a:pt x="87549" y="11605"/>
                </a:lnTo>
                <a:lnTo>
                  <a:pt x="83757" y="11605"/>
                </a:lnTo>
                <a:lnTo>
                  <a:pt x="83757" y="7844"/>
                </a:lnTo>
                <a:close/>
                <a:moveTo>
                  <a:pt x="91524" y="7844"/>
                </a:moveTo>
                <a:lnTo>
                  <a:pt x="91524" y="11605"/>
                </a:lnTo>
                <a:lnTo>
                  <a:pt x="87733" y="11605"/>
                </a:lnTo>
                <a:lnTo>
                  <a:pt x="87733" y="7844"/>
                </a:lnTo>
                <a:close/>
                <a:moveTo>
                  <a:pt x="95499" y="7844"/>
                </a:moveTo>
                <a:lnTo>
                  <a:pt x="95499" y="11605"/>
                </a:lnTo>
                <a:lnTo>
                  <a:pt x="91708" y="11605"/>
                </a:lnTo>
                <a:lnTo>
                  <a:pt x="91708" y="7844"/>
                </a:lnTo>
                <a:close/>
                <a:moveTo>
                  <a:pt x="99474" y="7844"/>
                </a:moveTo>
                <a:lnTo>
                  <a:pt x="99474" y="11605"/>
                </a:lnTo>
                <a:lnTo>
                  <a:pt x="95684" y="11605"/>
                </a:lnTo>
                <a:lnTo>
                  <a:pt x="95684" y="7844"/>
                </a:lnTo>
                <a:close/>
                <a:moveTo>
                  <a:pt x="103449" y="7844"/>
                </a:moveTo>
                <a:lnTo>
                  <a:pt x="103449" y="11605"/>
                </a:lnTo>
                <a:lnTo>
                  <a:pt x="99659" y="11605"/>
                </a:lnTo>
                <a:lnTo>
                  <a:pt x="99659" y="7844"/>
                </a:lnTo>
                <a:close/>
                <a:moveTo>
                  <a:pt x="107424" y="7844"/>
                </a:moveTo>
                <a:lnTo>
                  <a:pt x="107424" y="11605"/>
                </a:lnTo>
                <a:lnTo>
                  <a:pt x="103634" y="11605"/>
                </a:lnTo>
                <a:lnTo>
                  <a:pt x="103634" y="7844"/>
                </a:lnTo>
                <a:close/>
                <a:moveTo>
                  <a:pt x="111400" y="7844"/>
                </a:moveTo>
                <a:lnTo>
                  <a:pt x="111400" y="11605"/>
                </a:lnTo>
                <a:lnTo>
                  <a:pt x="107609" y="11605"/>
                </a:lnTo>
                <a:lnTo>
                  <a:pt x="107609" y="7844"/>
                </a:lnTo>
                <a:close/>
                <a:moveTo>
                  <a:pt x="115376" y="7844"/>
                </a:moveTo>
                <a:lnTo>
                  <a:pt x="115376" y="11605"/>
                </a:lnTo>
                <a:lnTo>
                  <a:pt x="111585" y="11605"/>
                </a:lnTo>
                <a:lnTo>
                  <a:pt x="111585" y="7844"/>
                </a:lnTo>
                <a:close/>
                <a:moveTo>
                  <a:pt x="119351" y="7844"/>
                </a:moveTo>
                <a:lnTo>
                  <a:pt x="119351" y="11605"/>
                </a:lnTo>
                <a:lnTo>
                  <a:pt x="115560" y="11605"/>
                </a:lnTo>
                <a:lnTo>
                  <a:pt x="115560" y="7844"/>
                </a:lnTo>
                <a:close/>
                <a:moveTo>
                  <a:pt x="123326" y="7844"/>
                </a:moveTo>
                <a:lnTo>
                  <a:pt x="123326" y="11605"/>
                </a:lnTo>
                <a:lnTo>
                  <a:pt x="119535" y="11605"/>
                </a:lnTo>
                <a:lnTo>
                  <a:pt x="119535" y="7844"/>
                </a:lnTo>
                <a:close/>
                <a:moveTo>
                  <a:pt x="127301" y="7844"/>
                </a:moveTo>
                <a:lnTo>
                  <a:pt x="127301" y="11605"/>
                </a:lnTo>
                <a:lnTo>
                  <a:pt x="123510" y="11605"/>
                </a:lnTo>
                <a:lnTo>
                  <a:pt x="123510" y="7844"/>
                </a:lnTo>
                <a:close/>
                <a:moveTo>
                  <a:pt x="131277" y="7844"/>
                </a:moveTo>
                <a:lnTo>
                  <a:pt x="131277" y="11605"/>
                </a:lnTo>
                <a:lnTo>
                  <a:pt x="127485" y="11605"/>
                </a:lnTo>
                <a:lnTo>
                  <a:pt x="127485" y="7844"/>
                </a:lnTo>
                <a:close/>
                <a:moveTo>
                  <a:pt x="135252" y="7844"/>
                </a:moveTo>
                <a:lnTo>
                  <a:pt x="135252" y="11605"/>
                </a:lnTo>
                <a:lnTo>
                  <a:pt x="131461" y="11605"/>
                </a:lnTo>
                <a:lnTo>
                  <a:pt x="131461" y="7844"/>
                </a:lnTo>
                <a:close/>
                <a:moveTo>
                  <a:pt x="139227" y="7844"/>
                </a:moveTo>
                <a:lnTo>
                  <a:pt x="139227" y="11605"/>
                </a:lnTo>
                <a:lnTo>
                  <a:pt x="135436" y="11605"/>
                </a:lnTo>
                <a:lnTo>
                  <a:pt x="135436" y="7844"/>
                </a:lnTo>
                <a:close/>
                <a:moveTo>
                  <a:pt x="143202" y="7844"/>
                </a:moveTo>
                <a:lnTo>
                  <a:pt x="143202" y="11605"/>
                </a:lnTo>
                <a:lnTo>
                  <a:pt x="139411" y="11605"/>
                </a:lnTo>
                <a:lnTo>
                  <a:pt x="139411" y="7844"/>
                </a:lnTo>
                <a:close/>
                <a:moveTo>
                  <a:pt x="147177" y="7844"/>
                </a:moveTo>
                <a:lnTo>
                  <a:pt x="147177" y="11605"/>
                </a:lnTo>
                <a:lnTo>
                  <a:pt x="143387" y="11605"/>
                </a:lnTo>
                <a:lnTo>
                  <a:pt x="143387" y="7844"/>
                </a:lnTo>
                <a:close/>
                <a:moveTo>
                  <a:pt x="151224" y="7844"/>
                </a:moveTo>
                <a:lnTo>
                  <a:pt x="151224" y="11605"/>
                </a:lnTo>
                <a:lnTo>
                  <a:pt x="147362" y="11605"/>
                </a:lnTo>
                <a:lnTo>
                  <a:pt x="147362" y="7844"/>
                </a:lnTo>
                <a:close/>
                <a:moveTo>
                  <a:pt x="4068" y="11788"/>
                </a:moveTo>
                <a:lnTo>
                  <a:pt x="4068" y="15547"/>
                </a:lnTo>
                <a:lnTo>
                  <a:pt x="184" y="15547"/>
                </a:lnTo>
                <a:lnTo>
                  <a:pt x="184" y="11788"/>
                </a:lnTo>
                <a:close/>
                <a:moveTo>
                  <a:pt x="8043" y="11788"/>
                </a:moveTo>
                <a:lnTo>
                  <a:pt x="8043" y="15547"/>
                </a:lnTo>
                <a:lnTo>
                  <a:pt x="4252" y="15547"/>
                </a:lnTo>
                <a:lnTo>
                  <a:pt x="4252" y="11788"/>
                </a:lnTo>
                <a:close/>
                <a:moveTo>
                  <a:pt x="12018" y="11788"/>
                </a:moveTo>
                <a:lnTo>
                  <a:pt x="12018" y="15547"/>
                </a:lnTo>
                <a:lnTo>
                  <a:pt x="8227" y="15547"/>
                </a:lnTo>
                <a:lnTo>
                  <a:pt x="8227" y="11788"/>
                </a:lnTo>
                <a:close/>
                <a:moveTo>
                  <a:pt x="15993" y="11788"/>
                </a:moveTo>
                <a:lnTo>
                  <a:pt x="15993" y="15547"/>
                </a:lnTo>
                <a:lnTo>
                  <a:pt x="12202" y="15547"/>
                </a:lnTo>
                <a:lnTo>
                  <a:pt x="12202" y="11788"/>
                </a:lnTo>
                <a:close/>
                <a:moveTo>
                  <a:pt x="19968" y="11788"/>
                </a:moveTo>
                <a:lnTo>
                  <a:pt x="19968" y="15547"/>
                </a:lnTo>
                <a:lnTo>
                  <a:pt x="16177" y="15547"/>
                </a:lnTo>
                <a:lnTo>
                  <a:pt x="16177" y="11788"/>
                </a:lnTo>
                <a:close/>
                <a:moveTo>
                  <a:pt x="23944" y="11788"/>
                </a:moveTo>
                <a:lnTo>
                  <a:pt x="23944" y="15547"/>
                </a:lnTo>
                <a:lnTo>
                  <a:pt x="20153" y="15547"/>
                </a:lnTo>
                <a:lnTo>
                  <a:pt x="20153" y="11788"/>
                </a:lnTo>
                <a:close/>
                <a:moveTo>
                  <a:pt x="27919" y="11788"/>
                </a:moveTo>
                <a:lnTo>
                  <a:pt x="27919" y="15547"/>
                </a:lnTo>
                <a:lnTo>
                  <a:pt x="24129" y="15547"/>
                </a:lnTo>
                <a:lnTo>
                  <a:pt x="24129" y="11788"/>
                </a:lnTo>
                <a:close/>
                <a:moveTo>
                  <a:pt x="31895" y="11788"/>
                </a:moveTo>
                <a:lnTo>
                  <a:pt x="31895" y="15547"/>
                </a:lnTo>
                <a:lnTo>
                  <a:pt x="28104" y="15547"/>
                </a:lnTo>
                <a:lnTo>
                  <a:pt x="28104" y="11788"/>
                </a:lnTo>
                <a:close/>
                <a:moveTo>
                  <a:pt x="35870" y="11788"/>
                </a:moveTo>
                <a:lnTo>
                  <a:pt x="35870" y="15547"/>
                </a:lnTo>
                <a:lnTo>
                  <a:pt x="32079" y="15547"/>
                </a:lnTo>
                <a:lnTo>
                  <a:pt x="32079" y="11788"/>
                </a:lnTo>
                <a:close/>
                <a:moveTo>
                  <a:pt x="39845" y="11788"/>
                </a:moveTo>
                <a:lnTo>
                  <a:pt x="39845" y="15547"/>
                </a:lnTo>
                <a:lnTo>
                  <a:pt x="36054" y="15547"/>
                </a:lnTo>
                <a:lnTo>
                  <a:pt x="36054" y="11788"/>
                </a:lnTo>
                <a:close/>
                <a:moveTo>
                  <a:pt x="43821" y="11788"/>
                </a:moveTo>
                <a:lnTo>
                  <a:pt x="43821" y="15547"/>
                </a:lnTo>
                <a:lnTo>
                  <a:pt x="40029" y="15547"/>
                </a:lnTo>
                <a:lnTo>
                  <a:pt x="40029" y="11788"/>
                </a:lnTo>
                <a:close/>
                <a:moveTo>
                  <a:pt x="47796" y="11788"/>
                </a:moveTo>
                <a:lnTo>
                  <a:pt x="47796" y="15547"/>
                </a:lnTo>
                <a:lnTo>
                  <a:pt x="44005" y="15547"/>
                </a:lnTo>
                <a:lnTo>
                  <a:pt x="44005" y="11788"/>
                </a:lnTo>
                <a:close/>
                <a:moveTo>
                  <a:pt x="51771" y="11788"/>
                </a:moveTo>
                <a:lnTo>
                  <a:pt x="51771" y="15547"/>
                </a:lnTo>
                <a:lnTo>
                  <a:pt x="47980" y="15547"/>
                </a:lnTo>
                <a:lnTo>
                  <a:pt x="47980" y="11788"/>
                </a:lnTo>
                <a:close/>
                <a:moveTo>
                  <a:pt x="55746" y="11788"/>
                </a:moveTo>
                <a:lnTo>
                  <a:pt x="55746" y="15547"/>
                </a:lnTo>
                <a:lnTo>
                  <a:pt x="51956" y="15547"/>
                </a:lnTo>
                <a:lnTo>
                  <a:pt x="51956" y="11788"/>
                </a:lnTo>
                <a:close/>
                <a:moveTo>
                  <a:pt x="59721" y="11788"/>
                </a:moveTo>
                <a:lnTo>
                  <a:pt x="59721" y="15547"/>
                </a:lnTo>
                <a:lnTo>
                  <a:pt x="55931" y="15547"/>
                </a:lnTo>
                <a:lnTo>
                  <a:pt x="55931" y="11788"/>
                </a:lnTo>
                <a:close/>
                <a:moveTo>
                  <a:pt x="63696" y="11788"/>
                </a:moveTo>
                <a:lnTo>
                  <a:pt x="63696" y="15547"/>
                </a:lnTo>
                <a:lnTo>
                  <a:pt x="59906" y="15547"/>
                </a:lnTo>
                <a:lnTo>
                  <a:pt x="59906" y="11788"/>
                </a:lnTo>
                <a:close/>
                <a:moveTo>
                  <a:pt x="67672" y="11788"/>
                </a:moveTo>
                <a:lnTo>
                  <a:pt x="67672" y="15547"/>
                </a:lnTo>
                <a:lnTo>
                  <a:pt x="63881" y="15547"/>
                </a:lnTo>
                <a:lnTo>
                  <a:pt x="63881" y="11788"/>
                </a:lnTo>
                <a:close/>
                <a:moveTo>
                  <a:pt x="71648" y="11788"/>
                </a:moveTo>
                <a:lnTo>
                  <a:pt x="71648" y="15547"/>
                </a:lnTo>
                <a:lnTo>
                  <a:pt x="67857" y="15547"/>
                </a:lnTo>
                <a:lnTo>
                  <a:pt x="67857" y="11788"/>
                </a:lnTo>
                <a:close/>
                <a:moveTo>
                  <a:pt x="75623" y="11788"/>
                </a:moveTo>
                <a:lnTo>
                  <a:pt x="75623" y="15547"/>
                </a:lnTo>
                <a:lnTo>
                  <a:pt x="71832" y="15547"/>
                </a:lnTo>
                <a:lnTo>
                  <a:pt x="71832" y="11788"/>
                </a:lnTo>
                <a:close/>
                <a:moveTo>
                  <a:pt x="79598" y="11788"/>
                </a:moveTo>
                <a:lnTo>
                  <a:pt x="79598" y="15547"/>
                </a:lnTo>
                <a:lnTo>
                  <a:pt x="75807" y="15547"/>
                </a:lnTo>
                <a:lnTo>
                  <a:pt x="75807" y="11788"/>
                </a:lnTo>
                <a:close/>
                <a:moveTo>
                  <a:pt x="83573" y="11788"/>
                </a:moveTo>
                <a:lnTo>
                  <a:pt x="83573" y="15547"/>
                </a:lnTo>
                <a:lnTo>
                  <a:pt x="79782" y="15547"/>
                </a:lnTo>
                <a:lnTo>
                  <a:pt x="79782" y="11788"/>
                </a:lnTo>
                <a:close/>
                <a:moveTo>
                  <a:pt x="87549" y="11788"/>
                </a:moveTo>
                <a:lnTo>
                  <a:pt x="87549" y="15547"/>
                </a:lnTo>
                <a:lnTo>
                  <a:pt x="83757" y="15547"/>
                </a:lnTo>
                <a:lnTo>
                  <a:pt x="83757" y="11788"/>
                </a:lnTo>
                <a:close/>
                <a:moveTo>
                  <a:pt x="91524" y="11788"/>
                </a:moveTo>
                <a:lnTo>
                  <a:pt x="91524" y="15547"/>
                </a:lnTo>
                <a:lnTo>
                  <a:pt x="87733" y="15547"/>
                </a:lnTo>
                <a:lnTo>
                  <a:pt x="87733" y="11788"/>
                </a:lnTo>
                <a:close/>
                <a:moveTo>
                  <a:pt x="95499" y="11788"/>
                </a:moveTo>
                <a:lnTo>
                  <a:pt x="95499" y="15547"/>
                </a:lnTo>
                <a:lnTo>
                  <a:pt x="91708" y="15547"/>
                </a:lnTo>
                <a:lnTo>
                  <a:pt x="91708" y="11788"/>
                </a:lnTo>
                <a:close/>
                <a:moveTo>
                  <a:pt x="99474" y="11788"/>
                </a:moveTo>
                <a:lnTo>
                  <a:pt x="99474" y="15547"/>
                </a:lnTo>
                <a:lnTo>
                  <a:pt x="95684" y="15547"/>
                </a:lnTo>
                <a:lnTo>
                  <a:pt x="95684" y="11788"/>
                </a:lnTo>
                <a:close/>
                <a:moveTo>
                  <a:pt x="103449" y="11788"/>
                </a:moveTo>
                <a:lnTo>
                  <a:pt x="103449" y="15547"/>
                </a:lnTo>
                <a:lnTo>
                  <a:pt x="99659" y="15547"/>
                </a:lnTo>
                <a:lnTo>
                  <a:pt x="99659" y="11788"/>
                </a:lnTo>
                <a:close/>
                <a:moveTo>
                  <a:pt x="107424" y="11788"/>
                </a:moveTo>
                <a:lnTo>
                  <a:pt x="107424" y="15547"/>
                </a:lnTo>
                <a:lnTo>
                  <a:pt x="103634" y="15547"/>
                </a:lnTo>
                <a:lnTo>
                  <a:pt x="103634" y="11788"/>
                </a:lnTo>
                <a:close/>
                <a:moveTo>
                  <a:pt x="111400" y="11788"/>
                </a:moveTo>
                <a:lnTo>
                  <a:pt x="111400" y="15547"/>
                </a:lnTo>
                <a:lnTo>
                  <a:pt x="107609" y="15547"/>
                </a:lnTo>
                <a:lnTo>
                  <a:pt x="107609" y="11788"/>
                </a:lnTo>
                <a:close/>
                <a:moveTo>
                  <a:pt x="115376" y="11788"/>
                </a:moveTo>
                <a:lnTo>
                  <a:pt x="115376" y="15547"/>
                </a:lnTo>
                <a:lnTo>
                  <a:pt x="111585" y="15547"/>
                </a:lnTo>
                <a:lnTo>
                  <a:pt x="111585" y="11788"/>
                </a:lnTo>
                <a:close/>
                <a:moveTo>
                  <a:pt x="119351" y="11788"/>
                </a:moveTo>
                <a:lnTo>
                  <a:pt x="119351" y="15547"/>
                </a:lnTo>
                <a:lnTo>
                  <a:pt x="115560" y="15547"/>
                </a:lnTo>
                <a:lnTo>
                  <a:pt x="115560" y="11788"/>
                </a:lnTo>
                <a:close/>
                <a:moveTo>
                  <a:pt x="123326" y="11788"/>
                </a:moveTo>
                <a:lnTo>
                  <a:pt x="123326" y="15547"/>
                </a:lnTo>
                <a:lnTo>
                  <a:pt x="119535" y="15547"/>
                </a:lnTo>
                <a:lnTo>
                  <a:pt x="119535" y="11788"/>
                </a:lnTo>
                <a:close/>
                <a:moveTo>
                  <a:pt x="127301" y="11788"/>
                </a:moveTo>
                <a:lnTo>
                  <a:pt x="127301" y="15547"/>
                </a:lnTo>
                <a:lnTo>
                  <a:pt x="123510" y="15547"/>
                </a:lnTo>
                <a:lnTo>
                  <a:pt x="123510" y="11788"/>
                </a:lnTo>
                <a:close/>
                <a:moveTo>
                  <a:pt x="131277" y="11788"/>
                </a:moveTo>
                <a:lnTo>
                  <a:pt x="131277" y="15547"/>
                </a:lnTo>
                <a:lnTo>
                  <a:pt x="127485" y="15547"/>
                </a:lnTo>
                <a:lnTo>
                  <a:pt x="127485" y="11788"/>
                </a:lnTo>
                <a:close/>
                <a:moveTo>
                  <a:pt x="135252" y="11788"/>
                </a:moveTo>
                <a:lnTo>
                  <a:pt x="135252" y="15547"/>
                </a:lnTo>
                <a:lnTo>
                  <a:pt x="131461" y="15547"/>
                </a:lnTo>
                <a:lnTo>
                  <a:pt x="131461" y="11788"/>
                </a:lnTo>
                <a:close/>
                <a:moveTo>
                  <a:pt x="139227" y="11788"/>
                </a:moveTo>
                <a:lnTo>
                  <a:pt x="139227" y="15547"/>
                </a:lnTo>
                <a:lnTo>
                  <a:pt x="135436" y="15547"/>
                </a:lnTo>
                <a:lnTo>
                  <a:pt x="135436" y="11788"/>
                </a:lnTo>
                <a:close/>
                <a:moveTo>
                  <a:pt x="143202" y="11788"/>
                </a:moveTo>
                <a:lnTo>
                  <a:pt x="143202" y="15547"/>
                </a:lnTo>
                <a:lnTo>
                  <a:pt x="139411" y="15547"/>
                </a:lnTo>
                <a:lnTo>
                  <a:pt x="139411" y="11788"/>
                </a:lnTo>
                <a:close/>
                <a:moveTo>
                  <a:pt x="147177" y="11788"/>
                </a:moveTo>
                <a:lnTo>
                  <a:pt x="147177" y="15547"/>
                </a:lnTo>
                <a:lnTo>
                  <a:pt x="143387" y="15547"/>
                </a:lnTo>
                <a:lnTo>
                  <a:pt x="143387" y="11788"/>
                </a:lnTo>
                <a:close/>
                <a:moveTo>
                  <a:pt x="151224" y="11788"/>
                </a:moveTo>
                <a:lnTo>
                  <a:pt x="151224" y="15547"/>
                </a:lnTo>
                <a:lnTo>
                  <a:pt x="147362" y="15547"/>
                </a:lnTo>
                <a:lnTo>
                  <a:pt x="147362" y="11788"/>
                </a:lnTo>
                <a:close/>
                <a:moveTo>
                  <a:pt x="4068" y="15730"/>
                </a:moveTo>
                <a:lnTo>
                  <a:pt x="4068" y="19490"/>
                </a:lnTo>
                <a:lnTo>
                  <a:pt x="184" y="19490"/>
                </a:lnTo>
                <a:lnTo>
                  <a:pt x="184" y="15730"/>
                </a:lnTo>
                <a:close/>
                <a:moveTo>
                  <a:pt x="8043" y="15730"/>
                </a:moveTo>
                <a:lnTo>
                  <a:pt x="8043" y="19490"/>
                </a:lnTo>
                <a:lnTo>
                  <a:pt x="4252" y="19490"/>
                </a:lnTo>
                <a:lnTo>
                  <a:pt x="4252" y="15730"/>
                </a:lnTo>
                <a:close/>
                <a:moveTo>
                  <a:pt x="12018" y="15730"/>
                </a:moveTo>
                <a:lnTo>
                  <a:pt x="12018" y="19490"/>
                </a:lnTo>
                <a:lnTo>
                  <a:pt x="8227" y="19490"/>
                </a:lnTo>
                <a:lnTo>
                  <a:pt x="8227" y="15730"/>
                </a:lnTo>
                <a:close/>
                <a:moveTo>
                  <a:pt x="15993" y="15730"/>
                </a:moveTo>
                <a:lnTo>
                  <a:pt x="15993" y="19490"/>
                </a:lnTo>
                <a:lnTo>
                  <a:pt x="12202" y="19490"/>
                </a:lnTo>
                <a:lnTo>
                  <a:pt x="12202" y="15730"/>
                </a:lnTo>
                <a:close/>
                <a:moveTo>
                  <a:pt x="19968" y="15730"/>
                </a:moveTo>
                <a:lnTo>
                  <a:pt x="19968" y="19490"/>
                </a:lnTo>
                <a:lnTo>
                  <a:pt x="16177" y="19490"/>
                </a:lnTo>
                <a:lnTo>
                  <a:pt x="16177" y="15730"/>
                </a:lnTo>
                <a:close/>
                <a:moveTo>
                  <a:pt x="23944" y="15730"/>
                </a:moveTo>
                <a:lnTo>
                  <a:pt x="23944" y="19490"/>
                </a:lnTo>
                <a:lnTo>
                  <a:pt x="20153" y="19490"/>
                </a:lnTo>
                <a:lnTo>
                  <a:pt x="20153" y="15730"/>
                </a:lnTo>
                <a:close/>
                <a:moveTo>
                  <a:pt x="27919" y="15730"/>
                </a:moveTo>
                <a:lnTo>
                  <a:pt x="27919" y="19490"/>
                </a:lnTo>
                <a:lnTo>
                  <a:pt x="24129" y="19490"/>
                </a:lnTo>
                <a:lnTo>
                  <a:pt x="24129" y="15730"/>
                </a:lnTo>
                <a:close/>
                <a:moveTo>
                  <a:pt x="31895" y="15730"/>
                </a:moveTo>
                <a:lnTo>
                  <a:pt x="31895" y="19490"/>
                </a:lnTo>
                <a:lnTo>
                  <a:pt x="28104" y="19490"/>
                </a:lnTo>
                <a:lnTo>
                  <a:pt x="28104" y="15730"/>
                </a:lnTo>
                <a:close/>
                <a:moveTo>
                  <a:pt x="35870" y="15730"/>
                </a:moveTo>
                <a:lnTo>
                  <a:pt x="35870" y="19490"/>
                </a:lnTo>
                <a:lnTo>
                  <a:pt x="32079" y="19490"/>
                </a:lnTo>
                <a:lnTo>
                  <a:pt x="32079" y="15730"/>
                </a:lnTo>
                <a:close/>
                <a:moveTo>
                  <a:pt x="39845" y="15730"/>
                </a:moveTo>
                <a:lnTo>
                  <a:pt x="39845" y="19490"/>
                </a:lnTo>
                <a:lnTo>
                  <a:pt x="36054" y="19490"/>
                </a:lnTo>
                <a:lnTo>
                  <a:pt x="36054" y="15730"/>
                </a:lnTo>
                <a:close/>
                <a:moveTo>
                  <a:pt x="43821" y="15730"/>
                </a:moveTo>
                <a:lnTo>
                  <a:pt x="43821" y="19490"/>
                </a:lnTo>
                <a:lnTo>
                  <a:pt x="40029" y="19490"/>
                </a:lnTo>
                <a:lnTo>
                  <a:pt x="40029" y="15730"/>
                </a:lnTo>
                <a:close/>
                <a:moveTo>
                  <a:pt x="47796" y="15730"/>
                </a:moveTo>
                <a:lnTo>
                  <a:pt x="47796" y="19490"/>
                </a:lnTo>
                <a:lnTo>
                  <a:pt x="44005" y="19490"/>
                </a:lnTo>
                <a:lnTo>
                  <a:pt x="44005" y="15730"/>
                </a:lnTo>
                <a:close/>
                <a:moveTo>
                  <a:pt x="51771" y="15730"/>
                </a:moveTo>
                <a:lnTo>
                  <a:pt x="51771" y="19490"/>
                </a:lnTo>
                <a:lnTo>
                  <a:pt x="47980" y="19490"/>
                </a:lnTo>
                <a:lnTo>
                  <a:pt x="47980" y="15730"/>
                </a:lnTo>
                <a:close/>
                <a:moveTo>
                  <a:pt x="55746" y="15730"/>
                </a:moveTo>
                <a:lnTo>
                  <a:pt x="55746" y="19490"/>
                </a:lnTo>
                <a:lnTo>
                  <a:pt x="51956" y="19490"/>
                </a:lnTo>
                <a:lnTo>
                  <a:pt x="51956" y="15730"/>
                </a:lnTo>
                <a:close/>
                <a:moveTo>
                  <a:pt x="59721" y="15730"/>
                </a:moveTo>
                <a:lnTo>
                  <a:pt x="59721" y="19490"/>
                </a:lnTo>
                <a:lnTo>
                  <a:pt x="55931" y="19490"/>
                </a:lnTo>
                <a:lnTo>
                  <a:pt x="55931" y="15730"/>
                </a:lnTo>
                <a:close/>
                <a:moveTo>
                  <a:pt x="63696" y="15730"/>
                </a:moveTo>
                <a:lnTo>
                  <a:pt x="63696" y="19490"/>
                </a:lnTo>
                <a:lnTo>
                  <a:pt x="59906" y="19490"/>
                </a:lnTo>
                <a:lnTo>
                  <a:pt x="59906" y="15730"/>
                </a:lnTo>
                <a:close/>
                <a:moveTo>
                  <a:pt x="67672" y="15730"/>
                </a:moveTo>
                <a:lnTo>
                  <a:pt x="67672" y="19490"/>
                </a:lnTo>
                <a:lnTo>
                  <a:pt x="63881" y="19490"/>
                </a:lnTo>
                <a:lnTo>
                  <a:pt x="63881" y="15730"/>
                </a:lnTo>
                <a:close/>
                <a:moveTo>
                  <a:pt x="71648" y="15730"/>
                </a:moveTo>
                <a:lnTo>
                  <a:pt x="71648" y="19490"/>
                </a:lnTo>
                <a:lnTo>
                  <a:pt x="67857" y="19490"/>
                </a:lnTo>
                <a:lnTo>
                  <a:pt x="67857" y="15730"/>
                </a:lnTo>
                <a:close/>
                <a:moveTo>
                  <a:pt x="75623" y="15730"/>
                </a:moveTo>
                <a:lnTo>
                  <a:pt x="75623" y="19490"/>
                </a:lnTo>
                <a:lnTo>
                  <a:pt x="71832" y="19490"/>
                </a:lnTo>
                <a:lnTo>
                  <a:pt x="71832" y="15730"/>
                </a:lnTo>
                <a:close/>
                <a:moveTo>
                  <a:pt x="79598" y="15730"/>
                </a:moveTo>
                <a:lnTo>
                  <a:pt x="79598" y="19490"/>
                </a:lnTo>
                <a:lnTo>
                  <a:pt x="75807" y="19490"/>
                </a:lnTo>
                <a:lnTo>
                  <a:pt x="75807" y="15730"/>
                </a:lnTo>
                <a:close/>
                <a:moveTo>
                  <a:pt x="83573" y="15730"/>
                </a:moveTo>
                <a:lnTo>
                  <a:pt x="83573" y="19490"/>
                </a:lnTo>
                <a:lnTo>
                  <a:pt x="79782" y="19490"/>
                </a:lnTo>
                <a:lnTo>
                  <a:pt x="79782" y="15730"/>
                </a:lnTo>
                <a:close/>
                <a:moveTo>
                  <a:pt x="87549" y="15730"/>
                </a:moveTo>
                <a:lnTo>
                  <a:pt x="87549" y="19490"/>
                </a:lnTo>
                <a:lnTo>
                  <a:pt x="83757" y="19490"/>
                </a:lnTo>
                <a:lnTo>
                  <a:pt x="83757" y="15730"/>
                </a:lnTo>
                <a:close/>
                <a:moveTo>
                  <a:pt x="91524" y="15730"/>
                </a:moveTo>
                <a:lnTo>
                  <a:pt x="91524" y="19490"/>
                </a:lnTo>
                <a:lnTo>
                  <a:pt x="87733" y="19490"/>
                </a:lnTo>
                <a:lnTo>
                  <a:pt x="87733" y="15730"/>
                </a:lnTo>
                <a:close/>
                <a:moveTo>
                  <a:pt x="95499" y="15730"/>
                </a:moveTo>
                <a:lnTo>
                  <a:pt x="95499" y="19490"/>
                </a:lnTo>
                <a:lnTo>
                  <a:pt x="91708" y="19490"/>
                </a:lnTo>
                <a:lnTo>
                  <a:pt x="91708" y="15730"/>
                </a:lnTo>
                <a:close/>
                <a:moveTo>
                  <a:pt x="99474" y="15730"/>
                </a:moveTo>
                <a:lnTo>
                  <a:pt x="99474" y="19490"/>
                </a:lnTo>
                <a:lnTo>
                  <a:pt x="95684" y="19490"/>
                </a:lnTo>
                <a:lnTo>
                  <a:pt x="95684" y="15730"/>
                </a:lnTo>
                <a:close/>
                <a:moveTo>
                  <a:pt x="103449" y="15730"/>
                </a:moveTo>
                <a:lnTo>
                  <a:pt x="103449" y="19490"/>
                </a:lnTo>
                <a:lnTo>
                  <a:pt x="99659" y="19490"/>
                </a:lnTo>
                <a:lnTo>
                  <a:pt x="99659" y="15730"/>
                </a:lnTo>
                <a:close/>
                <a:moveTo>
                  <a:pt x="107424" y="15730"/>
                </a:moveTo>
                <a:lnTo>
                  <a:pt x="107424" y="19490"/>
                </a:lnTo>
                <a:lnTo>
                  <a:pt x="103634" y="19490"/>
                </a:lnTo>
                <a:lnTo>
                  <a:pt x="103634" y="15730"/>
                </a:lnTo>
                <a:close/>
                <a:moveTo>
                  <a:pt x="111400" y="15730"/>
                </a:moveTo>
                <a:lnTo>
                  <a:pt x="111400" y="19490"/>
                </a:lnTo>
                <a:lnTo>
                  <a:pt x="107609" y="19490"/>
                </a:lnTo>
                <a:lnTo>
                  <a:pt x="107609" y="15730"/>
                </a:lnTo>
                <a:close/>
                <a:moveTo>
                  <a:pt x="115376" y="15730"/>
                </a:moveTo>
                <a:lnTo>
                  <a:pt x="115376" y="19490"/>
                </a:lnTo>
                <a:lnTo>
                  <a:pt x="111585" y="19490"/>
                </a:lnTo>
                <a:lnTo>
                  <a:pt x="111585" y="15730"/>
                </a:lnTo>
                <a:close/>
                <a:moveTo>
                  <a:pt x="119351" y="15730"/>
                </a:moveTo>
                <a:lnTo>
                  <a:pt x="119351" y="19490"/>
                </a:lnTo>
                <a:lnTo>
                  <a:pt x="115560" y="19490"/>
                </a:lnTo>
                <a:lnTo>
                  <a:pt x="115560" y="15730"/>
                </a:lnTo>
                <a:close/>
                <a:moveTo>
                  <a:pt x="123326" y="15730"/>
                </a:moveTo>
                <a:lnTo>
                  <a:pt x="123326" y="19490"/>
                </a:lnTo>
                <a:lnTo>
                  <a:pt x="119535" y="19490"/>
                </a:lnTo>
                <a:lnTo>
                  <a:pt x="119535" y="15730"/>
                </a:lnTo>
                <a:close/>
                <a:moveTo>
                  <a:pt x="127301" y="15730"/>
                </a:moveTo>
                <a:lnTo>
                  <a:pt x="127301" y="19490"/>
                </a:lnTo>
                <a:lnTo>
                  <a:pt x="123510" y="19490"/>
                </a:lnTo>
                <a:lnTo>
                  <a:pt x="123510" y="15730"/>
                </a:lnTo>
                <a:close/>
                <a:moveTo>
                  <a:pt x="131277" y="15730"/>
                </a:moveTo>
                <a:lnTo>
                  <a:pt x="131277" y="19490"/>
                </a:lnTo>
                <a:lnTo>
                  <a:pt x="127485" y="19490"/>
                </a:lnTo>
                <a:lnTo>
                  <a:pt x="127485" y="15730"/>
                </a:lnTo>
                <a:close/>
                <a:moveTo>
                  <a:pt x="135252" y="15730"/>
                </a:moveTo>
                <a:lnTo>
                  <a:pt x="135252" y="19490"/>
                </a:lnTo>
                <a:lnTo>
                  <a:pt x="131461" y="19490"/>
                </a:lnTo>
                <a:lnTo>
                  <a:pt x="131461" y="15730"/>
                </a:lnTo>
                <a:close/>
                <a:moveTo>
                  <a:pt x="139227" y="15730"/>
                </a:moveTo>
                <a:lnTo>
                  <a:pt x="139227" y="19490"/>
                </a:lnTo>
                <a:lnTo>
                  <a:pt x="135436" y="19490"/>
                </a:lnTo>
                <a:lnTo>
                  <a:pt x="135436" y="15730"/>
                </a:lnTo>
                <a:close/>
                <a:moveTo>
                  <a:pt x="143202" y="15730"/>
                </a:moveTo>
                <a:lnTo>
                  <a:pt x="143202" y="19490"/>
                </a:lnTo>
                <a:lnTo>
                  <a:pt x="139411" y="19490"/>
                </a:lnTo>
                <a:lnTo>
                  <a:pt x="139411" y="15730"/>
                </a:lnTo>
                <a:close/>
                <a:moveTo>
                  <a:pt x="147177" y="15730"/>
                </a:moveTo>
                <a:lnTo>
                  <a:pt x="147177" y="19490"/>
                </a:lnTo>
                <a:lnTo>
                  <a:pt x="143387" y="19490"/>
                </a:lnTo>
                <a:lnTo>
                  <a:pt x="143387" y="15730"/>
                </a:lnTo>
                <a:close/>
                <a:moveTo>
                  <a:pt x="151224" y="15730"/>
                </a:moveTo>
                <a:lnTo>
                  <a:pt x="151224" y="19490"/>
                </a:lnTo>
                <a:lnTo>
                  <a:pt x="147362" y="19490"/>
                </a:lnTo>
                <a:lnTo>
                  <a:pt x="147362" y="15730"/>
                </a:lnTo>
                <a:close/>
                <a:moveTo>
                  <a:pt x="4068" y="19673"/>
                </a:moveTo>
                <a:lnTo>
                  <a:pt x="4068" y="23432"/>
                </a:lnTo>
                <a:lnTo>
                  <a:pt x="184" y="23432"/>
                </a:lnTo>
                <a:lnTo>
                  <a:pt x="184" y="19673"/>
                </a:lnTo>
                <a:close/>
                <a:moveTo>
                  <a:pt x="8043" y="19673"/>
                </a:moveTo>
                <a:lnTo>
                  <a:pt x="8043" y="23432"/>
                </a:lnTo>
                <a:lnTo>
                  <a:pt x="4252" y="23432"/>
                </a:lnTo>
                <a:lnTo>
                  <a:pt x="4252" y="19673"/>
                </a:lnTo>
                <a:close/>
                <a:moveTo>
                  <a:pt x="12018" y="19673"/>
                </a:moveTo>
                <a:lnTo>
                  <a:pt x="12018" y="23432"/>
                </a:lnTo>
                <a:lnTo>
                  <a:pt x="8227" y="23432"/>
                </a:lnTo>
                <a:lnTo>
                  <a:pt x="8227" y="19673"/>
                </a:lnTo>
                <a:close/>
                <a:moveTo>
                  <a:pt x="15993" y="19673"/>
                </a:moveTo>
                <a:lnTo>
                  <a:pt x="15993" y="23432"/>
                </a:lnTo>
                <a:lnTo>
                  <a:pt x="12202" y="23432"/>
                </a:lnTo>
                <a:lnTo>
                  <a:pt x="12202" y="19673"/>
                </a:lnTo>
                <a:close/>
                <a:moveTo>
                  <a:pt x="19968" y="19673"/>
                </a:moveTo>
                <a:lnTo>
                  <a:pt x="19968" y="23432"/>
                </a:lnTo>
                <a:lnTo>
                  <a:pt x="16177" y="23432"/>
                </a:lnTo>
                <a:lnTo>
                  <a:pt x="16177" y="19673"/>
                </a:lnTo>
                <a:close/>
                <a:moveTo>
                  <a:pt x="23944" y="19673"/>
                </a:moveTo>
                <a:lnTo>
                  <a:pt x="23944" y="23432"/>
                </a:lnTo>
                <a:lnTo>
                  <a:pt x="20153" y="23432"/>
                </a:lnTo>
                <a:lnTo>
                  <a:pt x="20153" y="19673"/>
                </a:lnTo>
                <a:close/>
                <a:moveTo>
                  <a:pt x="27919" y="19673"/>
                </a:moveTo>
                <a:lnTo>
                  <a:pt x="27919" y="23432"/>
                </a:lnTo>
                <a:lnTo>
                  <a:pt x="24129" y="23432"/>
                </a:lnTo>
                <a:lnTo>
                  <a:pt x="24129" y="19673"/>
                </a:lnTo>
                <a:close/>
                <a:moveTo>
                  <a:pt x="31895" y="19673"/>
                </a:moveTo>
                <a:lnTo>
                  <a:pt x="31895" y="23432"/>
                </a:lnTo>
                <a:lnTo>
                  <a:pt x="28104" y="23432"/>
                </a:lnTo>
                <a:lnTo>
                  <a:pt x="28104" y="19673"/>
                </a:lnTo>
                <a:close/>
                <a:moveTo>
                  <a:pt x="35870" y="19673"/>
                </a:moveTo>
                <a:lnTo>
                  <a:pt x="35870" y="23432"/>
                </a:lnTo>
                <a:lnTo>
                  <a:pt x="32079" y="23432"/>
                </a:lnTo>
                <a:lnTo>
                  <a:pt x="32079" y="19673"/>
                </a:lnTo>
                <a:close/>
                <a:moveTo>
                  <a:pt x="39845" y="19673"/>
                </a:moveTo>
                <a:lnTo>
                  <a:pt x="39845" y="23432"/>
                </a:lnTo>
                <a:lnTo>
                  <a:pt x="36054" y="23432"/>
                </a:lnTo>
                <a:lnTo>
                  <a:pt x="36054" y="19673"/>
                </a:lnTo>
                <a:close/>
                <a:moveTo>
                  <a:pt x="43821" y="19673"/>
                </a:moveTo>
                <a:lnTo>
                  <a:pt x="43821" y="23432"/>
                </a:lnTo>
                <a:lnTo>
                  <a:pt x="40029" y="23432"/>
                </a:lnTo>
                <a:lnTo>
                  <a:pt x="40029" y="19673"/>
                </a:lnTo>
                <a:close/>
                <a:moveTo>
                  <a:pt x="47796" y="19673"/>
                </a:moveTo>
                <a:lnTo>
                  <a:pt x="47796" y="23432"/>
                </a:lnTo>
                <a:lnTo>
                  <a:pt x="44005" y="23432"/>
                </a:lnTo>
                <a:lnTo>
                  <a:pt x="44005" y="19673"/>
                </a:lnTo>
                <a:close/>
                <a:moveTo>
                  <a:pt x="51771" y="19673"/>
                </a:moveTo>
                <a:lnTo>
                  <a:pt x="51771" y="23432"/>
                </a:lnTo>
                <a:lnTo>
                  <a:pt x="47980" y="23432"/>
                </a:lnTo>
                <a:lnTo>
                  <a:pt x="47980" y="19673"/>
                </a:lnTo>
                <a:close/>
                <a:moveTo>
                  <a:pt x="55746" y="19673"/>
                </a:moveTo>
                <a:lnTo>
                  <a:pt x="55746" y="23432"/>
                </a:lnTo>
                <a:lnTo>
                  <a:pt x="51956" y="23432"/>
                </a:lnTo>
                <a:lnTo>
                  <a:pt x="51956" y="19673"/>
                </a:lnTo>
                <a:close/>
                <a:moveTo>
                  <a:pt x="59721" y="19673"/>
                </a:moveTo>
                <a:lnTo>
                  <a:pt x="59721" y="23432"/>
                </a:lnTo>
                <a:lnTo>
                  <a:pt x="55931" y="23432"/>
                </a:lnTo>
                <a:lnTo>
                  <a:pt x="55931" y="19673"/>
                </a:lnTo>
                <a:close/>
                <a:moveTo>
                  <a:pt x="63696" y="19673"/>
                </a:moveTo>
                <a:lnTo>
                  <a:pt x="63696" y="23432"/>
                </a:lnTo>
                <a:lnTo>
                  <a:pt x="59906" y="23432"/>
                </a:lnTo>
                <a:lnTo>
                  <a:pt x="59906" y="19673"/>
                </a:lnTo>
                <a:close/>
                <a:moveTo>
                  <a:pt x="67672" y="19673"/>
                </a:moveTo>
                <a:lnTo>
                  <a:pt x="67672" y="23432"/>
                </a:lnTo>
                <a:lnTo>
                  <a:pt x="63881" y="23432"/>
                </a:lnTo>
                <a:lnTo>
                  <a:pt x="63881" y="19673"/>
                </a:lnTo>
                <a:close/>
                <a:moveTo>
                  <a:pt x="71648" y="19673"/>
                </a:moveTo>
                <a:lnTo>
                  <a:pt x="71648" y="23432"/>
                </a:lnTo>
                <a:lnTo>
                  <a:pt x="67857" y="23432"/>
                </a:lnTo>
                <a:lnTo>
                  <a:pt x="67857" y="19673"/>
                </a:lnTo>
                <a:close/>
                <a:moveTo>
                  <a:pt x="75623" y="19673"/>
                </a:moveTo>
                <a:lnTo>
                  <a:pt x="75623" y="23432"/>
                </a:lnTo>
                <a:lnTo>
                  <a:pt x="71832" y="23432"/>
                </a:lnTo>
                <a:lnTo>
                  <a:pt x="71832" y="19673"/>
                </a:lnTo>
                <a:close/>
                <a:moveTo>
                  <a:pt x="79598" y="19673"/>
                </a:moveTo>
                <a:lnTo>
                  <a:pt x="79598" y="23432"/>
                </a:lnTo>
                <a:lnTo>
                  <a:pt x="75807" y="23432"/>
                </a:lnTo>
                <a:lnTo>
                  <a:pt x="75807" y="19673"/>
                </a:lnTo>
                <a:close/>
                <a:moveTo>
                  <a:pt x="83573" y="19673"/>
                </a:moveTo>
                <a:lnTo>
                  <a:pt x="83573" y="23432"/>
                </a:lnTo>
                <a:lnTo>
                  <a:pt x="79782" y="23432"/>
                </a:lnTo>
                <a:lnTo>
                  <a:pt x="79782" y="19673"/>
                </a:lnTo>
                <a:close/>
                <a:moveTo>
                  <a:pt x="87549" y="19673"/>
                </a:moveTo>
                <a:lnTo>
                  <a:pt x="87549" y="23432"/>
                </a:lnTo>
                <a:lnTo>
                  <a:pt x="83757" y="23432"/>
                </a:lnTo>
                <a:lnTo>
                  <a:pt x="83757" y="19673"/>
                </a:lnTo>
                <a:close/>
                <a:moveTo>
                  <a:pt x="91524" y="19673"/>
                </a:moveTo>
                <a:lnTo>
                  <a:pt x="91524" y="23432"/>
                </a:lnTo>
                <a:lnTo>
                  <a:pt x="87733" y="23432"/>
                </a:lnTo>
                <a:lnTo>
                  <a:pt x="87733" y="19673"/>
                </a:lnTo>
                <a:close/>
                <a:moveTo>
                  <a:pt x="95499" y="19673"/>
                </a:moveTo>
                <a:lnTo>
                  <a:pt x="95499" y="23432"/>
                </a:lnTo>
                <a:lnTo>
                  <a:pt x="91708" y="23432"/>
                </a:lnTo>
                <a:lnTo>
                  <a:pt x="91708" y="19673"/>
                </a:lnTo>
                <a:close/>
                <a:moveTo>
                  <a:pt x="99474" y="19673"/>
                </a:moveTo>
                <a:lnTo>
                  <a:pt x="99474" y="23432"/>
                </a:lnTo>
                <a:lnTo>
                  <a:pt x="95684" y="23432"/>
                </a:lnTo>
                <a:lnTo>
                  <a:pt x="95684" y="19673"/>
                </a:lnTo>
                <a:close/>
                <a:moveTo>
                  <a:pt x="103449" y="19673"/>
                </a:moveTo>
                <a:lnTo>
                  <a:pt x="103449" y="23432"/>
                </a:lnTo>
                <a:lnTo>
                  <a:pt x="99659" y="23432"/>
                </a:lnTo>
                <a:lnTo>
                  <a:pt x="99659" y="19673"/>
                </a:lnTo>
                <a:close/>
                <a:moveTo>
                  <a:pt x="107424" y="19673"/>
                </a:moveTo>
                <a:lnTo>
                  <a:pt x="107424" y="23432"/>
                </a:lnTo>
                <a:lnTo>
                  <a:pt x="103634" y="23432"/>
                </a:lnTo>
                <a:lnTo>
                  <a:pt x="103634" y="19673"/>
                </a:lnTo>
                <a:close/>
                <a:moveTo>
                  <a:pt x="111400" y="19673"/>
                </a:moveTo>
                <a:lnTo>
                  <a:pt x="111400" y="23432"/>
                </a:lnTo>
                <a:lnTo>
                  <a:pt x="107609" y="23432"/>
                </a:lnTo>
                <a:lnTo>
                  <a:pt x="107609" y="19673"/>
                </a:lnTo>
                <a:close/>
                <a:moveTo>
                  <a:pt x="115376" y="19673"/>
                </a:moveTo>
                <a:lnTo>
                  <a:pt x="115376" y="23432"/>
                </a:lnTo>
                <a:lnTo>
                  <a:pt x="111585" y="23432"/>
                </a:lnTo>
                <a:lnTo>
                  <a:pt x="111585" y="19673"/>
                </a:lnTo>
                <a:close/>
                <a:moveTo>
                  <a:pt x="119351" y="19673"/>
                </a:moveTo>
                <a:lnTo>
                  <a:pt x="119351" y="23432"/>
                </a:lnTo>
                <a:lnTo>
                  <a:pt x="115560" y="23432"/>
                </a:lnTo>
                <a:lnTo>
                  <a:pt x="115560" y="19673"/>
                </a:lnTo>
                <a:close/>
                <a:moveTo>
                  <a:pt x="123326" y="19673"/>
                </a:moveTo>
                <a:lnTo>
                  <a:pt x="123326" y="23432"/>
                </a:lnTo>
                <a:lnTo>
                  <a:pt x="119535" y="23432"/>
                </a:lnTo>
                <a:lnTo>
                  <a:pt x="119535" y="19673"/>
                </a:lnTo>
                <a:close/>
                <a:moveTo>
                  <a:pt x="127301" y="19673"/>
                </a:moveTo>
                <a:lnTo>
                  <a:pt x="127301" y="23432"/>
                </a:lnTo>
                <a:lnTo>
                  <a:pt x="123510" y="23432"/>
                </a:lnTo>
                <a:lnTo>
                  <a:pt x="123510" y="19673"/>
                </a:lnTo>
                <a:close/>
                <a:moveTo>
                  <a:pt x="131277" y="19673"/>
                </a:moveTo>
                <a:lnTo>
                  <a:pt x="131277" y="23432"/>
                </a:lnTo>
                <a:lnTo>
                  <a:pt x="127485" y="23432"/>
                </a:lnTo>
                <a:lnTo>
                  <a:pt x="127485" y="19673"/>
                </a:lnTo>
                <a:close/>
                <a:moveTo>
                  <a:pt x="135252" y="19673"/>
                </a:moveTo>
                <a:lnTo>
                  <a:pt x="135252" y="23432"/>
                </a:lnTo>
                <a:lnTo>
                  <a:pt x="131461" y="23432"/>
                </a:lnTo>
                <a:lnTo>
                  <a:pt x="131461" y="19673"/>
                </a:lnTo>
                <a:close/>
                <a:moveTo>
                  <a:pt x="139227" y="19673"/>
                </a:moveTo>
                <a:lnTo>
                  <a:pt x="139227" y="23432"/>
                </a:lnTo>
                <a:lnTo>
                  <a:pt x="135436" y="23432"/>
                </a:lnTo>
                <a:lnTo>
                  <a:pt x="135436" y="19673"/>
                </a:lnTo>
                <a:close/>
                <a:moveTo>
                  <a:pt x="143202" y="19673"/>
                </a:moveTo>
                <a:lnTo>
                  <a:pt x="143202" y="23432"/>
                </a:lnTo>
                <a:lnTo>
                  <a:pt x="139411" y="23432"/>
                </a:lnTo>
                <a:lnTo>
                  <a:pt x="139411" y="19673"/>
                </a:lnTo>
                <a:close/>
                <a:moveTo>
                  <a:pt x="147177" y="19673"/>
                </a:moveTo>
                <a:lnTo>
                  <a:pt x="147177" y="23432"/>
                </a:lnTo>
                <a:lnTo>
                  <a:pt x="143387" y="23432"/>
                </a:lnTo>
                <a:lnTo>
                  <a:pt x="143387" y="19673"/>
                </a:lnTo>
                <a:close/>
                <a:moveTo>
                  <a:pt x="151224" y="19673"/>
                </a:moveTo>
                <a:lnTo>
                  <a:pt x="151224" y="23432"/>
                </a:lnTo>
                <a:lnTo>
                  <a:pt x="147362" y="23432"/>
                </a:lnTo>
                <a:lnTo>
                  <a:pt x="147362" y="19673"/>
                </a:lnTo>
                <a:close/>
                <a:moveTo>
                  <a:pt x="4068" y="23615"/>
                </a:moveTo>
                <a:lnTo>
                  <a:pt x="4068" y="27376"/>
                </a:lnTo>
                <a:lnTo>
                  <a:pt x="184" y="27376"/>
                </a:lnTo>
                <a:lnTo>
                  <a:pt x="184" y="23615"/>
                </a:lnTo>
                <a:close/>
                <a:moveTo>
                  <a:pt x="8043" y="23615"/>
                </a:moveTo>
                <a:lnTo>
                  <a:pt x="8043" y="27376"/>
                </a:lnTo>
                <a:lnTo>
                  <a:pt x="4252" y="27376"/>
                </a:lnTo>
                <a:lnTo>
                  <a:pt x="4252" y="23615"/>
                </a:lnTo>
                <a:close/>
                <a:moveTo>
                  <a:pt x="12018" y="23615"/>
                </a:moveTo>
                <a:lnTo>
                  <a:pt x="12018" y="27376"/>
                </a:lnTo>
                <a:lnTo>
                  <a:pt x="8227" y="27376"/>
                </a:lnTo>
                <a:lnTo>
                  <a:pt x="8227" y="23615"/>
                </a:lnTo>
                <a:close/>
                <a:moveTo>
                  <a:pt x="15993" y="23615"/>
                </a:moveTo>
                <a:lnTo>
                  <a:pt x="15993" y="27376"/>
                </a:lnTo>
                <a:lnTo>
                  <a:pt x="12202" y="27376"/>
                </a:lnTo>
                <a:lnTo>
                  <a:pt x="12202" y="23615"/>
                </a:lnTo>
                <a:close/>
                <a:moveTo>
                  <a:pt x="19968" y="23615"/>
                </a:moveTo>
                <a:lnTo>
                  <a:pt x="19968" y="27376"/>
                </a:lnTo>
                <a:lnTo>
                  <a:pt x="16177" y="27376"/>
                </a:lnTo>
                <a:lnTo>
                  <a:pt x="16177" y="23615"/>
                </a:lnTo>
                <a:close/>
                <a:moveTo>
                  <a:pt x="23944" y="23615"/>
                </a:moveTo>
                <a:lnTo>
                  <a:pt x="23944" y="27376"/>
                </a:lnTo>
                <a:lnTo>
                  <a:pt x="20153" y="27376"/>
                </a:lnTo>
                <a:lnTo>
                  <a:pt x="20153" y="23615"/>
                </a:lnTo>
                <a:close/>
                <a:moveTo>
                  <a:pt x="27919" y="23615"/>
                </a:moveTo>
                <a:lnTo>
                  <a:pt x="27919" y="27376"/>
                </a:lnTo>
                <a:lnTo>
                  <a:pt x="24129" y="27376"/>
                </a:lnTo>
                <a:lnTo>
                  <a:pt x="24129" y="23615"/>
                </a:lnTo>
                <a:close/>
                <a:moveTo>
                  <a:pt x="31895" y="23615"/>
                </a:moveTo>
                <a:lnTo>
                  <a:pt x="31895" y="27376"/>
                </a:lnTo>
                <a:lnTo>
                  <a:pt x="28104" y="27376"/>
                </a:lnTo>
                <a:lnTo>
                  <a:pt x="28104" y="23615"/>
                </a:lnTo>
                <a:close/>
                <a:moveTo>
                  <a:pt x="35870" y="23615"/>
                </a:moveTo>
                <a:lnTo>
                  <a:pt x="35870" y="27376"/>
                </a:lnTo>
                <a:lnTo>
                  <a:pt x="32079" y="27376"/>
                </a:lnTo>
                <a:lnTo>
                  <a:pt x="32079" y="23615"/>
                </a:lnTo>
                <a:close/>
                <a:moveTo>
                  <a:pt x="39845" y="23615"/>
                </a:moveTo>
                <a:lnTo>
                  <a:pt x="39845" y="27376"/>
                </a:lnTo>
                <a:lnTo>
                  <a:pt x="36054" y="27376"/>
                </a:lnTo>
                <a:lnTo>
                  <a:pt x="36054" y="23615"/>
                </a:lnTo>
                <a:close/>
                <a:moveTo>
                  <a:pt x="43821" y="23615"/>
                </a:moveTo>
                <a:lnTo>
                  <a:pt x="43821" y="27376"/>
                </a:lnTo>
                <a:lnTo>
                  <a:pt x="40029" y="27376"/>
                </a:lnTo>
                <a:lnTo>
                  <a:pt x="40029" y="23615"/>
                </a:lnTo>
                <a:close/>
                <a:moveTo>
                  <a:pt x="47796" y="23615"/>
                </a:moveTo>
                <a:lnTo>
                  <a:pt x="47796" y="27376"/>
                </a:lnTo>
                <a:lnTo>
                  <a:pt x="44005" y="27376"/>
                </a:lnTo>
                <a:lnTo>
                  <a:pt x="44005" y="23615"/>
                </a:lnTo>
                <a:close/>
                <a:moveTo>
                  <a:pt x="51771" y="23615"/>
                </a:moveTo>
                <a:lnTo>
                  <a:pt x="51771" y="27376"/>
                </a:lnTo>
                <a:lnTo>
                  <a:pt x="47980" y="27376"/>
                </a:lnTo>
                <a:lnTo>
                  <a:pt x="47980" y="23615"/>
                </a:lnTo>
                <a:close/>
                <a:moveTo>
                  <a:pt x="55746" y="23615"/>
                </a:moveTo>
                <a:lnTo>
                  <a:pt x="55746" y="27376"/>
                </a:lnTo>
                <a:lnTo>
                  <a:pt x="51956" y="27376"/>
                </a:lnTo>
                <a:lnTo>
                  <a:pt x="51956" y="23615"/>
                </a:lnTo>
                <a:close/>
                <a:moveTo>
                  <a:pt x="59721" y="23615"/>
                </a:moveTo>
                <a:lnTo>
                  <a:pt x="59721" y="27376"/>
                </a:lnTo>
                <a:lnTo>
                  <a:pt x="55931" y="27376"/>
                </a:lnTo>
                <a:lnTo>
                  <a:pt x="55931" y="23615"/>
                </a:lnTo>
                <a:close/>
                <a:moveTo>
                  <a:pt x="63696" y="23615"/>
                </a:moveTo>
                <a:lnTo>
                  <a:pt x="63696" y="27376"/>
                </a:lnTo>
                <a:lnTo>
                  <a:pt x="59906" y="27376"/>
                </a:lnTo>
                <a:lnTo>
                  <a:pt x="59906" y="23615"/>
                </a:lnTo>
                <a:close/>
                <a:moveTo>
                  <a:pt x="67672" y="23615"/>
                </a:moveTo>
                <a:lnTo>
                  <a:pt x="67672" y="27376"/>
                </a:lnTo>
                <a:lnTo>
                  <a:pt x="63881" y="27376"/>
                </a:lnTo>
                <a:lnTo>
                  <a:pt x="63881" y="23615"/>
                </a:lnTo>
                <a:close/>
                <a:moveTo>
                  <a:pt x="71648" y="23615"/>
                </a:moveTo>
                <a:lnTo>
                  <a:pt x="71648" y="27376"/>
                </a:lnTo>
                <a:lnTo>
                  <a:pt x="67857" y="27376"/>
                </a:lnTo>
                <a:lnTo>
                  <a:pt x="67857" y="23615"/>
                </a:lnTo>
                <a:close/>
                <a:moveTo>
                  <a:pt x="75623" y="23615"/>
                </a:moveTo>
                <a:lnTo>
                  <a:pt x="75623" y="27376"/>
                </a:lnTo>
                <a:lnTo>
                  <a:pt x="71832" y="27376"/>
                </a:lnTo>
                <a:lnTo>
                  <a:pt x="71832" y="23615"/>
                </a:lnTo>
                <a:close/>
                <a:moveTo>
                  <a:pt x="79598" y="23615"/>
                </a:moveTo>
                <a:lnTo>
                  <a:pt x="79598" y="27376"/>
                </a:lnTo>
                <a:lnTo>
                  <a:pt x="75807" y="27376"/>
                </a:lnTo>
                <a:lnTo>
                  <a:pt x="75807" y="23615"/>
                </a:lnTo>
                <a:close/>
                <a:moveTo>
                  <a:pt x="83573" y="23615"/>
                </a:moveTo>
                <a:lnTo>
                  <a:pt x="83573" y="27376"/>
                </a:lnTo>
                <a:lnTo>
                  <a:pt x="79782" y="27376"/>
                </a:lnTo>
                <a:lnTo>
                  <a:pt x="79782" y="23615"/>
                </a:lnTo>
                <a:close/>
                <a:moveTo>
                  <a:pt x="87549" y="23615"/>
                </a:moveTo>
                <a:lnTo>
                  <a:pt x="87549" y="27376"/>
                </a:lnTo>
                <a:lnTo>
                  <a:pt x="83757" y="27376"/>
                </a:lnTo>
                <a:lnTo>
                  <a:pt x="83757" y="23615"/>
                </a:lnTo>
                <a:close/>
                <a:moveTo>
                  <a:pt x="91524" y="23615"/>
                </a:moveTo>
                <a:lnTo>
                  <a:pt x="91524" y="27376"/>
                </a:lnTo>
                <a:lnTo>
                  <a:pt x="87733" y="27376"/>
                </a:lnTo>
                <a:lnTo>
                  <a:pt x="87733" y="23615"/>
                </a:lnTo>
                <a:close/>
                <a:moveTo>
                  <a:pt x="95499" y="23615"/>
                </a:moveTo>
                <a:lnTo>
                  <a:pt x="95499" y="27376"/>
                </a:lnTo>
                <a:lnTo>
                  <a:pt x="91708" y="27376"/>
                </a:lnTo>
                <a:lnTo>
                  <a:pt x="91708" y="23615"/>
                </a:lnTo>
                <a:close/>
                <a:moveTo>
                  <a:pt x="99474" y="23615"/>
                </a:moveTo>
                <a:lnTo>
                  <a:pt x="99474" y="27376"/>
                </a:lnTo>
                <a:lnTo>
                  <a:pt x="95684" y="27376"/>
                </a:lnTo>
                <a:lnTo>
                  <a:pt x="95684" y="23615"/>
                </a:lnTo>
                <a:close/>
                <a:moveTo>
                  <a:pt x="103449" y="23615"/>
                </a:moveTo>
                <a:lnTo>
                  <a:pt x="103449" y="27376"/>
                </a:lnTo>
                <a:lnTo>
                  <a:pt x="99659" y="27376"/>
                </a:lnTo>
                <a:lnTo>
                  <a:pt x="99659" y="23615"/>
                </a:lnTo>
                <a:close/>
                <a:moveTo>
                  <a:pt x="107424" y="23615"/>
                </a:moveTo>
                <a:lnTo>
                  <a:pt x="107424" y="27376"/>
                </a:lnTo>
                <a:lnTo>
                  <a:pt x="103634" y="27376"/>
                </a:lnTo>
                <a:lnTo>
                  <a:pt x="103634" y="23615"/>
                </a:lnTo>
                <a:close/>
                <a:moveTo>
                  <a:pt x="111400" y="23615"/>
                </a:moveTo>
                <a:lnTo>
                  <a:pt x="111400" y="27376"/>
                </a:lnTo>
                <a:lnTo>
                  <a:pt x="107609" y="27376"/>
                </a:lnTo>
                <a:lnTo>
                  <a:pt x="107609" y="23615"/>
                </a:lnTo>
                <a:close/>
                <a:moveTo>
                  <a:pt x="115376" y="23615"/>
                </a:moveTo>
                <a:lnTo>
                  <a:pt x="115376" y="27376"/>
                </a:lnTo>
                <a:lnTo>
                  <a:pt x="111585" y="27376"/>
                </a:lnTo>
                <a:lnTo>
                  <a:pt x="111585" y="23615"/>
                </a:lnTo>
                <a:close/>
                <a:moveTo>
                  <a:pt x="119351" y="23615"/>
                </a:moveTo>
                <a:lnTo>
                  <a:pt x="119351" y="27376"/>
                </a:lnTo>
                <a:lnTo>
                  <a:pt x="115560" y="27376"/>
                </a:lnTo>
                <a:lnTo>
                  <a:pt x="115560" y="23615"/>
                </a:lnTo>
                <a:close/>
                <a:moveTo>
                  <a:pt x="123326" y="23615"/>
                </a:moveTo>
                <a:lnTo>
                  <a:pt x="123326" y="27376"/>
                </a:lnTo>
                <a:lnTo>
                  <a:pt x="119535" y="27376"/>
                </a:lnTo>
                <a:lnTo>
                  <a:pt x="119535" y="23615"/>
                </a:lnTo>
                <a:close/>
                <a:moveTo>
                  <a:pt x="127301" y="23615"/>
                </a:moveTo>
                <a:lnTo>
                  <a:pt x="127301" y="27376"/>
                </a:lnTo>
                <a:lnTo>
                  <a:pt x="123510" y="27376"/>
                </a:lnTo>
                <a:lnTo>
                  <a:pt x="123510" y="23615"/>
                </a:lnTo>
                <a:close/>
                <a:moveTo>
                  <a:pt x="131277" y="23615"/>
                </a:moveTo>
                <a:lnTo>
                  <a:pt x="131277" y="27376"/>
                </a:lnTo>
                <a:lnTo>
                  <a:pt x="127485" y="27376"/>
                </a:lnTo>
                <a:lnTo>
                  <a:pt x="127485" y="23615"/>
                </a:lnTo>
                <a:close/>
                <a:moveTo>
                  <a:pt x="135252" y="23615"/>
                </a:moveTo>
                <a:lnTo>
                  <a:pt x="135252" y="27376"/>
                </a:lnTo>
                <a:lnTo>
                  <a:pt x="131461" y="27376"/>
                </a:lnTo>
                <a:lnTo>
                  <a:pt x="131461" y="23615"/>
                </a:lnTo>
                <a:close/>
                <a:moveTo>
                  <a:pt x="139227" y="23615"/>
                </a:moveTo>
                <a:lnTo>
                  <a:pt x="139227" y="27376"/>
                </a:lnTo>
                <a:lnTo>
                  <a:pt x="135436" y="27376"/>
                </a:lnTo>
                <a:lnTo>
                  <a:pt x="135436" y="23615"/>
                </a:lnTo>
                <a:close/>
                <a:moveTo>
                  <a:pt x="143202" y="23615"/>
                </a:moveTo>
                <a:lnTo>
                  <a:pt x="143202" y="27376"/>
                </a:lnTo>
                <a:lnTo>
                  <a:pt x="139411" y="27376"/>
                </a:lnTo>
                <a:lnTo>
                  <a:pt x="139411" y="23615"/>
                </a:lnTo>
                <a:close/>
                <a:moveTo>
                  <a:pt x="147177" y="23615"/>
                </a:moveTo>
                <a:lnTo>
                  <a:pt x="147177" y="27376"/>
                </a:lnTo>
                <a:lnTo>
                  <a:pt x="143387" y="27376"/>
                </a:lnTo>
                <a:lnTo>
                  <a:pt x="143387" y="23615"/>
                </a:lnTo>
                <a:close/>
                <a:moveTo>
                  <a:pt x="151224" y="23615"/>
                </a:moveTo>
                <a:lnTo>
                  <a:pt x="151224" y="27376"/>
                </a:lnTo>
                <a:lnTo>
                  <a:pt x="147362" y="27376"/>
                </a:lnTo>
                <a:lnTo>
                  <a:pt x="147362" y="23615"/>
                </a:lnTo>
                <a:close/>
                <a:moveTo>
                  <a:pt x="4068" y="27559"/>
                </a:moveTo>
                <a:lnTo>
                  <a:pt x="4068" y="31318"/>
                </a:lnTo>
                <a:lnTo>
                  <a:pt x="184" y="31318"/>
                </a:lnTo>
                <a:lnTo>
                  <a:pt x="184" y="27559"/>
                </a:lnTo>
                <a:close/>
                <a:moveTo>
                  <a:pt x="8043" y="27559"/>
                </a:moveTo>
                <a:lnTo>
                  <a:pt x="8043" y="31318"/>
                </a:lnTo>
                <a:lnTo>
                  <a:pt x="4252" y="31318"/>
                </a:lnTo>
                <a:lnTo>
                  <a:pt x="4252" y="27559"/>
                </a:lnTo>
                <a:close/>
                <a:moveTo>
                  <a:pt x="12018" y="27559"/>
                </a:moveTo>
                <a:lnTo>
                  <a:pt x="12018" y="31318"/>
                </a:lnTo>
                <a:lnTo>
                  <a:pt x="8227" y="31318"/>
                </a:lnTo>
                <a:lnTo>
                  <a:pt x="8227" y="27559"/>
                </a:lnTo>
                <a:close/>
                <a:moveTo>
                  <a:pt x="15993" y="27559"/>
                </a:moveTo>
                <a:lnTo>
                  <a:pt x="15993" y="31318"/>
                </a:lnTo>
                <a:lnTo>
                  <a:pt x="12202" y="31318"/>
                </a:lnTo>
                <a:lnTo>
                  <a:pt x="12202" y="27559"/>
                </a:lnTo>
                <a:close/>
                <a:moveTo>
                  <a:pt x="19968" y="27559"/>
                </a:moveTo>
                <a:lnTo>
                  <a:pt x="19968" y="31318"/>
                </a:lnTo>
                <a:lnTo>
                  <a:pt x="16177" y="31318"/>
                </a:lnTo>
                <a:lnTo>
                  <a:pt x="16177" y="27559"/>
                </a:lnTo>
                <a:close/>
                <a:moveTo>
                  <a:pt x="23944" y="27559"/>
                </a:moveTo>
                <a:lnTo>
                  <a:pt x="23944" y="31318"/>
                </a:lnTo>
                <a:lnTo>
                  <a:pt x="20153" y="31318"/>
                </a:lnTo>
                <a:lnTo>
                  <a:pt x="20153" y="27559"/>
                </a:lnTo>
                <a:close/>
                <a:moveTo>
                  <a:pt x="27919" y="27559"/>
                </a:moveTo>
                <a:lnTo>
                  <a:pt x="27919" y="31318"/>
                </a:lnTo>
                <a:lnTo>
                  <a:pt x="24129" y="31318"/>
                </a:lnTo>
                <a:lnTo>
                  <a:pt x="24129" y="27559"/>
                </a:lnTo>
                <a:close/>
                <a:moveTo>
                  <a:pt x="31895" y="27559"/>
                </a:moveTo>
                <a:lnTo>
                  <a:pt x="31895" y="31318"/>
                </a:lnTo>
                <a:lnTo>
                  <a:pt x="28104" y="31318"/>
                </a:lnTo>
                <a:lnTo>
                  <a:pt x="28104" y="27559"/>
                </a:lnTo>
                <a:close/>
                <a:moveTo>
                  <a:pt x="35870" y="27559"/>
                </a:moveTo>
                <a:lnTo>
                  <a:pt x="35870" y="31318"/>
                </a:lnTo>
                <a:lnTo>
                  <a:pt x="32079" y="31318"/>
                </a:lnTo>
                <a:lnTo>
                  <a:pt x="32079" y="27559"/>
                </a:lnTo>
                <a:close/>
                <a:moveTo>
                  <a:pt x="39845" y="27559"/>
                </a:moveTo>
                <a:lnTo>
                  <a:pt x="39845" y="31318"/>
                </a:lnTo>
                <a:lnTo>
                  <a:pt x="36054" y="31318"/>
                </a:lnTo>
                <a:lnTo>
                  <a:pt x="36054" y="27559"/>
                </a:lnTo>
                <a:close/>
                <a:moveTo>
                  <a:pt x="43821" y="27559"/>
                </a:moveTo>
                <a:lnTo>
                  <a:pt x="43821" y="31318"/>
                </a:lnTo>
                <a:lnTo>
                  <a:pt x="40029" y="31318"/>
                </a:lnTo>
                <a:lnTo>
                  <a:pt x="40029" y="27559"/>
                </a:lnTo>
                <a:close/>
                <a:moveTo>
                  <a:pt x="47796" y="27559"/>
                </a:moveTo>
                <a:lnTo>
                  <a:pt x="47796" y="31318"/>
                </a:lnTo>
                <a:lnTo>
                  <a:pt x="44005" y="31318"/>
                </a:lnTo>
                <a:lnTo>
                  <a:pt x="44005" y="27559"/>
                </a:lnTo>
                <a:close/>
                <a:moveTo>
                  <a:pt x="51771" y="27559"/>
                </a:moveTo>
                <a:lnTo>
                  <a:pt x="51771" y="31318"/>
                </a:lnTo>
                <a:lnTo>
                  <a:pt x="47980" y="31318"/>
                </a:lnTo>
                <a:lnTo>
                  <a:pt x="47980" y="27559"/>
                </a:lnTo>
                <a:close/>
                <a:moveTo>
                  <a:pt x="55746" y="27559"/>
                </a:moveTo>
                <a:lnTo>
                  <a:pt x="55746" y="31318"/>
                </a:lnTo>
                <a:lnTo>
                  <a:pt x="51956" y="31318"/>
                </a:lnTo>
                <a:lnTo>
                  <a:pt x="51956" y="27559"/>
                </a:lnTo>
                <a:close/>
                <a:moveTo>
                  <a:pt x="59721" y="27559"/>
                </a:moveTo>
                <a:lnTo>
                  <a:pt x="59721" y="31318"/>
                </a:lnTo>
                <a:lnTo>
                  <a:pt x="55931" y="31318"/>
                </a:lnTo>
                <a:lnTo>
                  <a:pt x="55931" y="27559"/>
                </a:lnTo>
                <a:close/>
                <a:moveTo>
                  <a:pt x="63696" y="27559"/>
                </a:moveTo>
                <a:lnTo>
                  <a:pt x="63696" y="31318"/>
                </a:lnTo>
                <a:lnTo>
                  <a:pt x="59906" y="31318"/>
                </a:lnTo>
                <a:lnTo>
                  <a:pt x="59906" y="27559"/>
                </a:lnTo>
                <a:close/>
                <a:moveTo>
                  <a:pt x="67672" y="27559"/>
                </a:moveTo>
                <a:lnTo>
                  <a:pt x="67672" y="31318"/>
                </a:lnTo>
                <a:lnTo>
                  <a:pt x="63881" y="31318"/>
                </a:lnTo>
                <a:lnTo>
                  <a:pt x="63881" y="27559"/>
                </a:lnTo>
                <a:close/>
                <a:moveTo>
                  <a:pt x="71648" y="27559"/>
                </a:moveTo>
                <a:lnTo>
                  <a:pt x="71648" y="31318"/>
                </a:lnTo>
                <a:lnTo>
                  <a:pt x="67857" y="31318"/>
                </a:lnTo>
                <a:lnTo>
                  <a:pt x="67857" y="27559"/>
                </a:lnTo>
                <a:close/>
                <a:moveTo>
                  <a:pt x="75623" y="27559"/>
                </a:moveTo>
                <a:lnTo>
                  <a:pt x="75623" y="31318"/>
                </a:lnTo>
                <a:lnTo>
                  <a:pt x="71832" y="31318"/>
                </a:lnTo>
                <a:lnTo>
                  <a:pt x="71832" y="27559"/>
                </a:lnTo>
                <a:close/>
                <a:moveTo>
                  <a:pt x="79598" y="27559"/>
                </a:moveTo>
                <a:lnTo>
                  <a:pt x="79598" y="31318"/>
                </a:lnTo>
                <a:lnTo>
                  <a:pt x="75807" y="31318"/>
                </a:lnTo>
                <a:lnTo>
                  <a:pt x="75807" y="27559"/>
                </a:lnTo>
                <a:close/>
                <a:moveTo>
                  <a:pt x="83573" y="27559"/>
                </a:moveTo>
                <a:lnTo>
                  <a:pt x="83573" y="31318"/>
                </a:lnTo>
                <a:lnTo>
                  <a:pt x="79782" y="31318"/>
                </a:lnTo>
                <a:lnTo>
                  <a:pt x="79782" y="27559"/>
                </a:lnTo>
                <a:close/>
                <a:moveTo>
                  <a:pt x="87549" y="27559"/>
                </a:moveTo>
                <a:lnTo>
                  <a:pt x="87549" y="31318"/>
                </a:lnTo>
                <a:lnTo>
                  <a:pt x="83757" y="31318"/>
                </a:lnTo>
                <a:lnTo>
                  <a:pt x="83757" y="27559"/>
                </a:lnTo>
                <a:close/>
                <a:moveTo>
                  <a:pt x="91524" y="27559"/>
                </a:moveTo>
                <a:lnTo>
                  <a:pt x="91524" y="31318"/>
                </a:lnTo>
                <a:lnTo>
                  <a:pt x="87733" y="31318"/>
                </a:lnTo>
                <a:lnTo>
                  <a:pt x="87733" y="27559"/>
                </a:lnTo>
                <a:close/>
                <a:moveTo>
                  <a:pt x="95499" y="27559"/>
                </a:moveTo>
                <a:lnTo>
                  <a:pt x="95499" y="31318"/>
                </a:lnTo>
                <a:lnTo>
                  <a:pt x="91708" y="31318"/>
                </a:lnTo>
                <a:lnTo>
                  <a:pt x="91708" y="27559"/>
                </a:lnTo>
                <a:close/>
                <a:moveTo>
                  <a:pt x="99474" y="27559"/>
                </a:moveTo>
                <a:lnTo>
                  <a:pt x="99474" y="31318"/>
                </a:lnTo>
                <a:lnTo>
                  <a:pt x="95684" y="31318"/>
                </a:lnTo>
                <a:lnTo>
                  <a:pt x="95684" y="27559"/>
                </a:lnTo>
                <a:close/>
                <a:moveTo>
                  <a:pt x="103449" y="27559"/>
                </a:moveTo>
                <a:lnTo>
                  <a:pt x="103449" y="31318"/>
                </a:lnTo>
                <a:lnTo>
                  <a:pt x="99659" y="31318"/>
                </a:lnTo>
                <a:lnTo>
                  <a:pt x="99659" y="27559"/>
                </a:lnTo>
                <a:close/>
                <a:moveTo>
                  <a:pt x="107424" y="27559"/>
                </a:moveTo>
                <a:lnTo>
                  <a:pt x="107424" y="31318"/>
                </a:lnTo>
                <a:lnTo>
                  <a:pt x="103634" y="31318"/>
                </a:lnTo>
                <a:lnTo>
                  <a:pt x="103634" y="27559"/>
                </a:lnTo>
                <a:close/>
                <a:moveTo>
                  <a:pt x="111400" y="27559"/>
                </a:moveTo>
                <a:lnTo>
                  <a:pt x="111400" y="31318"/>
                </a:lnTo>
                <a:lnTo>
                  <a:pt x="107609" y="31318"/>
                </a:lnTo>
                <a:lnTo>
                  <a:pt x="107609" y="27559"/>
                </a:lnTo>
                <a:close/>
                <a:moveTo>
                  <a:pt x="115376" y="27559"/>
                </a:moveTo>
                <a:lnTo>
                  <a:pt x="115376" y="31318"/>
                </a:lnTo>
                <a:lnTo>
                  <a:pt x="111585" y="31318"/>
                </a:lnTo>
                <a:lnTo>
                  <a:pt x="111585" y="27559"/>
                </a:lnTo>
                <a:close/>
                <a:moveTo>
                  <a:pt x="119351" y="27559"/>
                </a:moveTo>
                <a:lnTo>
                  <a:pt x="119351" y="31318"/>
                </a:lnTo>
                <a:lnTo>
                  <a:pt x="115560" y="31318"/>
                </a:lnTo>
                <a:lnTo>
                  <a:pt x="115560" y="27559"/>
                </a:lnTo>
                <a:close/>
                <a:moveTo>
                  <a:pt x="123326" y="27559"/>
                </a:moveTo>
                <a:lnTo>
                  <a:pt x="123326" y="31318"/>
                </a:lnTo>
                <a:lnTo>
                  <a:pt x="119535" y="31318"/>
                </a:lnTo>
                <a:lnTo>
                  <a:pt x="119535" y="27559"/>
                </a:lnTo>
                <a:close/>
                <a:moveTo>
                  <a:pt x="127301" y="27559"/>
                </a:moveTo>
                <a:lnTo>
                  <a:pt x="127301" y="31318"/>
                </a:lnTo>
                <a:lnTo>
                  <a:pt x="123510" y="31318"/>
                </a:lnTo>
                <a:lnTo>
                  <a:pt x="123510" y="27559"/>
                </a:lnTo>
                <a:close/>
                <a:moveTo>
                  <a:pt x="131277" y="27559"/>
                </a:moveTo>
                <a:lnTo>
                  <a:pt x="131277" y="31318"/>
                </a:lnTo>
                <a:lnTo>
                  <a:pt x="127485" y="31318"/>
                </a:lnTo>
                <a:lnTo>
                  <a:pt x="127485" y="27559"/>
                </a:lnTo>
                <a:close/>
                <a:moveTo>
                  <a:pt x="135252" y="27559"/>
                </a:moveTo>
                <a:lnTo>
                  <a:pt x="135252" y="31318"/>
                </a:lnTo>
                <a:lnTo>
                  <a:pt x="131461" y="31318"/>
                </a:lnTo>
                <a:lnTo>
                  <a:pt x="131461" y="27559"/>
                </a:lnTo>
                <a:close/>
                <a:moveTo>
                  <a:pt x="139227" y="27559"/>
                </a:moveTo>
                <a:lnTo>
                  <a:pt x="139227" y="31318"/>
                </a:lnTo>
                <a:lnTo>
                  <a:pt x="135436" y="31318"/>
                </a:lnTo>
                <a:lnTo>
                  <a:pt x="135436" y="27559"/>
                </a:lnTo>
                <a:close/>
                <a:moveTo>
                  <a:pt x="143202" y="27559"/>
                </a:moveTo>
                <a:lnTo>
                  <a:pt x="143202" y="31318"/>
                </a:lnTo>
                <a:lnTo>
                  <a:pt x="139411" y="31318"/>
                </a:lnTo>
                <a:lnTo>
                  <a:pt x="139411" y="27559"/>
                </a:lnTo>
                <a:close/>
                <a:moveTo>
                  <a:pt x="147177" y="27559"/>
                </a:moveTo>
                <a:lnTo>
                  <a:pt x="147177" y="31318"/>
                </a:lnTo>
                <a:lnTo>
                  <a:pt x="143387" y="31318"/>
                </a:lnTo>
                <a:lnTo>
                  <a:pt x="143387" y="27559"/>
                </a:lnTo>
                <a:close/>
                <a:moveTo>
                  <a:pt x="151224" y="27559"/>
                </a:moveTo>
                <a:lnTo>
                  <a:pt x="151224" y="31318"/>
                </a:lnTo>
                <a:lnTo>
                  <a:pt x="147362" y="31318"/>
                </a:lnTo>
                <a:lnTo>
                  <a:pt x="147362" y="27559"/>
                </a:lnTo>
                <a:close/>
                <a:moveTo>
                  <a:pt x="4068" y="31501"/>
                </a:moveTo>
                <a:lnTo>
                  <a:pt x="4068" y="35261"/>
                </a:lnTo>
                <a:lnTo>
                  <a:pt x="184" y="35261"/>
                </a:lnTo>
                <a:lnTo>
                  <a:pt x="184" y="31501"/>
                </a:lnTo>
                <a:close/>
                <a:moveTo>
                  <a:pt x="8043" y="31501"/>
                </a:moveTo>
                <a:lnTo>
                  <a:pt x="8043" y="35261"/>
                </a:lnTo>
                <a:lnTo>
                  <a:pt x="4252" y="35261"/>
                </a:lnTo>
                <a:lnTo>
                  <a:pt x="4252" y="31501"/>
                </a:lnTo>
                <a:close/>
                <a:moveTo>
                  <a:pt x="12018" y="31501"/>
                </a:moveTo>
                <a:lnTo>
                  <a:pt x="12018" y="35261"/>
                </a:lnTo>
                <a:lnTo>
                  <a:pt x="8227" y="35261"/>
                </a:lnTo>
                <a:lnTo>
                  <a:pt x="8227" y="31501"/>
                </a:lnTo>
                <a:close/>
                <a:moveTo>
                  <a:pt x="15993" y="31501"/>
                </a:moveTo>
                <a:lnTo>
                  <a:pt x="15993" y="35261"/>
                </a:lnTo>
                <a:lnTo>
                  <a:pt x="12202" y="35261"/>
                </a:lnTo>
                <a:lnTo>
                  <a:pt x="12202" y="31501"/>
                </a:lnTo>
                <a:close/>
                <a:moveTo>
                  <a:pt x="19968" y="31501"/>
                </a:moveTo>
                <a:lnTo>
                  <a:pt x="19968" y="35261"/>
                </a:lnTo>
                <a:lnTo>
                  <a:pt x="16177" y="35261"/>
                </a:lnTo>
                <a:lnTo>
                  <a:pt x="16177" y="31501"/>
                </a:lnTo>
                <a:close/>
                <a:moveTo>
                  <a:pt x="23944" y="31501"/>
                </a:moveTo>
                <a:lnTo>
                  <a:pt x="23944" y="35261"/>
                </a:lnTo>
                <a:lnTo>
                  <a:pt x="20153" y="35261"/>
                </a:lnTo>
                <a:lnTo>
                  <a:pt x="20153" y="31501"/>
                </a:lnTo>
                <a:close/>
                <a:moveTo>
                  <a:pt x="27919" y="31501"/>
                </a:moveTo>
                <a:lnTo>
                  <a:pt x="27919" y="35261"/>
                </a:lnTo>
                <a:lnTo>
                  <a:pt x="24129" y="35261"/>
                </a:lnTo>
                <a:lnTo>
                  <a:pt x="24129" y="31501"/>
                </a:lnTo>
                <a:close/>
                <a:moveTo>
                  <a:pt x="31895" y="31501"/>
                </a:moveTo>
                <a:lnTo>
                  <a:pt x="31895" y="35261"/>
                </a:lnTo>
                <a:lnTo>
                  <a:pt x="28104" y="35261"/>
                </a:lnTo>
                <a:lnTo>
                  <a:pt x="28104" y="31501"/>
                </a:lnTo>
                <a:close/>
                <a:moveTo>
                  <a:pt x="35870" y="31501"/>
                </a:moveTo>
                <a:lnTo>
                  <a:pt x="35870" y="35261"/>
                </a:lnTo>
                <a:lnTo>
                  <a:pt x="32079" y="35261"/>
                </a:lnTo>
                <a:lnTo>
                  <a:pt x="32079" y="31501"/>
                </a:lnTo>
                <a:close/>
                <a:moveTo>
                  <a:pt x="39845" y="31501"/>
                </a:moveTo>
                <a:lnTo>
                  <a:pt x="39845" y="35261"/>
                </a:lnTo>
                <a:lnTo>
                  <a:pt x="36054" y="35261"/>
                </a:lnTo>
                <a:lnTo>
                  <a:pt x="36054" y="31501"/>
                </a:lnTo>
                <a:close/>
                <a:moveTo>
                  <a:pt x="43821" y="31501"/>
                </a:moveTo>
                <a:lnTo>
                  <a:pt x="43821" y="35261"/>
                </a:lnTo>
                <a:lnTo>
                  <a:pt x="40029" y="35261"/>
                </a:lnTo>
                <a:lnTo>
                  <a:pt x="40029" y="31501"/>
                </a:lnTo>
                <a:close/>
                <a:moveTo>
                  <a:pt x="47796" y="31501"/>
                </a:moveTo>
                <a:lnTo>
                  <a:pt x="47796" y="35261"/>
                </a:lnTo>
                <a:lnTo>
                  <a:pt x="44005" y="35261"/>
                </a:lnTo>
                <a:lnTo>
                  <a:pt x="44005" y="31501"/>
                </a:lnTo>
                <a:close/>
                <a:moveTo>
                  <a:pt x="51771" y="31501"/>
                </a:moveTo>
                <a:lnTo>
                  <a:pt x="51771" y="35261"/>
                </a:lnTo>
                <a:lnTo>
                  <a:pt x="47980" y="35261"/>
                </a:lnTo>
                <a:lnTo>
                  <a:pt x="47980" y="31501"/>
                </a:lnTo>
                <a:close/>
                <a:moveTo>
                  <a:pt x="55746" y="31501"/>
                </a:moveTo>
                <a:lnTo>
                  <a:pt x="55746" y="35261"/>
                </a:lnTo>
                <a:lnTo>
                  <a:pt x="51956" y="35261"/>
                </a:lnTo>
                <a:lnTo>
                  <a:pt x="51956" y="31501"/>
                </a:lnTo>
                <a:close/>
                <a:moveTo>
                  <a:pt x="59721" y="31501"/>
                </a:moveTo>
                <a:lnTo>
                  <a:pt x="59721" y="35261"/>
                </a:lnTo>
                <a:lnTo>
                  <a:pt x="55931" y="35261"/>
                </a:lnTo>
                <a:lnTo>
                  <a:pt x="55931" y="31501"/>
                </a:lnTo>
                <a:close/>
                <a:moveTo>
                  <a:pt x="63696" y="31501"/>
                </a:moveTo>
                <a:lnTo>
                  <a:pt x="63696" y="35261"/>
                </a:lnTo>
                <a:lnTo>
                  <a:pt x="59906" y="35261"/>
                </a:lnTo>
                <a:lnTo>
                  <a:pt x="59906" y="31501"/>
                </a:lnTo>
                <a:close/>
                <a:moveTo>
                  <a:pt x="67672" y="31501"/>
                </a:moveTo>
                <a:lnTo>
                  <a:pt x="67672" y="35261"/>
                </a:lnTo>
                <a:lnTo>
                  <a:pt x="63881" y="35261"/>
                </a:lnTo>
                <a:lnTo>
                  <a:pt x="63881" y="31501"/>
                </a:lnTo>
                <a:close/>
                <a:moveTo>
                  <a:pt x="71648" y="31501"/>
                </a:moveTo>
                <a:lnTo>
                  <a:pt x="71648" y="35261"/>
                </a:lnTo>
                <a:lnTo>
                  <a:pt x="67857" y="35261"/>
                </a:lnTo>
                <a:lnTo>
                  <a:pt x="67857" y="31501"/>
                </a:lnTo>
                <a:close/>
                <a:moveTo>
                  <a:pt x="75623" y="31501"/>
                </a:moveTo>
                <a:lnTo>
                  <a:pt x="75623" y="35261"/>
                </a:lnTo>
                <a:lnTo>
                  <a:pt x="71832" y="35261"/>
                </a:lnTo>
                <a:lnTo>
                  <a:pt x="71832" y="31501"/>
                </a:lnTo>
                <a:close/>
                <a:moveTo>
                  <a:pt x="79598" y="31501"/>
                </a:moveTo>
                <a:lnTo>
                  <a:pt x="79598" y="35261"/>
                </a:lnTo>
                <a:lnTo>
                  <a:pt x="75807" y="35261"/>
                </a:lnTo>
                <a:lnTo>
                  <a:pt x="75807" y="31501"/>
                </a:lnTo>
                <a:close/>
                <a:moveTo>
                  <a:pt x="83573" y="31501"/>
                </a:moveTo>
                <a:lnTo>
                  <a:pt x="83573" y="35261"/>
                </a:lnTo>
                <a:lnTo>
                  <a:pt x="79782" y="35261"/>
                </a:lnTo>
                <a:lnTo>
                  <a:pt x="79782" y="31501"/>
                </a:lnTo>
                <a:close/>
                <a:moveTo>
                  <a:pt x="87549" y="31501"/>
                </a:moveTo>
                <a:lnTo>
                  <a:pt x="87549" y="35261"/>
                </a:lnTo>
                <a:lnTo>
                  <a:pt x="83757" y="35261"/>
                </a:lnTo>
                <a:lnTo>
                  <a:pt x="83757" y="31501"/>
                </a:lnTo>
                <a:close/>
                <a:moveTo>
                  <a:pt x="91524" y="31501"/>
                </a:moveTo>
                <a:lnTo>
                  <a:pt x="91524" y="35261"/>
                </a:lnTo>
                <a:lnTo>
                  <a:pt x="87733" y="35261"/>
                </a:lnTo>
                <a:lnTo>
                  <a:pt x="87733" y="31501"/>
                </a:lnTo>
                <a:close/>
                <a:moveTo>
                  <a:pt x="95499" y="31501"/>
                </a:moveTo>
                <a:lnTo>
                  <a:pt x="95499" y="35261"/>
                </a:lnTo>
                <a:lnTo>
                  <a:pt x="91708" y="35261"/>
                </a:lnTo>
                <a:lnTo>
                  <a:pt x="91708" y="31501"/>
                </a:lnTo>
                <a:close/>
                <a:moveTo>
                  <a:pt x="99474" y="31501"/>
                </a:moveTo>
                <a:lnTo>
                  <a:pt x="99474" y="35261"/>
                </a:lnTo>
                <a:lnTo>
                  <a:pt x="95684" y="35261"/>
                </a:lnTo>
                <a:lnTo>
                  <a:pt x="95684" y="31501"/>
                </a:lnTo>
                <a:close/>
                <a:moveTo>
                  <a:pt x="103449" y="31501"/>
                </a:moveTo>
                <a:lnTo>
                  <a:pt x="103449" y="35261"/>
                </a:lnTo>
                <a:lnTo>
                  <a:pt x="99659" y="35261"/>
                </a:lnTo>
                <a:lnTo>
                  <a:pt x="99659" y="31501"/>
                </a:lnTo>
                <a:close/>
                <a:moveTo>
                  <a:pt x="107424" y="31501"/>
                </a:moveTo>
                <a:lnTo>
                  <a:pt x="107424" y="35261"/>
                </a:lnTo>
                <a:lnTo>
                  <a:pt x="103634" y="35261"/>
                </a:lnTo>
                <a:lnTo>
                  <a:pt x="103634" y="31501"/>
                </a:lnTo>
                <a:close/>
                <a:moveTo>
                  <a:pt x="111400" y="31501"/>
                </a:moveTo>
                <a:lnTo>
                  <a:pt x="111400" y="35261"/>
                </a:lnTo>
                <a:lnTo>
                  <a:pt x="107609" y="35261"/>
                </a:lnTo>
                <a:lnTo>
                  <a:pt x="107609" y="31501"/>
                </a:lnTo>
                <a:close/>
                <a:moveTo>
                  <a:pt x="115376" y="31501"/>
                </a:moveTo>
                <a:lnTo>
                  <a:pt x="115376" y="35261"/>
                </a:lnTo>
                <a:lnTo>
                  <a:pt x="111585" y="35261"/>
                </a:lnTo>
                <a:lnTo>
                  <a:pt x="111585" y="31501"/>
                </a:lnTo>
                <a:close/>
                <a:moveTo>
                  <a:pt x="119351" y="31501"/>
                </a:moveTo>
                <a:lnTo>
                  <a:pt x="119351" y="35261"/>
                </a:lnTo>
                <a:lnTo>
                  <a:pt x="115560" y="35261"/>
                </a:lnTo>
                <a:lnTo>
                  <a:pt x="115560" y="31501"/>
                </a:lnTo>
                <a:close/>
                <a:moveTo>
                  <a:pt x="123326" y="31501"/>
                </a:moveTo>
                <a:lnTo>
                  <a:pt x="123326" y="35261"/>
                </a:lnTo>
                <a:lnTo>
                  <a:pt x="119535" y="35261"/>
                </a:lnTo>
                <a:lnTo>
                  <a:pt x="119535" y="31501"/>
                </a:lnTo>
                <a:close/>
                <a:moveTo>
                  <a:pt x="127301" y="31501"/>
                </a:moveTo>
                <a:lnTo>
                  <a:pt x="127301" y="35261"/>
                </a:lnTo>
                <a:lnTo>
                  <a:pt x="123510" y="35261"/>
                </a:lnTo>
                <a:lnTo>
                  <a:pt x="123510" y="31501"/>
                </a:lnTo>
                <a:close/>
                <a:moveTo>
                  <a:pt x="131277" y="31501"/>
                </a:moveTo>
                <a:lnTo>
                  <a:pt x="131277" y="35261"/>
                </a:lnTo>
                <a:lnTo>
                  <a:pt x="127485" y="35261"/>
                </a:lnTo>
                <a:lnTo>
                  <a:pt x="127485" y="31501"/>
                </a:lnTo>
                <a:close/>
                <a:moveTo>
                  <a:pt x="135252" y="31501"/>
                </a:moveTo>
                <a:lnTo>
                  <a:pt x="135252" y="35261"/>
                </a:lnTo>
                <a:lnTo>
                  <a:pt x="131461" y="35261"/>
                </a:lnTo>
                <a:lnTo>
                  <a:pt x="131461" y="31501"/>
                </a:lnTo>
                <a:close/>
                <a:moveTo>
                  <a:pt x="139227" y="31501"/>
                </a:moveTo>
                <a:lnTo>
                  <a:pt x="139227" y="35261"/>
                </a:lnTo>
                <a:lnTo>
                  <a:pt x="135436" y="35261"/>
                </a:lnTo>
                <a:lnTo>
                  <a:pt x="135436" y="31501"/>
                </a:lnTo>
                <a:close/>
                <a:moveTo>
                  <a:pt x="143202" y="31501"/>
                </a:moveTo>
                <a:lnTo>
                  <a:pt x="143202" y="35261"/>
                </a:lnTo>
                <a:lnTo>
                  <a:pt x="139411" y="35261"/>
                </a:lnTo>
                <a:lnTo>
                  <a:pt x="139411" y="31501"/>
                </a:lnTo>
                <a:close/>
                <a:moveTo>
                  <a:pt x="147177" y="31501"/>
                </a:moveTo>
                <a:lnTo>
                  <a:pt x="147177" y="35261"/>
                </a:lnTo>
                <a:lnTo>
                  <a:pt x="143387" y="35261"/>
                </a:lnTo>
                <a:lnTo>
                  <a:pt x="143387" y="31501"/>
                </a:lnTo>
                <a:close/>
                <a:moveTo>
                  <a:pt x="151224" y="31501"/>
                </a:moveTo>
                <a:lnTo>
                  <a:pt x="151224" y="35261"/>
                </a:lnTo>
                <a:lnTo>
                  <a:pt x="147362" y="35261"/>
                </a:lnTo>
                <a:lnTo>
                  <a:pt x="147362" y="31501"/>
                </a:lnTo>
                <a:close/>
                <a:moveTo>
                  <a:pt x="4068" y="35444"/>
                </a:moveTo>
                <a:lnTo>
                  <a:pt x="4068" y="39203"/>
                </a:lnTo>
                <a:lnTo>
                  <a:pt x="184" y="39203"/>
                </a:lnTo>
                <a:lnTo>
                  <a:pt x="184" y="35444"/>
                </a:lnTo>
                <a:close/>
                <a:moveTo>
                  <a:pt x="8043" y="35444"/>
                </a:moveTo>
                <a:lnTo>
                  <a:pt x="8043" y="39203"/>
                </a:lnTo>
                <a:lnTo>
                  <a:pt x="4252" y="39203"/>
                </a:lnTo>
                <a:lnTo>
                  <a:pt x="4252" y="35444"/>
                </a:lnTo>
                <a:close/>
                <a:moveTo>
                  <a:pt x="12018" y="35444"/>
                </a:moveTo>
                <a:lnTo>
                  <a:pt x="12018" y="39203"/>
                </a:lnTo>
                <a:lnTo>
                  <a:pt x="8227" y="39203"/>
                </a:lnTo>
                <a:lnTo>
                  <a:pt x="8227" y="35444"/>
                </a:lnTo>
                <a:close/>
                <a:moveTo>
                  <a:pt x="15993" y="35444"/>
                </a:moveTo>
                <a:lnTo>
                  <a:pt x="15993" y="39203"/>
                </a:lnTo>
                <a:lnTo>
                  <a:pt x="12202" y="39203"/>
                </a:lnTo>
                <a:lnTo>
                  <a:pt x="12202" y="35444"/>
                </a:lnTo>
                <a:close/>
                <a:moveTo>
                  <a:pt x="19968" y="35444"/>
                </a:moveTo>
                <a:lnTo>
                  <a:pt x="19968" y="39203"/>
                </a:lnTo>
                <a:lnTo>
                  <a:pt x="16177" y="39203"/>
                </a:lnTo>
                <a:lnTo>
                  <a:pt x="16177" y="35444"/>
                </a:lnTo>
                <a:close/>
                <a:moveTo>
                  <a:pt x="23944" y="35444"/>
                </a:moveTo>
                <a:lnTo>
                  <a:pt x="23944" y="39203"/>
                </a:lnTo>
                <a:lnTo>
                  <a:pt x="20153" y="39203"/>
                </a:lnTo>
                <a:lnTo>
                  <a:pt x="20153" y="35444"/>
                </a:lnTo>
                <a:close/>
                <a:moveTo>
                  <a:pt x="27919" y="35444"/>
                </a:moveTo>
                <a:lnTo>
                  <a:pt x="27919" y="39203"/>
                </a:lnTo>
                <a:lnTo>
                  <a:pt x="24129" y="39203"/>
                </a:lnTo>
                <a:lnTo>
                  <a:pt x="24129" y="35444"/>
                </a:lnTo>
                <a:close/>
                <a:moveTo>
                  <a:pt x="31895" y="35444"/>
                </a:moveTo>
                <a:lnTo>
                  <a:pt x="31895" y="39203"/>
                </a:lnTo>
                <a:lnTo>
                  <a:pt x="28104" y="39203"/>
                </a:lnTo>
                <a:lnTo>
                  <a:pt x="28104" y="35444"/>
                </a:lnTo>
                <a:close/>
                <a:moveTo>
                  <a:pt x="35870" y="35444"/>
                </a:moveTo>
                <a:lnTo>
                  <a:pt x="35870" y="39203"/>
                </a:lnTo>
                <a:lnTo>
                  <a:pt x="32079" y="39203"/>
                </a:lnTo>
                <a:lnTo>
                  <a:pt x="32079" y="35444"/>
                </a:lnTo>
                <a:close/>
                <a:moveTo>
                  <a:pt x="39845" y="35444"/>
                </a:moveTo>
                <a:lnTo>
                  <a:pt x="39845" y="39203"/>
                </a:lnTo>
                <a:lnTo>
                  <a:pt x="36054" y="39203"/>
                </a:lnTo>
                <a:lnTo>
                  <a:pt x="36054" y="35444"/>
                </a:lnTo>
                <a:close/>
                <a:moveTo>
                  <a:pt x="43821" y="35444"/>
                </a:moveTo>
                <a:lnTo>
                  <a:pt x="43821" y="39203"/>
                </a:lnTo>
                <a:lnTo>
                  <a:pt x="40029" y="39203"/>
                </a:lnTo>
                <a:lnTo>
                  <a:pt x="40029" y="35444"/>
                </a:lnTo>
                <a:close/>
                <a:moveTo>
                  <a:pt x="47796" y="35444"/>
                </a:moveTo>
                <a:lnTo>
                  <a:pt x="47796" y="39203"/>
                </a:lnTo>
                <a:lnTo>
                  <a:pt x="44005" y="39203"/>
                </a:lnTo>
                <a:lnTo>
                  <a:pt x="44005" y="35444"/>
                </a:lnTo>
                <a:close/>
                <a:moveTo>
                  <a:pt x="51771" y="35444"/>
                </a:moveTo>
                <a:lnTo>
                  <a:pt x="51771" y="39203"/>
                </a:lnTo>
                <a:lnTo>
                  <a:pt x="47980" y="39203"/>
                </a:lnTo>
                <a:lnTo>
                  <a:pt x="47980" y="35444"/>
                </a:lnTo>
                <a:close/>
                <a:moveTo>
                  <a:pt x="55746" y="35444"/>
                </a:moveTo>
                <a:lnTo>
                  <a:pt x="55746" y="39203"/>
                </a:lnTo>
                <a:lnTo>
                  <a:pt x="51956" y="39203"/>
                </a:lnTo>
                <a:lnTo>
                  <a:pt x="51956" y="35444"/>
                </a:lnTo>
                <a:close/>
                <a:moveTo>
                  <a:pt x="59721" y="35444"/>
                </a:moveTo>
                <a:lnTo>
                  <a:pt x="59721" y="39203"/>
                </a:lnTo>
                <a:lnTo>
                  <a:pt x="55931" y="39203"/>
                </a:lnTo>
                <a:lnTo>
                  <a:pt x="55931" y="35444"/>
                </a:lnTo>
                <a:close/>
                <a:moveTo>
                  <a:pt x="63696" y="35444"/>
                </a:moveTo>
                <a:lnTo>
                  <a:pt x="63696" y="39203"/>
                </a:lnTo>
                <a:lnTo>
                  <a:pt x="59906" y="39203"/>
                </a:lnTo>
                <a:lnTo>
                  <a:pt x="59906" y="35444"/>
                </a:lnTo>
                <a:close/>
                <a:moveTo>
                  <a:pt x="67672" y="35444"/>
                </a:moveTo>
                <a:lnTo>
                  <a:pt x="67672" y="39203"/>
                </a:lnTo>
                <a:lnTo>
                  <a:pt x="63881" y="39203"/>
                </a:lnTo>
                <a:lnTo>
                  <a:pt x="63881" y="35444"/>
                </a:lnTo>
                <a:close/>
                <a:moveTo>
                  <a:pt x="71648" y="35444"/>
                </a:moveTo>
                <a:lnTo>
                  <a:pt x="71648" y="39203"/>
                </a:lnTo>
                <a:lnTo>
                  <a:pt x="67857" y="39203"/>
                </a:lnTo>
                <a:lnTo>
                  <a:pt x="67857" y="35444"/>
                </a:lnTo>
                <a:close/>
                <a:moveTo>
                  <a:pt x="75623" y="35444"/>
                </a:moveTo>
                <a:lnTo>
                  <a:pt x="75623" y="39203"/>
                </a:lnTo>
                <a:lnTo>
                  <a:pt x="71832" y="39203"/>
                </a:lnTo>
                <a:lnTo>
                  <a:pt x="71832" y="35444"/>
                </a:lnTo>
                <a:close/>
                <a:moveTo>
                  <a:pt x="79598" y="35444"/>
                </a:moveTo>
                <a:lnTo>
                  <a:pt x="79598" y="39203"/>
                </a:lnTo>
                <a:lnTo>
                  <a:pt x="75807" y="39203"/>
                </a:lnTo>
                <a:lnTo>
                  <a:pt x="75807" y="35444"/>
                </a:lnTo>
                <a:close/>
                <a:moveTo>
                  <a:pt x="83573" y="35444"/>
                </a:moveTo>
                <a:lnTo>
                  <a:pt x="83573" y="39203"/>
                </a:lnTo>
                <a:lnTo>
                  <a:pt x="79782" y="39203"/>
                </a:lnTo>
                <a:lnTo>
                  <a:pt x="79782" y="35444"/>
                </a:lnTo>
                <a:close/>
                <a:moveTo>
                  <a:pt x="87549" y="35444"/>
                </a:moveTo>
                <a:lnTo>
                  <a:pt x="87549" y="39203"/>
                </a:lnTo>
                <a:lnTo>
                  <a:pt x="83757" y="39203"/>
                </a:lnTo>
                <a:lnTo>
                  <a:pt x="83757" y="35444"/>
                </a:lnTo>
                <a:close/>
                <a:moveTo>
                  <a:pt x="91524" y="35444"/>
                </a:moveTo>
                <a:lnTo>
                  <a:pt x="91524" y="39203"/>
                </a:lnTo>
                <a:lnTo>
                  <a:pt x="87733" y="39203"/>
                </a:lnTo>
                <a:lnTo>
                  <a:pt x="87733" y="35444"/>
                </a:lnTo>
                <a:close/>
                <a:moveTo>
                  <a:pt x="95499" y="35444"/>
                </a:moveTo>
                <a:lnTo>
                  <a:pt x="95499" y="39203"/>
                </a:lnTo>
                <a:lnTo>
                  <a:pt x="91708" y="39203"/>
                </a:lnTo>
                <a:lnTo>
                  <a:pt x="91708" y="35444"/>
                </a:lnTo>
                <a:close/>
                <a:moveTo>
                  <a:pt x="99474" y="35444"/>
                </a:moveTo>
                <a:lnTo>
                  <a:pt x="99474" y="39203"/>
                </a:lnTo>
                <a:lnTo>
                  <a:pt x="95684" y="39203"/>
                </a:lnTo>
                <a:lnTo>
                  <a:pt x="95684" y="35444"/>
                </a:lnTo>
                <a:close/>
                <a:moveTo>
                  <a:pt x="103449" y="35444"/>
                </a:moveTo>
                <a:lnTo>
                  <a:pt x="103449" y="39203"/>
                </a:lnTo>
                <a:lnTo>
                  <a:pt x="99659" y="39203"/>
                </a:lnTo>
                <a:lnTo>
                  <a:pt x="99659" y="35444"/>
                </a:lnTo>
                <a:close/>
                <a:moveTo>
                  <a:pt x="107424" y="35444"/>
                </a:moveTo>
                <a:lnTo>
                  <a:pt x="107424" y="39203"/>
                </a:lnTo>
                <a:lnTo>
                  <a:pt x="103634" y="39203"/>
                </a:lnTo>
                <a:lnTo>
                  <a:pt x="103634" y="35444"/>
                </a:lnTo>
                <a:close/>
                <a:moveTo>
                  <a:pt x="111400" y="35444"/>
                </a:moveTo>
                <a:lnTo>
                  <a:pt x="111400" y="39203"/>
                </a:lnTo>
                <a:lnTo>
                  <a:pt x="107609" y="39203"/>
                </a:lnTo>
                <a:lnTo>
                  <a:pt x="107609" y="35444"/>
                </a:lnTo>
                <a:close/>
                <a:moveTo>
                  <a:pt x="115376" y="35444"/>
                </a:moveTo>
                <a:lnTo>
                  <a:pt x="115376" y="39203"/>
                </a:lnTo>
                <a:lnTo>
                  <a:pt x="111585" y="39203"/>
                </a:lnTo>
                <a:lnTo>
                  <a:pt x="111585" y="35444"/>
                </a:lnTo>
                <a:close/>
                <a:moveTo>
                  <a:pt x="119351" y="35444"/>
                </a:moveTo>
                <a:lnTo>
                  <a:pt x="119351" y="39203"/>
                </a:lnTo>
                <a:lnTo>
                  <a:pt x="115560" y="39203"/>
                </a:lnTo>
                <a:lnTo>
                  <a:pt x="115560" y="35444"/>
                </a:lnTo>
                <a:close/>
                <a:moveTo>
                  <a:pt x="123326" y="35444"/>
                </a:moveTo>
                <a:lnTo>
                  <a:pt x="123326" y="39203"/>
                </a:lnTo>
                <a:lnTo>
                  <a:pt x="119535" y="39203"/>
                </a:lnTo>
                <a:lnTo>
                  <a:pt x="119535" y="35444"/>
                </a:lnTo>
                <a:close/>
                <a:moveTo>
                  <a:pt x="127301" y="35444"/>
                </a:moveTo>
                <a:lnTo>
                  <a:pt x="127301" y="39203"/>
                </a:lnTo>
                <a:lnTo>
                  <a:pt x="123510" y="39203"/>
                </a:lnTo>
                <a:lnTo>
                  <a:pt x="123510" y="35444"/>
                </a:lnTo>
                <a:close/>
                <a:moveTo>
                  <a:pt x="131277" y="35444"/>
                </a:moveTo>
                <a:lnTo>
                  <a:pt x="131277" y="39203"/>
                </a:lnTo>
                <a:lnTo>
                  <a:pt x="127485" y="39203"/>
                </a:lnTo>
                <a:lnTo>
                  <a:pt x="127485" y="35444"/>
                </a:lnTo>
                <a:close/>
                <a:moveTo>
                  <a:pt x="135252" y="35444"/>
                </a:moveTo>
                <a:lnTo>
                  <a:pt x="135252" y="39203"/>
                </a:lnTo>
                <a:lnTo>
                  <a:pt x="131461" y="39203"/>
                </a:lnTo>
                <a:lnTo>
                  <a:pt x="131461" y="35444"/>
                </a:lnTo>
                <a:close/>
                <a:moveTo>
                  <a:pt x="139227" y="35444"/>
                </a:moveTo>
                <a:lnTo>
                  <a:pt x="139227" y="39203"/>
                </a:lnTo>
                <a:lnTo>
                  <a:pt x="135436" y="39203"/>
                </a:lnTo>
                <a:lnTo>
                  <a:pt x="135436" y="35444"/>
                </a:lnTo>
                <a:close/>
                <a:moveTo>
                  <a:pt x="143202" y="35444"/>
                </a:moveTo>
                <a:lnTo>
                  <a:pt x="143202" y="39203"/>
                </a:lnTo>
                <a:lnTo>
                  <a:pt x="139411" y="39203"/>
                </a:lnTo>
                <a:lnTo>
                  <a:pt x="139411" y="35444"/>
                </a:lnTo>
                <a:close/>
                <a:moveTo>
                  <a:pt x="147177" y="35444"/>
                </a:moveTo>
                <a:lnTo>
                  <a:pt x="147177" y="39203"/>
                </a:lnTo>
                <a:lnTo>
                  <a:pt x="143387" y="39203"/>
                </a:lnTo>
                <a:lnTo>
                  <a:pt x="143387" y="35444"/>
                </a:lnTo>
                <a:close/>
                <a:moveTo>
                  <a:pt x="151224" y="35444"/>
                </a:moveTo>
                <a:lnTo>
                  <a:pt x="151224" y="39203"/>
                </a:lnTo>
                <a:lnTo>
                  <a:pt x="147362" y="39203"/>
                </a:lnTo>
                <a:lnTo>
                  <a:pt x="147362" y="35444"/>
                </a:lnTo>
                <a:close/>
                <a:moveTo>
                  <a:pt x="4068" y="39386"/>
                </a:moveTo>
                <a:lnTo>
                  <a:pt x="4068" y="43147"/>
                </a:lnTo>
                <a:lnTo>
                  <a:pt x="184" y="43147"/>
                </a:lnTo>
                <a:lnTo>
                  <a:pt x="184" y="39386"/>
                </a:lnTo>
                <a:close/>
                <a:moveTo>
                  <a:pt x="8043" y="39386"/>
                </a:moveTo>
                <a:lnTo>
                  <a:pt x="8043" y="43147"/>
                </a:lnTo>
                <a:lnTo>
                  <a:pt x="4252" y="43147"/>
                </a:lnTo>
                <a:lnTo>
                  <a:pt x="4252" y="39386"/>
                </a:lnTo>
                <a:close/>
                <a:moveTo>
                  <a:pt x="12018" y="39386"/>
                </a:moveTo>
                <a:lnTo>
                  <a:pt x="12018" y="43147"/>
                </a:lnTo>
                <a:lnTo>
                  <a:pt x="8227" y="43147"/>
                </a:lnTo>
                <a:lnTo>
                  <a:pt x="8227" y="39386"/>
                </a:lnTo>
                <a:close/>
                <a:moveTo>
                  <a:pt x="15993" y="39386"/>
                </a:moveTo>
                <a:lnTo>
                  <a:pt x="15993" y="43147"/>
                </a:lnTo>
                <a:lnTo>
                  <a:pt x="12202" y="43147"/>
                </a:lnTo>
                <a:lnTo>
                  <a:pt x="12202" y="39386"/>
                </a:lnTo>
                <a:close/>
                <a:moveTo>
                  <a:pt x="19968" y="39386"/>
                </a:moveTo>
                <a:lnTo>
                  <a:pt x="19968" y="43147"/>
                </a:lnTo>
                <a:lnTo>
                  <a:pt x="16177" y="43147"/>
                </a:lnTo>
                <a:lnTo>
                  <a:pt x="16177" y="39386"/>
                </a:lnTo>
                <a:close/>
                <a:moveTo>
                  <a:pt x="23944" y="39386"/>
                </a:moveTo>
                <a:lnTo>
                  <a:pt x="23944" y="43147"/>
                </a:lnTo>
                <a:lnTo>
                  <a:pt x="20153" y="43147"/>
                </a:lnTo>
                <a:lnTo>
                  <a:pt x="20153" y="39386"/>
                </a:lnTo>
                <a:close/>
                <a:moveTo>
                  <a:pt x="27919" y="39386"/>
                </a:moveTo>
                <a:lnTo>
                  <a:pt x="27919" y="43147"/>
                </a:lnTo>
                <a:lnTo>
                  <a:pt x="24129" y="43147"/>
                </a:lnTo>
                <a:lnTo>
                  <a:pt x="24129" y="39386"/>
                </a:lnTo>
                <a:close/>
                <a:moveTo>
                  <a:pt x="31895" y="39386"/>
                </a:moveTo>
                <a:lnTo>
                  <a:pt x="31895" y="43147"/>
                </a:lnTo>
                <a:lnTo>
                  <a:pt x="28104" y="43147"/>
                </a:lnTo>
                <a:lnTo>
                  <a:pt x="28104" y="39386"/>
                </a:lnTo>
                <a:close/>
                <a:moveTo>
                  <a:pt x="35870" y="39386"/>
                </a:moveTo>
                <a:lnTo>
                  <a:pt x="35870" y="43147"/>
                </a:lnTo>
                <a:lnTo>
                  <a:pt x="32079" y="43147"/>
                </a:lnTo>
                <a:lnTo>
                  <a:pt x="32079" y="39386"/>
                </a:lnTo>
                <a:close/>
                <a:moveTo>
                  <a:pt x="39845" y="39386"/>
                </a:moveTo>
                <a:lnTo>
                  <a:pt x="39845" y="43147"/>
                </a:lnTo>
                <a:lnTo>
                  <a:pt x="36054" y="43147"/>
                </a:lnTo>
                <a:lnTo>
                  <a:pt x="36054" y="39386"/>
                </a:lnTo>
                <a:close/>
                <a:moveTo>
                  <a:pt x="43821" y="39386"/>
                </a:moveTo>
                <a:lnTo>
                  <a:pt x="43821" y="43147"/>
                </a:lnTo>
                <a:lnTo>
                  <a:pt x="40029" y="43147"/>
                </a:lnTo>
                <a:lnTo>
                  <a:pt x="40029" y="39386"/>
                </a:lnTo>
                <a:close/>
                <a:moveTo>
                  <a:pt x="47796" y="39386"/>
                </a:moveTo>
                <a:lnTo>
                  <a:pt x="47796" y="43147"/>
                </a:lnTo>
                <a:lnTo>
                  <a:pt x="44005" y="43147"/>
                </a:lnTo>
                <a:lnTo>
                  <a:pt x="44005" y="39386"/>
                </a:lnTo>
                <a:close/>
                <a:moveTo>
                  <a:pt x="51771" y="39386"/>
                </a:moveTo>
                <a:lnTo>
                  <a:pt x="51771" y="43147"/>
                </a:lnTo>
                <a:lnTo>
                  <a:pt x="47980" y="43147"/>
                </a:lnTo>
                <a:lnTo>
                  <a:pt x="47980" y="39386"/>
                </a:lnTo>
                <a:close/>
                <a:moveTo>
                  <a:pt x="55746" y="39386"/>
                </a:moveTo>
                <a:lnTo>
                  <a:pt x="55746" y="43147"/>
                </a:lnTo>
                <a:lnTo>
                  <a:pt x="51956" y="43147"/>
                </a:lnTo>
                <a:lnTo>
                  <a:pt x="51956" y="39386"/>
                </a:lnTo>
                <a:close/>
                <a:moveTo>
                  <a:pt x="59721" y="39386"/>
                </a:moveTo>
                <a:lnTo>
                  <a:pt x="59721" y="43147"/>
                </a:lnTo>
                <a:lnTo>
                  <a:pt x="55931" y="43147"/>
                </a:lnTo>
                <a:lnTo>
                  <a:pt x="55931" y="39386"/>
                </a:lnTo>
                <a:close/>
                <a:moveTo>
                  <a:pt x="63696" y="39386"/>
                </a:moveTo>
                <a:lnTo>
                  <a:pt x="63696" y="43147"/>
                </a:lnTo>
                <a:lnTo>
                  <a:pt x="59906" y="43147"/>
                </a:lnTo>
                <a:lnTo>
                  <a:pt x="59906" y="39386"/>
                </a:lnTo>
                <a:close/>
                <a:moveTo>
                  <a:pt x="67672" y="39386"/>
                </a:moveTo>
                <a:lnTo>
                  <a:pt x="67672" y="43147"/>
                </a:lnTo>
                <a:lnTo>
                  <a:pt x="63881" y="43147"/>
                </a:lnTo>
                <a:lnTo>
                  <a:pt x="63881" y="39386"/>
                </a:lnTo>
                <a:close/>
                <a:moveTo>
                  <a:pt x="71648" y="39386"/>
                </a:moveTo>
                <a:lnTo>
                  <a:pt x="71648" y="43147"/>
                </a:lnTo>
                <a:lnTo>
                  <a:pt x="67857" y="43147"/>
                </a:lnTo>
                <a:lnTo>
                  <a:pt x="67857" y="39386"/>
                </a:lnTo>
                <a:close/>
                <a:moveTo>
                  <a:pt x="75623" y="39386"/>
                </a:moveTo>
                <a:lnTo>
                  <a:pt x="75623" y="43147"/>
                </a:lnTo>
                <a:lnTo>
                  <a:pt x="71832" y="43147"/>
                </a:lnTo>
                <a:lnTo>
                  <a:pt x="71832" y="39386"/>
                </a:lnTo>
                <a:close/>
                <a:moveTo>
                  <a:pt x="79598" y="39386"/>
                </a:moveTo>
                <a:lnTo>
                  <a:pt x="79598" y="43147"/>
                </a:lnTo>
                <a:lnTo>
                  <a:pt x="75807" y="43147"/>
                </a:lnTo>
                <a:lnTo>
                  <a:pt x="75807" y="39386"/>
                </a:lnTo>
                <a:close/>
                <a:moveTo>
                  <a:pt x="83573" y="39386"/>
                </a:moveTo>
                <a:lnTo>
                  <a:pt x="83573" y="43147"/>
                </a:lnTo>
                <a:lnTo>
                  <a:pt x="79782" y="43147"/>
                </a:lnTo>
                <a:lnTo>
                  <a:pt x="79782" y="39386"/>
                </a:lnTo>
                <a:close/>
                <a:moveTo>
                  <a:pt x="87549" y="39386"/>
                </a:moveTo>
                <a:lnTo>
                  <a:pt x="87549" y="43147"/>
                </a:lnTo>
                <a:lnTo>
                  <a:pt x="83757" y="43147"/>
                </a:lnTo>
                <a:lnTo>
                  <a:pt x="83757" y="39386"/>
                </a:lnTo>
                <a:close/>
                <a:moveTo>
                  <a:pt x="91524" y="39386"/>
                </a:moveTo>
                <a:lnTo>
                  <a:pt x="91524" y="43147"/>
                </a:lnTo>
                <a:lnTo>
                  <a:pt x="87733" y="43147"/>
                </a:lnTo>
                <a:lnTo>
                  <a:pt x="87733" y="39386"/>
                </a:lnTo>
                <a:close/>
                <a:moveTo>
                  <a:pt x="95499" y="39386"/>
                </a:moveTo>
                <a:lnTo>
                  <a:pt x="95499" y="43147"/>
                </a:lnTo>
                <a:lnTo>
                  <a:pt x="91708" y="43147"/>
                </a:lnTo>
                <a:lnTo>
                  <a:pt x="91708" y="39386"/>
                </a:lnTo>
                <a:close/>
                <a:moveTo>
                  <a:pt x="99474" y="39386"/>
                </a:moveTo>
                <a:lnTo>
                  <a:pt x="99474" y="43147"/>
                </a:lnTo>
                <a:lnTo>
                  <a:pt x="95684" y="43147"/>
                </a:lnTo>
                <a:lnTo>
                  <a:pt x="95684" y="39386"/>
                </a:lnTo>
                <a:close/>
                <a:moveTo>
                  <a:pt x="103449" y="39386"/>
                </a:moveTo>
                <a:lnTo>
                  <a:pt x="103449" y="43147"/>
                </a:lnTo>
                <a:lnTo>
                  <a:pt x="99659" y="43147"/>
                </a:lnTo>
                <a:lnTo>
                  <a:pt x="99659" y="39386"/>
                </a:lnTo>
                <a:close/>
                <a:moveTo>
                  <a:pt x="107424" y="39386"/>
                </a:moveTo>
                <a:lnTo>
                  <a:pt x="107424" y="43147"/>
                </a:lnTo>
                <a:lnTo>
                  <a:pt x="103634" y="43147"/>
                </a:lnTo>
                <a:lnTo>
                  <a:pt x="103634" y="39386"/>
                </a:lnTo>
                <a:close/>
                <a:moveTo>
                  <a:pt x="111400" y="39386"/>
                </a:moveTo>
                <a:lnTo>
                  <a:pt x="111400" y="43147"/>
                </a:lnTo>
                <a:lnTo>
                  <a:pt x="107609" y="43147"/>
                </a:lnTo>
                <a:lnTo>
                  <a:pt x="107609" y="39386"/>
                </a:lnTo>
                <a:close/>
                <a:moveTo>
                  <a:pt x="115376" y="39386"/>
                </a:moveTo>
                <a:lnTo>
                  <a:pt x="115376" y="43147"/>
                </a:lnTo>
                <a:lnTo>
                  <a:pt x="111585" y="43147"/>
                </a:lnTo>
                <a:lnTo>
                  <a:pt x="111585" y="39386"/>
                </a:lnTo>
                <a:close/>
                <a:moveTo>
                  <a:pt x="119351" y="39386"/>
                </a:moveTo>
                <a:lnTo>
                  <a:pt x="119351" y="43147"/>
                </a:lnTo>
                <a:lnTo>
                  <a:pt x="115560" y="43147"/>
                </a:lnTo>
                <a:lnTo>
                  <a:pt x="115560" y="39386"/>
                </a:lnTo>
                <a:close/>
                <a:moveTo>
                  <a:pt x="123326" y="39386"/>
                </a:moveTo>
                <a:lnTo>
                  <a:pt x="123326" y="43147"/>
                </a:lnTo>
                <a:lnTo>
                  <a:pt x="119535" y="43147"/>
                </a:lnTo>
                <a:lnTo>
                  <a:pt x="119535" y="39386"/>
                </a:lnTo>
                <a:close/>
                <a:moveTo>
                  <a:pt x="127301" y="39386"/>
                </a:moveTo>
                <a:lnTo>
                  <a:pt x="127301" y="43147"/>
                </a:lnTo>
                <a:lnTo>
                  <a:pt x="123510" y="43147"/>
                </a:lnTo>
                <a:lnTo>
                  <a:pt x="123510" y="39386"/>
                </a:lnTo>
                <a:close/>
                <a:moveTo>
                  <a:pt x="131277" y="39386"/>
                </a:moveTo>
                <a:lnTo>
                  <a:pt x="131277" y="43147"/>
                </a:lnTo>
                <a:lnTo>
                  <a:pt x="127485" y="43147"/>
                </a:lnTo>
                <a:lnTo>
                  <a:pt x="127485" y="39386"/>
                </a:lnTo>
                <a:close/>
                <a:moveTo>
                  <a:pt x="135252" y="39386"/>
                </a:moveTo>
                <a:lnTo>
                  <a:pt x="135252" y="43147"/>
                </a:lnTo>
                <a:lnTo>
                  <a:pt x="131461" y="43147"/>
                </a:lnTo>
                <a:lnTo>
                  <a:pt x="131461" y="39386"/>
                </a:lnTo>
                <a:close/>
                <a:moveTo>
                  <a:pt x="139227" y="39386"/>
                </a:moveTo>
                <a:lnTo>
                  <a:pt x="139227" y="43147"/>
                </a:lnTo>
                <a:lnTo>
                  <a:pt x="135436" y="43147"/>
                </a:lnTo>
                <a:lnTo>
                  <a:pt x="135436" y="39386"/>
                </a:lnTo>
                <a:close/>
                <a:moveTo>
                  <a:pt x="143202" y="39386"/>
                </a:moveTo>
                <a:lnTo>
                  <a:pt x="143202" y="43147"/>
                </a:lnTo>
                <a:lnTo>
                  <a:pt x="139411" y="43147"/>
                </a:lnTo>
                <a:lnTo>
                  <a:pt x="139411" y="39386"/>
                </a:lnTo>
                <a:close/>
                <a:moveTo>
                  <a:pt x="147177" y="39386"/>
                </a:moveTo>
                <a:lnTo>
                  <a:pt x="147177" y="43147"/>
                </a:lnTo>
                <a:lnTo>
                  <a:pt x="143387" y="43147"/>
                </a:lnTo>
                <a:lnTo>
                  <a:pt x="143387" y="39386"/>
                </a:lnTo>
                <a:close/>
                <a:moveTo>
                  <a:pt x="151224" y="39386"/>
                </a:moveTo>
                <a:lnTo>
                  <a:pt x="151224" y="43147"/>
                </a:lnTo>
                <a:lnTo>
                  <a:pt x="147362" y="43147"/>
                </a:lnTo>
                <a:lnTo>
                  <a:pt x="147362" y="39386"/>
                </a:lnTo>
                <a:close/>
                <a:moveTo>
                  <a:pt x="4068" y="43330"/>
                </a:moveTo>
                <a:lnTo>
                  <a:pt x="4068" y="47089"/>
                </a:lnTo>
                <a:lnTo>
                  <a:pt x="184" y="47089"/>
                </a:lnTo>
                <a:lnTo>
                  <a:pt x="184" y="43330"/>
                </a:lnTo>
                <a:close/>
                <a:moveTo>
                  <a:pt x="8043" y="43330"/>
                </a:moveTo>
                <a:lnTo>
                  <a:pt x="8043" y="47089"/>
                </a:lnTo>
                <a:lnTo>
                  <a:pt x="4252" y="47089"/>
                </a:lnTo>
                <a:lnTo>
                  <a:pt x="4252" y="43330"/>
                </a:lnTo>
                <a:close/>
                <a:moveTo>
                  <a:pt x="12018" y="43330"/>
                </a:moveTo>
                <a:lnTo>
                  <a:pt x="12018" y="47089"/>
                </a:lnTo>
                <a:lnTo>
                  <a:pt x="8227" y="47089"/>
                </a:lnTo>
                <a:lnTo>
                  <a:pt x="8227" y="43330"/>
                </a:lnTo>
                <a:close/>
                <a:moveTo>
                  <a:pt x="15993" y="43330"/>
                </a:moveTo>
                <a:lnTo>
                  <a:pt x="15993" y="47089"/>
                </a:lnTo>
                <a:lnTo>
                  <a:pt x="12202" y="47089"/>
                </a:lnTo>
                <a:lnTo>
                  <a:pt x="12202" y="43330"/>
                </a:lnTo>
                <a:close/>
                <a:moveTo>
                  <a:pt x="19968" y="43330"/>
                </a:moveTo>
                <a:lnTo>
                  <a:pt x="19968" y="47089"/>
                </a:lnTo>
                <a:lnTo>
                  <a:pt x="16177" y="47089"/>
                </a:lnTo>
                <a:lnTo>
                  <a:pt x="16177" y="43330"/>
                </a:lnTo>
                <a:close/>
                <a:moveTo>
                  <a:pt x="23944" y="43330"/>
                </a:moveTo>
                <a:lnTo>
                  <a:pt x="23944" y="47089"/>
                </a:lnTo>
                <a:lnTo>
                  <a:pt x="20153" y="47089"/>
                </a:lnTo>
                <a:lnTo>
                  <a:pt x="20153" y="43330"/>
                </a:lnTo>
                <a:close/>
                <a:moveTo>
                  <a:pt x="27919" y="43330"/>
                </a:moveTo>
                <a:lnTo>
                  <a:pt x="27919" y="47089"/>
                </a:lnTo>
                <a:lnTo>
                  <a:pt x="24129" y="47089"/>
                </a:lnTo>
                <a:lnTo>
                  <a:pt x="24129" y="43330"/>
                </a:lnTo>
                <a:close/>
                <a:moveTo>
                  <a:pt x="31895" y="43330"/>
                </a:moveTo>
                <a:lnTo>
                  <a:pt x="31895" y="47089"/>
                </a:lnTo>
                <a:lnTo>
                  <a:pt x="28104" y="47089"/>
                </a:lnTo>
                <a:lnTo>
                  <a:pt x="28104" y="43330"/>
                </a:lnTo>
                <a:close/>
                <a:moveTo>
                  <a:pt x="35870" y="43330"/>
                </a:moveTo>
                <a:lnTo>
                  <a:pt x="35870" y="47089"/>
                </a:lnTo>
                <a:lnTo>
                  <a:pt x="32079" y="47089"/>
                </a:lnTo>
                <a:lnTo>
                  <a:pt x="32079" y="43330"/>
                </a:lnTo>
                <a:close/>
                <a:moveTo>
                  <a:pt x="39845" y="43330"/>
                </a:moveTo>
                <a:lnTo>
                  <a:pt x="39845" y="47089"/>
                </a:lnTo>
                <a:lnTo>
                  <a:pt x="36054" y="47089"/>
                </a:lnTo>
                <a:lnTo>
                  <a:pt x="36054" y="43330"/>
                </a:lnTo>
                <a:close/>
                <a:moveTo>
                  <a:pt x="43821" y="43330"/>
                </a:moveTo>
                <a:lnTo>
                  <a:pt x="43821" y="47089"/>
                </a:lnTo>
                <a:lnTo>
                  <a:pt x="40029" y="47089"/>
                </a:lnTo>
                <a:lnTo>
                  <a:pt x="40029" y="43330"/>
                </a:lnTo>
                <a:close/>
                <a:moveTo>
                  <a:pt x="47796" y="43330"/>
                </a:moveTo>
                <a:lnTo>
                  <a:pt x="47796" y="47089"/>
                </a:lnTo>
                <a:lnTo>
                  <a:pt x="44005" y="47089"/>
                </a:lnTo>
                <a:lnTo>
                  <a:pt x="44005" y="43330"/>
                </a:lnTo>
                <a:close/>
                <a:moveTo>
                  <a:pt x="51771" y="43330"/>
                </a:moveTo>
                <a:lnTo>
                  <a:pt x="51771" y="47089"/>
                </a:lnTo>
                <a:lnTo>
                  <a:pt x="47980" y="47089"/>
                </a:lnTo>
                <a:lnTo>
                  <a:pt x="47980" y="43330"/>
                </a:lnTo>
                <a:close/>
                <a:moveTo>
                  <a:pt x="55746" y="43330"/>
                </a:moveTo>
                <a:lnTo>
                  <a:pt x="55746" y="47089"/>
                </a:lnTo>
                <a:lnTo>
                  <a:pt x="51956" y="47089"/>
                </a:lnTo>
                <a:lnTo>
                  <a:pt x="51956" y="43330"/>
                </a:lnTo>
                <a:close/>
                <a:moveTo>
                  <a:pt x="59721" y="43330"/>
                </a:moveTo>
                <a:lnTo>
                  <a:pt x="59721" y="47089"/>
                </a:lnTo>
                <a:lnTo>
                  <a:pt x="55931" y="47089"/>
                </a:lnTo>
                <a:lnTo>
                  <a:pt x="55931" y="43330"/>
                </a:lnTo>
                <a:close/>
                <a:moveTo>
                  <a:pt x="63696" y="43330"/>
                </a:moveTo>
                <a:lnTo>
                  <a:pt x="63696" y="47089"/>
                </a:lnTo>
                <a:lnTo>
                  <a:pt x="59906" y="47089"/>
                </a:lnTo>
                <a:lnTo>
                  <a:pt x="59906" y="43330"/>
                </a:lnTo>
                <a:close/>
                <a:moveTo>
                  <a:pt x="67672" y="43330"/>
                </a:moveTo>
                <a:lnTo>
                  <a:pt x="67672" y="47089"/>
                </a:lnTo>
                <a:lnTo>
                  <a:pt x="63881" y="47089"/>
                </a:lnTo>
                <a:lnTo>
                  <a:pt x="63881" y="43330"/>
                </a:lnTo>
                <a:close/>
                <a:moveTo>
                  <a:pt x="71648" y="43330"/>
                </a:moveTo>
                <a:lnTo>
                  <a:pt x="71648" y="47089"/>
                </a:lnTo>
                <a:lnTo>
                  <a:pt x="67857" y="47089"/>
                </a:lnTo>
                <a:lnTo>
                  <a:pt x="67857" y="43330"/>
                </a:lnTo>
                <a:close/>
                <a:moveTo>
                  <a:pt x="75623" y="43330"/>
                </a:moveTo>
                <a:lnTo>
                  <a:pt x="75623" y="47089"/>
                </a:lnTo>
                <a:lnTo>
                  <a:pt x="71832" y="47089"/>
                </a:lnTo>
                <a:lnTo>
                  <a:pt x="71832" y="43330"/>
                </a:lnTo>
                <a:close/>
                <a:moveTo>
                  <a:pt x="79598" y="43330"/>
                </a:moveTo>
                <a:lnTo>
                  <a:pt x="79598" y="47089"/>
                </a:lnTo>
                <a:lnTo>
                  <a:pt x="75807" y="47089"/>
                </a:lnTo>
                <a:lnTo>
                  <a:pt x="75807" y="43330"/>
                </a:lnTo>
                <a:close/>
                <a:moveTo>
                  <a:pt x="83573" y="43330"/>
                </a:moveTo>
                <a:lnTo>
                  <a:pt x="83573" y="47089"/>
                </a:lnTo>
                <a:lnTo>
                  <a:pt x="79782" y="47089"/>
                </a:lnTo>
                <a:lnTo>
                  <a:pt x="79782" y="43330"/>
                </a:lnTo>
                <a:close/>
                <a:moveTo>
                  <a:pt x="87549" y="43330"/>
                </a:moveTo>
                <a:lnTo>
                  <a:pt x="87549" y="47089"/>
                </a:lnTo>
                <a:lnTo>
                  <a:pt x="83757" y="47089"/>
                </a:lnTo>
                <a:lnTo>
                  <a:pt x="83757" y="43330"/>
                </a:lnTo>
                <a:close/>
                <a:moveTo>
                  <a:pt x="91524" y="43330"/>
                </a:moveTo>
                <a:lnTo>
                  <a:pt x="91524" y="47089"/>
                </a:lnTo>
                <a:lnTo>
                  <a:pt x="87733" y="47089"/>
                </a:lnTo>
                <a:lnTo>
                  <a:pt x="87733" y="43330"/>
                </a:lnTo>
                <a:close/>
                <a:moveTo>
                  <a:pt x="95499" y="43330"/>
                </a:moveTo>
                <a:lnTo>
                  <a:pt x="95499" y="47089"/>
                </a:lnTo>
                <a:lnTo>
                  <a:pt x="91708" y="47089"/>
                </a:lnTo>
                <a:lnTo>
                  <a:pt x="91708" y="43330"/>
                </a:lnTo>
                <a:close/>
                <a:moveTo>
                  <a:pt x="99474" y="43330"/>
                </a:moveTo>
                <a:lnTo>
                  <a:pt x="99474" y="47089"/>
                </a:lnTo>
                <a:lnTo>
                  <a:pt x="95684" y="47089"/>
                </a:lnTo>
                <a:lnTo>
                  <a:pt x="95684" y="43330"/>
                </a:lnTo>
                <a:close/>
                <a:moveTo>
                  <a:pt x="103449" y="43330"/>
                </a:moveTo>
                <a:lnTo>
                  <a:pt x="103449" y="47089"/>
                </a:lnTo>
                <a:lnTo>
                  <a:pt x="99659" y="47089"/>
                </a:lnTo>
                <a:lnTo>
                  <a:pt x="99659" y="43330"/>
                </a:lnTo>
                <a:close/>
                <a:moveTo>
                  <a:pt x="107424" y="43330"/>
                </a:moveTo>
                <a:lnTo>
                  <a:pt x="107424" y="47089"/>
                </a:lnTo>
                <a:lnTo>
                  <a:pt x="103634" y="47089"/>
                </a:lnTo>
                <a:lnTo>
                  <a:pt x="103634" y="43330"/>
                </a:lnTo>
                <a:close/>
                <a:moveTo>
                  <a:pt x="111400" y="43330"/>
                </a:moveTo>
                <a:lnTo>
                  <a:pt x="111400" y="47089"/>
                </a:lnTo>
                <a:lnTo>
                  <a:pt x="107609" y="47089"/>
                </a:lnTo>
                <a:lnTo>
                  <a:pt x="107609" y="43330"/>
                </a:lnTo>
                <a:close/>
                <a:moveTo>
                  <a:pt x="115376" y="43330"/>
                </a:moveTo>
                <a:lnTo>
                  <a:pt x="115376" y="47089"/>
                </a:lnTo>
                <a:lnTo>
                  <a:pt x="111585" y="47089"/>
                </a:lnTo>
                <a:lnTo>
                  <a:pt x="111585" y="43330"/>
                </a:lnTo>
                <a:close/>
                <a:moveTo>
                  <a:pt x="119351" y="43330"/>
                </a:moveTo>
                <a:lnTo>
                  <a:pt x="119351" y="47089"/>
                </a:lnTo>
                <a:lnTo>
                  <a:pt x="115560" y="47089"/>
                </a:lnTo>
                <a:lnTo>
                  <a:pt x="115560" y="43330"/>
                </a:lnTo>
                <a:close/>
                <a:moveTo>
                  <a:pt x="123326" y="43330"/>
                </a:moveTo>
                <a:lnTo>
                  <a:pt x="123326" y="47089"/>
                </a:lnTo>
                <a:lnTo>
                  <a:pt x="119535" y="47089"/>
                </a:lnTo>
                <a:lnTo>
                  <a:pt x="119535" y="43330"/>
                </a:lnTo>
                <a:close/>
                <a:moveTo>
                  <a:pt x="127301" y="43330"/>
                </a:moveTo>
                <a:lnTo>
                  <a:pt x="127301" y="47089"/>
                </a:lnTo>
                <a:lnTo>
                  <a:pt x="123510" y="47089"/>
                </a:lnTo>
                <a:lnTo>
                  <a:pt x="123510" y="43330"/>
                </a:lnTo>
                <a:close/>
                <a:moveTo>
                  <a:pt x="131277" y="43330"/>
                </a:moveTo>
                <a:lnTo>
                  <a:pt x="131277" y="47089"/>
                </a:lnTo>
                <a:lnTo>
                  <a:pt x="127485" y="47089"/>
                </a:lnTo>
                <a:lnTo>
                  <a:pt x="127485" y="43330"/>
                </a:lnTo>
                <a:close/>
                <a:moveTo>
                  <a:pt x="135252" y="43330"/>
                </a:moveTo>
                <a:lnTo>
                  <a:pt x="135252" y="47089"/>
                </a:lnTo>
                <a:lnTo>
                  <a:pt x="131461" y="47089"/>
                </a:lnTo>
                <a:lnTo>
                  <a:pt x="131461" y="43330"/>
                </a:lnTo>
                <a:close/>
                <a:moveTo>
                  <a:pt x="139227" y="43330"/>
                </a:moveTo>
                <a:lnTo>
                  <a:pt x="139227" y="47089"/>
                </a:lnTo>
                <a:lnTo>
                  <a:pt x="135436" y="47089"/>
                </a:lnTo>
                <a:lnTo>
                  <a:pt x="135436" y="43330"/>
                </a:lnTo>
                <a:close/>
                <a:moveTo>
                  <a:pt x="143202" y="43330"/>
                </a:moveTo>
                <a:lnTo>
                  <a:pt x="143202" y="47089"/>
                </a:lnTo>
                <a:lnTo>
                  <a:pt x="139411" y="47089"/>
                </a:lnTo>
                <a:lnTo>
                  <a:pt x="139411" y="43330"/>
                </a:lnTo>
                <a:close/>
                <a:moveTo>
                  <a:pt x="147177" y="43330"/>
                </a:moveTo>
                <a:lnTo>
                  <a:pt x="147177" y="47089"/>
                </a:lnTo>
                <a:lnTo>
                  <a:pt x="143387" y="47089"/>
                </a:lnTo>
                <a:lnTo>
                  <a:pt x="143387" y="43330"/>
                </a:lnTo>
                <a:close/>
                <a:moveTo>
                  <a:pt x="151224" y="43330"/>
                </a:moveTo>
                <a:lnTo>
                  <a:pt x="151224" y="47089"/>
                </a:lnTo>
                <a:lnTo>
                  <a:pt x="147362" y="47089"/>
                </a:lnTo>
                <a:lnTo>
                  <a:pt x="147362" y="43330"/>
                </a:lnTo>
                <a:close/>
                <a:moveTo>
                  <a:pt x="4068" y="47272"/>
                </a:moveTo>
                <a:lnTo>
                  <a:pt x="4068" y="51032"/>
                </a:lnTo>
                <a:lnTo>
                  <a:pt x="184" y="51032"/>
                </a:lnTo>
                <a:lnTo>
                  <a:pt x="184" y="47272"/>
                </a:lnTo>
                <a:close/>
                <a:moveTo>
                  <a:pt x="8043" y="47272"/>
                </a:moveTo>
                <a:lnTo>
                  <a:pt x="8043" y="51032"/>
                </a:lnTo>
                <a:lnTo>
                  <a:pt x="4252" y="51032"/>
                </a:lnTo>
                <a:lnTo>
                  <a:pt x="4252" y="47272"/>
                </a:lnTo>
                <a:close/>
                <a:moveTo>
                  <a:pt x="12018" y="47272"/>
                </a:moveTo>
                <a:lnTo>
                  <a:pt x="12018" y="51032"/>
                </a:lnTo>
                <a:lnTo>
                  <a:pt x="8227" y="51032"/>
                </a:lnTo>
                <a:lnTo>
                  <a:pt x="8227" y="47272"/>
                </a:lnTo>
                <a:close/>
                <a:moveTo>
                  <a:pt x="15993" y="47272"/>
                </a:moveTo>
                <a:lnTo>
                  <a:pt x="15993" y="51032"/>
                </a:lnTo>
                <a:lnTo>
                  <a:pt x="12202" y="51032"/>
                </a:lnTo>
                <a:lnTo>
                  <a:pt x="12202" y="47272"/>
                </a:lnTo>
                <a:close/>
                <a:moveTo>
                  <a:pt x="19968" y="47272"/>
                </a:moveTo>
                <a:lnTo>
                  <a:pt x="19968" y="51032"/>
                </a:lnTo>
                <a:lnTo>
                  <a:pt x="16177" y="51032"/>
                </a:lnTo>
                <a:lnTo>
                  <a:pt x="16177" y="47272"/>
                </a:lnTo>
                <a:close/>
                <a:moveTo>
                  <a:pt x="23944" y="47272"/>
                </a:moveTo>
                <a:lnTo>
                  <a:pt x="23944" y="51032"/>
                </a:lnTo>
                <a:lnTo>
                  <a:pt x="20153" y="51032"/>
                </a:lnTo>
                <a:lnTo>
                  <a:pt x="20153" y="47272"/>
                </a:lnTo>
                <a:close/>
                <a:moveTo>
                  <a:pt x="27919" y="47272"/>
                </a:moveTo>
                <a:lnTo>
                  <a:pt x="27919" y="51032"/>
                </a:lnTo>
                <a:lnTo>
                  <a:pt x="24129" y="51032"/>
                </a:lnTo>
                <a:lnTo>
                  <a:pt x="24129" y="47272"/>
                </a:lnTo>
                <a:close/>
                <a:moveTo>
                  <a:pt x="31895" y="47272"/>
                </a:moveTo>
                <a:lnTo>
                  <a:pt x="31895" y="51032"/>
                </a:lnTo>
                <a:lnTo>
                  <a:pt x="28104" y="51032"/>
                </a:lnTo>
                <a:lnTo>
                  <a:pt x="28104" y="47272"/>
                </a:lnTo>
                <a:close/>
                <a:moveTo>
                  <a:pt x="35870" y="47272"/>
                </a:moveTo>
                <a:lnTo>
                  <a:pt x="35870" y="51032"/>
                </a:lnTo>
                <a:lnTo>
                  <a:pt x="32079" y="51032"/>
                </a:lnTo>
                <a:lnTo>
                  <a:pt x="32079" y="47272"/>
                </a:lnTo>
                <a:close/>
                <a:moveTo>
                  <a:pt x="39845" y="47272"/>
                </a:moveTo>
                <a:lnTo>
                  <a:pt x="39845" y="51032"/>
                </a:lnTo>
                <a:lnTo>
                  <a:pt x="36054" y="51032"/>
                </a:lnTo>
                <a:lnTo>
                  <a:pt x="36054" y="47272"/>
                </a:lnTo>
                <a:close/>
                <a:moveTo>
                  <a:pt x="43821" y="47272"/>
                </a:moveTo>
                <a:lnTo>
                  <a:pt x="43821" y="51032"/>
                </a:lnTo>
                <a:lnTo>
                  <a:pt x="40029" y="51032"/>
                </a:lnTo>
                <a:lnTo>
                  <a:pt x="40029" y="47272"/>
                </a:lnTo>
                <a:close/>
                <a:moveTo>
                  <a:pt x="47796" y="47272"/>
                </a:moveTo>
                <a:lnTo>
                  <a:pt x="47796" y="51032"/>
                </a:lnTo>
                <a:lnTo>
                  <a:pt x="44005" y="51032"/>
                </a:lnTo>
                <a:lnTo>
                  <a:pt x="44005" y="47272"/>
                </a:lnTo>
                <a:close/>
                <a:moveTo>
                  <a:pt x="51771" y="47272"/>
                </a:moveTo>
                <a:lnTo>
                  <a:pt x="51771" y="51032"/>
                </a:lnTo>
                <a:lnTo>
                  <a:pt x="47980" y="51032"/>
                </a:lnTo>
                <a:lnTo>
                  <a:pt x="47980" y="47272"/>
                </a:lnTo>
                <a:close/>
                <a:moveTo>
                  <a:pt x="55746" y="47272"/>
                </a:moveTo>
                <a:lnTo>
                  <a:pt x="55746" y="51032"/>
                </a:lnTo>
                <a:lnTo>
                  <a:pt x="51955" y="51032"/>
                </a:lnTo>
                <a:lnTo>
                  <a:pt x="51955" y="47272"/>
                </a:lnTo>
                <a:close/>
                <a:moveTo>
                  <a:pt x="59721" y="47272"/>
                </a:moveTo>
                <a:lnTo>
                  <a:pt x="59721" y="51032"/>
                </a:lnTo>
                <a:lnTo>
                  <a:pt x="55931" y="51032"/>
                </a:lnTo>
                <a:lnTo>
                  <a:pt x="55931" y="47272"/>
                </a:lnTo>
                <a:close/>
                <a:moveTo>
                  <a:pt x="63696" y="47272"/>
                </a:moveTo>
                <a:lnTo>
                  <a:pt x="63696" y="51032"/>
                </a:lnTo>
                <a:lnTo>
                  <a:pt x="59906" y="51032"/>
                </a:lnTo>
                <a:lnTo>
                  <a:pt x="59906" y="47272"/>
                </a:lnTo>
                <a:close/>
                <a:moveTo>
                  <a:pt x="67672" y="47272"/>
                </a:moveTo>
                <a:lnTo>
                  <a:pt x="67672" y="51032"/>
                </a:lnTo>
                <a:lnTo>
                  <a:pt x="63881" y="51032"/>
                </a:lnTo>
                <a:lnTo>
                  <a:pt x="63881" y="47272"/>
                </a:lnTo>
                <a:close/>
                <a:moveTo>
                  <a:pt x="71648" y="47272"/>
                </a:moveTo>
                <a:lnTo>
                  <a:pt x="71648" y="51032"/>
                </a:lnTo>
                <a:lnTo>
                  <a:pt x="67857" y="51032"/>
                </a:lnTo>
                <a:lnTo>
                  <a:pt x="67857" y="47272"/>
                </a:lnTo>
                <a:close/>
                <a:moveTo>
                  <a:pt x="75623" y="47272"/>
                </a:moveTo>
                <a:lnTo>
                  <a:pt x="75623" y="51032"/>
                </a:lnTo>
                <a:lnTo>
                  <a:pt x="71832" y="51032"/>
                </a:lnTo>
                <a:lnTo>
                  <a:pt x="71832" y="47272"/>
                </a:lnTo>
                <a:close/>
                <a:moveTo>
                  <a:pt x="79598" y="47272"/>
                </a:moveTo>
                <a:lnTo>
                  <a:pt x="79598" y="51032"/>
                </a:lnTo>
                <a:lnTo>
                  <a:pt x="75807" y="51032"/>
                </a:lnTo>
                <a:lnTo>
                  <a:pt x="75807" y="47272"/>
                </a:lnTo>
                <a:close/>
                <a:moveTo>
                  <a:pt x="83573" y="47272"/>
                </a:moveTo>
                <a:lnTo>
                  <a:pt x="83573" y="51032"/>
                </a:lnTo>
                <a:lnTo>
                  <a:pt x="79782" y="51032"/>
                </a:lnTo>
                <a:lnTo>
                  <a:pt x="79782" y="47272"/>
                </a:lnTo>
                <a:close/>
                <a:moveTo>
                  <a:pt x="87549" y="47272"/>
                </a:moveTo>
                <a:lnTo>
                  <a:pt x="87549" y="51032"/>
                </a:lnTo>
                <a:lnTo>
                  <a:pt x="83757" y="51032"/>
                </a:lnTo>
                <a:lnTo>
                  <a:pt x="83757" y="47272"/>
                </a:lnTo>
                <a:close/>
                <a:moveTo>
                  <a:pt x="91524" y="47272"/>
                </a:moveTo>
                <a:lnTo>
                  <a:pt x="91524" y="51032"/>
                </a:lnTo>
                <a:lnTo>
                  <a:pt x="87733" y="51032"/>
                </a:lnTo>
                <a:lnTo>
                  <a:pt x="87733" y="47272"/>
                </a:lnTo>
                <a:close/>
                <a:moveTo>
                  <a:pt x="95499" y="47272"/>
                </a:moveTo>
                <a:lnTo>
                  <a:pt x="95499" y="51032"/>
                </a:lnTo>
                <a:lnTo>
                  <a:pt x="91708" y="51032"/>
                </a:lnTo>
                <a:lnTo>
                  <a:pt x="91708" y="47272"/>
                </a:lnTo>
                <a:close/>
                <a:moveTo>
                  <a:pt x="99474" y="47272"/>
                </a:moveTo>
                <a:lnTo>
                  <a:pt x="99474" y="51032"/>
                </a:lnTo>
                <a:lnTo>
                  <a:pt x="95684" y="51032"/>
                </a:lnTo>
                <a:lnTo>
                  <a:pt x="95684" y="47272"/>
                </a:lnTo>
                <a:close/>
                <a:moveTo>
                  <a:pt x="103449" y="47272"/>
                </a:moveTo>
                <a:lnTo>
                  <a:pt x="103449" y="51032"/>
                </a:lnTo>
                <a:lnTo>
                  <a:pt x="99659" y="51032"/>
                </a:lnTo>
                <a:lnTo>
                  <a:pt x="99659" y="47272"/>
                </a:lnTo>
                <a:close/>
                <a:moveTo>
                  <a:pt x="107424" y="47272"/>
                </a:moveTo>
                <a:lnTo>
                  <a:pt x="107424" y="51032"/>
                </a:lnTo>
                <a:lnTo>
                  <a:pt x="103634" y="51032"/>
                </a:lnTo>
                <a:lnTo>
                  <a:pt x="103634" y="47272"/>
                </a:lnTo>
                <a:close/>
                <a:moveTo>
                  <a:pt x="111400" y="47272"/>
                </a:moveTo>
                <a:lnTo>
                  <a:pt x="111400" y="51032"/>
                </a:lnTo>
                <a:lnTo>
                  <a:pt x="107609" y="51032"/>
                </a:lnTo>
                <a:lnTo>
                  <a:pt x="107609" y="47272"/>
                </a:lnTo>
                <a:close/>
                <a:moveTo>
                  <a:pt x="115376" y="47272"/>
                </a:moveTo>
                <a:lnTo>
                  <a:pt x="115376" y="51032"/>
                </a:lnTo>
                <a:lnTo>
                  <a:pt x="111585" y="51032"/>
                </a:lnTo>
                <a:lnTo>
                  <a:pt x="111585" y="47272"/>
                </a:lnTo>
                <a:close/>
                <a:moveTo>
                  <a:pt x="119351" y="47272"/>
                </a:moveTo>
                <a:lnTo>
                  <a:pt x="119351" y="51032"/>
                </a:lnTo>
                <a:lnTo>
                  <a:pt x="115560" y="51032"/>
                </a:lnTo>
                <a:lnTo>
                  <a:pt x="115560" y="47272"/>
                </a:lnTo>
                <a:close/>
                <a:moveTo>
                  <a:pt x="123326" y="47272"/>
                </a:moveTo>
                <a:lnTo>
                  <a:pt x="123326" y="51032"/>
                </a:lnTo>
                <a:lnTo>
                  <a:pt x="119535" y="51032"/>
                </a:lnTo>
                <a:lnTo>
                  <a:pt x="119535" y="47272"/>
                </a:lnTo>
                <a:close/>
                <a:moveTo>
                  <a:pt x="127301" y="47272"/>
                </a:moveTo>
                <a:lnTo>
                  <a:pt x="127301" y="51032"/>
                </a:lnTo>
                <a:lnTo>
                  <a:pt x="123510" y="51032"/>
                </a:lnTo>
                <a:lnTo>
                  <a:pt x="123510" y="47272"/>
                </a:lnTo>
                <a:close/>
                <a:moveTo>
                  <a:pt x="131277" y="47272"/>
                </a:moveTo>
                <a:lnTo>
                  <a:pt x="131277" y="51032"/>
                </a:lnTo>
                <a:lnTo>
                  <a:pt x="127485" y="51032"/>
                </a:lnTo>
                <a:lnTo>
                  <a:pt x="127485" y="47272"/>
                </a:lnTo>
                <a:close/>
                <a:moveTo>
                  <a:pt x="135252" y="47272"/>
                </a:moveTo>
                <a:lnTo>
                  <a:pt x="135252" y="51032"/>
                </a:lnTo>
                <a:lnTo>
                  <a:pt x="131461" y="51032"/>
                </a:lnTo>
                <a:lnTo>
                  <a:pt x="131461" y="47272"/>
                </a:lnTo>
                <a:close/>
                <a:moveTo>
                  <a:pt x="139227" y="47272"/>
                </a:moveTo>
                <a:lnTo>
                  <a:pt x="139227" y="51032"/>
                </a:lnTo>
                <a:lnTo>
                  <a:pt x="135436" y="51032"/>
                </a:lnTo>
                <a:lnTo>
                  <a:pt x="135436" y="47272"/>
                </a:lnTo>
                <a:close/>
                <a:moveTo>
                  <a:pt x="143202" y="47272"/>
                </a:moveTo>
                <a:lnTo>
                  <a:pt x="143202" y="51032"/>
                </a:lnTo>
                <a:lnTo>
                  <a:pt x="139411" y="51032"/>
                </a:lnTo>
                <a:lnTo>
                  <a:pt x="139411" y="47272"/>
                </a:lnTo>
                <a:close/>
                <a:moveTo>
                  <a:pt x="147177" y="47272"/>
                </a:moveTo>
                <a:lnTo>
                  <a:pt x="147177" y="51032"/>
                </a:lnTo>
                <a:lnTo>
                  <a:pt x="143387" y="51032"/>
                </a:lnTo>
                <a:lnTo>
                  <a:pt x="143387" y="47272"/>
                </a:lnTo>
                <a:close/>
                <a:moveTo>
                  <a:pt x="151224" y="47272"/>
                </a:moveTo>
                <a:lnTo>
                  <a:pt x="151224" y="51032"/>
                </a:lnTo>
                <a:lnTo>
                  <a:pt x="147362" y="51032"/>
                </a:lnTo>
                <a:lnTo>
                  <a:pt x="147362" y="47272"/>
                </a:lnTo>
                <a:close/>
                <a:moveTo>
                  <a:pt x="4068" y="51215"/>
                </a:moveTo>
                <a:lnTo>
                  <a:pt x="4068" y="54974"/>
                </a:lnTo>
                <a:lnTo>
                  <a:pt x="184" y="54974"/>
                </a:lnTo>
                <a:lnTo>
                  <a:pt x="184" y="51215"/>
                </a:lnTo>
                <a:close/>
                <a:moveTo>
                  <a:pt x="8043" y="51215"/>
                </a:moveTo>
                <a:lnTo>
                  <a:pt x="8043" y="54974"/>
                </a:lnTo>
                <a:lnTo>
                  <a:pt x="4252" y="54974"/>
                </a:lnTo>
                <a:lnTo>
                  <a:pt x="4252" y="51215"/>
                </a:lnTo>
                <a:close/>
                <a:moveTo>
                  <a:pt x="12018" y="51215"/>
                </a:moveTo>
                <a:lnTo>
                  <a:pt x="12018" y="54974"/>
                </a:lnTo>
                <a:lnTo>
                  <a:pt x="8227" y="54974"/>
                </a:lnTo>
                <a:lnTo>
                  <a:pt x="8227" y="51215"/>
                </a:lnTo>
                <a:close/>
                <a:moveTo>
                  <a:pt x="15993" y="51215"/>
                </a:moveTo>
                <a:lnTo>
                  <a:pt x="15993" y="54974"/>
                </a:lnTo>
                <a:lnTo>
                  <a:pt x="12202" y="54974"/>
                </a:lnTo>
                <a:lnTo>
                  <a:pt x="12202" y="51215"/>
                </a:lnTo>
                <a:close/>
                <a:moveTo>
                  <a:pt x="19968" y="51215"/>
                </a:moveTo>
                <a:lnTo>
                  <a:pt x="19968" y="54974"/>
                </a:lnTo>
                <a:lnTo>
                  <a:pt x="16177" y="54974"/>
                </a:lnTo>
                <a:lnTo>
                  <a:pt x="16177" y="51215"/>
                </a:lnTo>
                <a:close/>
                <a:moveTo>
                  <a:pt x="23944" y="51215"/>
                </a:moveTo>
                <a:lnTo>
                  <a:pt x="23944" y="54974"/>
                </a:lnTo>
                <a:lnTo>
                  <a:pt x="20153" y="54974"/>
                </a:lnTo>
                <a:lnTo>
                  <a:pt x="20153" y="51215"/>
                </a:lnTo>
                <a:close/>
                <a:moveTo>
                  <a:pt x="27919" y="51215"/>
                </a:moveTo>
                <a:lnTo>
                  <a:pt x="27919" y="54974"/>
                </a:lnTo>
                <a:lnTo>
                  <a:pt x="24129" y="54974"/>
                </a:lnTo>
                <a:lnTo>
                  <a:pt x="24129" y="51215"/>
                </a:lnTo>
                <a:close/>
                <a:moveTo>
                  <a:pt x="31895" y="51215"/>
                </a:moveTo>
                <a:lnTo>
                  <a:pt x="31895" y="54974"/>
                </a:lnTo>
                <a:lnTo>
                  <a:pt x="28104" y="54974"/>
                </a:lnTo>
                <a:lnTo>
                  <a:pt x="28104" y="51215"/>
                </a:lnTo>
                <a:close/>
                <a:moveTo>
                  <a:pt x="35870" y="51215"/>
                </a:moveTo>
                <a:lnTo>
                  <a:pt x="35870" y="54974"/>
                </a:lnTo>
                <a:lnTo>
                  <a:pt x="32079" y="54974"/>
                </a:lnTo>
                <a:lnTo>
                  <a:pt x="32079" y="51215"/>
                </a:lnTo>
                <a:close/>
                <a:moveTo>
                  <a:pt x="39845" y="51215"/>
                </a:moveTo>
                <a:lnTo>
                  <a:pt x="39845" y="54974"/>
                </a:lnTo>
                <a:lnTo>
                  <a:pt x="36054" y="54974"/>
                </a:lnTo>
                <a:lnTo>
                  <a:pt x="36054" y="51215"/>
                </a:lnTo>
                <a:close/>
                <a:moveTo>
                  <a:pt x="43821" y="51215"/>
                </a:moveTo>
                <a:lnTo>
                  <a:pt x="43821" y="54974"/>
                </a:lnTo>
                <a:lnTo>
                  <a:pt x="40029" y="54974"/>
                </a:lnTo>
                <a:lnTo>
                  <a:pt x="40029" y="51215"/>
                </a:lnTo>
                <a:close/>
                <a:moveTo>
                  <a:pt x="47796" y="51215"/>
                </a:moveTo>
                <a:lnTo>
                  <a:pt x="47796" y="54974"/>
                </a:lnTo>
                <a:lnTo>
                  <a:pt x="44005" y="54974"/>
                </a:lnTo>
                <a:lnTo>
                  <a:pt x="44005" y="51215"/>
                </a:lnTo>
                <a:close/>
                <a:moveTo>
                  <a:pt x="51771" y="51215"/>
                </a:moveTo>
                <a:lnTo>
                  <a:pt x="51771" y="54974"/>
                </a:lnTo>
                <a:lnTo>
                  <a:pt x="47980" y="54974"/>
                </a:lnTo>
                <a:lnTo>
                  <a:pt x="47980" y="51215"/>
                </a:lnTo>
                <a:close/>
                <a:moveTo>
                  <a:pt x="55746" y="51215"/>
                </a:moveTo>
                <a:lnTo>
                  <a:pt x="55746" y="54974"/>
                </a:lnTo>
                <a:lnTo>
                  <a:pt x="51955" y="54974"/>
                </a:lnTo>
                <a:lnTo>
                  <a:pt x="51955" y="51215"/>
                </a:lnTo>
                <a:close/>
                <a:moveTo>
                  <a:pt x="59721" y="51215"/>
                </a:moveTo>
                <a:lnTo>
                  <a:pt x="59721" y="54974"/>
                </a:lnTo>
                <a:lnTo>
                  <a:pt x="55931" y="54974"/>
                </a:lnTo>
                <a:lnTo>
                  <a:pt x="55931" y="51215"/>
                </a:lnTo>
                <a:close/>
                <a:moveTo>
                  <a:pt x="63696" y="51215"/>
                </a:moveTo>
                <a:lnTo>
                  <a:pt x="63696" y="54974"/>
                </a:lnTo>
                <a:lnTo>
                  <a:pt x="59906" y="54974"/>
                </a:lnTo>
                <a:lnTo>
                  <a:pt x="59906" y="51215"/>
                </a:lnTo>
                <a:close/>
                <a:moveTo>
                  <a:pt x="67672" y="51215"/>
                </a:moveTo>
                <a:lnTo>
                  <a:pt x="67672" y="54974"/>
                </a:lnTo>
                <a:lnTo>
                  <a:pt x="63881" y="54974"/>
                </a:lnTo>
                <a:lnTo>
                  <a:pt x="63881" y="51215"/>
                </a:lnTo>
                <a:close/>
                <a:moveTo>
                  <a:pt x="71648" y="51215"/>
                </a:moveTo>
                <a:lnTo>
                  <a:pt x="71648" y="54974"/>
                </a:lnTo>
                <a:lnTo>
                  <a:pt x="67857" y="54974"/>
                </a:lnTo>
                <a:lnTo>
                  <a:pt x="67857" y="51215"/>
                </a:lnTo>
                <a:close/>
                <a:moveTo>
                  <a:pt x="75623" y="51215"/>
                </a:moveTo>
                <a:lnTo>
                  <a:pt x="75623" y="54974"/>
                </a:lnTo>
                <a:lnTo>
                  <a:pt x="71832" y="54974"/>
                </a:lnTo>
                <a:lnTo>
                  <a:pt x="71832" y="51215"/>
                </a:lnTo>
                <a:close/>
                <a:moveTo>
                  <a:pt x="79598" y="51215"/>
                </a:moveTo>
                <a:lnTo>
                  <a:pt x="79598" y="54974"/>
                </a:lnTo>
                <a:lnTo>
                  <a:pt x="75807" y="54974"/>
                </a:lnTo>
                <a:lnTo>
                  <a:pt x="75807" y="51215"/>
                </a:lnTo>
                <a:close/>
                <a:moveTo>
                  <a:pt x="83573" y="51215"/>
                </a:moveTo>
                <a:lnTo>
                  <a:pt x="83573" y="54974"/>
                </a:lnTo>
                <a:lnTo>
                  <a:pt x="79782" y="54974"/>
                </a:lnTo>
                <a:lnTo>
                  <a:pt x="79782" y="51215"/>
                </a:lnTo>
                <a:close/>
                <a:moveTo>
                  <a:pt x="87549" y="51215"/>
                </a:moveTo>
                <a:lnTo>
                  <a:pt x="87549" y="54974"/>
                </a:lnTo>
                <a:lnTo>
                  <a:pt x="83757" y="54974"/>
                </a:lnTo>
                <a:lnTo>
                  <a:pt x="83757" y="51215"/>
                </a:lnTo>
                <a:close/>
                <a:moveTo>
                  <a:pt x="91524" y="51215"/>
                </a:moveTo>
                <a:lnTo>
                  <a:pt x="91524" y="54974"/>
                </a:lnTo>
                <a:lnTo>
                  <a:pt x="87733" y="54974"/>
                </a:lnTo>
                <a:lnTo>
                  <a:pt x="87733" y="51215"/>
                </a:lnTo>
                <a:close/>
                <a:moveTo>
                  <a:pt x="95499" y="51215"/>
                </a:moveTo>
                <a:lnTo>
                  <a:pt x="95499" y="54974"/>
                </a:lnTo>
                <a:lnTo>
                  <a:pt x="91708" y="54974"/>
                </a:lnTo>
                <a:lnTo>
                  <a:pt x="91708" y="51215"/>
                </a:lnTo>
                <a:close/>
                <a:moveTo>
                  <a:pt x="99474" y="51215"/>
                </a:moveTo>
                <a:lnTo>
                  <a:pt x="99474" y="54974"/>
                </a:lnTo>
                <a:lnTo>
                  <a:pt x="95684" y="54974"/>
                </a:lnTo>
                <a:lnTo>
                  <a:pt x="95684" y="51215"/>
                </a:lnTo>
                <a:close/>
                <a:moveTo>
                  <a:pt x="103449" y="51215"/>
                </a:moveTo>
                <a:lnTo>
                  <a:pt x="103449" y="54974"/>
                </a:lnTo>
                <a:lnTo>
                  <a:pt x="99659" y="54974"/>
                </a:lnTo>
                <a:lnTo>
                  <a:pt x="99659" y="51215"/>
                </a:lnTo>
                <a:close/>
                <a:moveTo>
                  <a:pt x="107424" y="51215"/>
                </a:moveTo>
                <a:lnTo>
                  <a:pt x="107424" y="54974"/>
                </a:lnTo>
                <a:lnTo>
                  <a:pt x="103634" y="54974"/>
                </a:lnTo>
                <a:lnTo>
                  <a:pt x="103634" y="51215"/>
                </a:lnTo>
                <a:close/>
                <a:moveTo>
                  <a:pt x="111400" y="51215"/>
                </a:moveTo>
                <a:lnTo>
                  <a:pt x="111400" y="54974"/>
                </a:lnTo>
                <a:lnTo>
                  <a:pt x="107609" y="54974"/>
                </a:lnTo>
                <a:lnTo>
                  <a:pt x="107609" y="51215"/>
                </a:lnTo>
                <a:close/>
                <a:moveTo>
                  <a:pt x="115376" y="51215"/>
                </a:moveTo>
                <a:lnTo>
                  <a:pt x="115376" y="54974"/>
                </a:lnTo>
                <a:lnTo>
                  <a:pt x="111585" y="54974"/>
                </a:lnTo>
                <a:lnTo>
                  <a:pt x="111585" y="51215"/>
                </a:lnTo>
                <a:close/>
                <a:moveTo>
                  <a:pt x="119351" y="51215"/>
                </a:moveTo>
                <a:lnTo>
                  <a:pt x="119351" y="54974"/>
                </a:lnTo>
                <a:lnTo>
                  <a:pt x="115560" y="54974"/>
                </a:lnTo>
                <a:lnTo>
                  <a:pt x="115560" y="51215"/>
                </a:lnTo>
                <a:close/>
                <a:moveTo>
                  <a:pt x="123326" y="51215"/>
                </a:moveTo>
                <a:lnTo>
                  <a:pt x="123326" y="54974"/>
                </a:lnTo>
                <a:lnTo>
                  <a:pt x="119535" y="54974"/>
                </a:lnTo>
                <a:lnTo>
                  <a:pt x="119535" y="51215"/>
                </a:lnTo>
                <a:close/>
                <a:moveTo>
                  <a:pt x="127301" y="51215"/>
                </a:moveTo>
                <a:lnTo>
                  <a:pt x="127301" y="54974"/>
                </a:lnTo>
                <a:lnTo>
                  <a:pt x="123510" y="54974"/>
                </a:lnTo>
                <a:lnTo>
                  <a:pt x="123510" y="51215"/>
                </a:lnTo>
                <a:close/>
                <a:moveTo>
                  <a:pt x="131277" y="51215"/>
                </a:moveTo>
                <a:lnTo>
                  <a:pt x="131277" y="54974"/>
                </a:lnTo>
                <a:lnTo>
                  <a:pt x="127485" y="54974"/>
                </a:lnTo>
                <a:lnTo>
                  <a:pt x="127485" y="51215"/>
                </a:lnTo>
                <a:close/>
                <a:moveTo>
                  <a:pt x="135252" y="51215"/>
                </a:moveTo>
                <a:lnTo>
                  <a:pt x="135252" y="54974"/>
                </a:lnTo>
                <a:lnTo>
                  <a:pt x="131461" y="54974"/>
                </a:lnTo>
                <a:lnTo>
                  <a:pt x="131461" y="51215"/>
                </a:lnTo>
                <a:close/>
                <a:moveTo>
                  <a:pt x="139227" y="51215"/>
                </a:moveTo>
                <a:lnTo>
                  <a:pt x="139227" y="54974"/>
                </a:lnTo>
                <a:lnTo>
                  <a:pt x="135436" y="54974"/>
                </a:lnTo>
                <a:lnTo>
                  <a:pt x="135436" y="51215"/>
                </a:lnTo>
                <a:close/>
                <a:moveTo>
                  <a:pt x="143202" y="51215"/>
                </a:moveTo>
                <a:lnTo>
                  <a:pt x="143202" y="54974"/>
                </a:lnTo>
                <a:lnTo>
                  <a:pt x="139411" y="54974"/>
                </a:lnTo>
                <a:lnTo>
                  <a:pt x="139411" y="51215"/>
                </a:lnTo>
                <a:close/>
                <a:moveTo>
                  <a:pt x="147177" y="51215"/>
                </a:moveTo>
                <a:lnTo>
                  <a:pt x="147177" y="54974"/>
                </a:lnTo>
                <a:lnTo>
                  <a:pt x="143387" y="54974"/>
                </a:lnTo>
                <a:lnTo>
                  <a:pt x="143387" y="51215"/>
                </a:lnTo>
                <a:close/>
                <a:moveTo>
                  <a:pt x="151224" y="51215"/>
                </a:moveTo>
                <a:lnTo>
                  <a:pt x="151224" y="54974"/>
                </a:lnTo>
                <a:lnTo>
                  <a:pt x="147362" y="54974"/>
                </a:lnTo>
                <a:lnTo>
                  <a:pt x="147362" y="51215"/>
                </a:lnTo>
                <a:close/>
                <a:moveTo>
                  <a:pt x="4068" y="55157"/>
                </a:moveTo>
                <a:lnTo>
                  <a:pt x="4068" y="58918"/>
                </a:lnTo>
                <a:lnTo>
                  <a:pt x="184" y="58918"/>
                </a:lnTo>
                <a:lnTo>
                  <a:pt x="184" y="55157"/>
                </a:lnTo>
                <a:close/>
                <a:moveTo>
                  <a:pt x="8043" y="55157"/>
                </a:moveTo>
                <a:lnTo>
                  <a:pt x="8043" y="58918"/>
                </a:lnTo>
                <a:lnTo>
                  <a:pt x="4252" y="58918"/>
                </a:lnTo>
                <a:lnTo>
                  <a:pt x="4252" y="55157"/>
                </a:lnTo>
                <a:close/>
                <a:moveTo>
                  <a:pt x="12018" y="55157"/>
                </a:moveTo>
                <a:lnTo>
                  <a:pt x="12018" y="58918"/>
                </a:lnTo>
                <a:lnTo>
                  <a:pt x="8227" y="58918"/>
                </a:lnTo>
                <a:lnTo>
                  <a:pt x="8227" y="55157"/>
                </a:lnTo>
                <a:close/>
                <a:moveTo>
                  <a:pt x="15993" y="55157"/>
                </a:moveTo>
                <a:lnTo>
                  <a:pt x="15993" y="58918"/>
                </a:lnTo>
                <a:lnTo>
                  <a:pt x="12202" y="58918"/>
                </a:lnTo>
                <a:lnTo>
                  <a:pt x="12202" y="55157"/>
                </a:lnTo>
                <a:close/>
                <a:moveTo>
                  <a:pt x="19968" y="55157"/>
                </a:moveTo>
                <a:lnTo>
                  <a:pt x="19968" y="58918"/>
                </a:lnTo>
                <a:lnTo>
                  <a:pt x="16177" y="58918"/>
                </a:lnTo>
                <a:lnTo>
                  <a:pt x="16177" y="55157"/>
                </a:lnTo>
                <a:close/>
                <a:moveTo>
                  <a:pt x="23944" y="55157"/>
                </a:moveTo>
                <a:lnTo>
                  <a:pt x="23944" y="58918"/>
                </a:lnTo>
                <a:lnTo>
                  <a:pt x="20153" y="58918"/>
                </a:lnTo>
                <a:lnTo>
                  <a:pt x="20153" y="55157"/>
                </a:lnTo>
                <a:close/>
                <a:moveTo>
                  <a:pt x="27919" y="55157"/>
                </a:moveTo>
                <a:lnTo>
                  <a:pt x="27919" y="58918"/>
                </a:lnTo>
                <a:lnTo>
                  <a:pt x="24129" y="58918"/>
                </a:lnTo>
                <a:lnTo>
                  <a:pt x="24129" y="55157"/>
                </a:lnTo>
                <a:close/>
                <a:moveTo>
                  <a:pt x="31895" y="55157"/>
                </a:moveTo>
                <a:lnTo>
                  <a:pt x="31895" y="58918"/>
                </a:lnTo>
                <a:lnTo>
                  <a:pt x="28104" y="58918"/>
                </a:lnTo>
                <a:lnTo>
                  <a:pt x="28104" y="55157"/>
                </a:lnTo>
                <a:close/>
                <a:moveTo>
                  <a:pt x="35870" y="55157"/>
                </a:moveTo>
                <a:lnTo>
                  <a:pt x="35870" y="58918"/>
                </a:lnTo>
                <a:lnTo>
                  <a:pt x="32079" y="58918"/>
                </a:lnTo>
                <a:lnTo>
                  <a:pt x="32079" y="55157"/>
                </a:lnTo>
                <a:close/>
                <a:moveTo>
                  <a:pt x="39845" y="55157"/>
                </a:moveTo>
                <a:lnTo>
                  <a:pt x="39845" y="58918"/>
                </a:lnTo>
                <a:lnTo>
                  <a:pt x="36054" y="58918"/>
                </a:lnTo>
                <a:lnTo>
                  <a:pt x="36054" y="55157"/>
                </a:lnTo>
                <a:close/>
                <a:moveTo>
                  <a:pt x="43821" y="55157"/>
                </a:moveTo>
                <a:lnTo>
                  <a:pt x="43821" y="58918"/>
                </a:lnTo>
                <a:lnTo>
                  <a:pt x="40029" y="58918"/>
                </a:lnTo>
                <a:lnTo>
                  <a:pt x="40029" y="55157"/>
                </a:lnTo>
                <a:close/>
                <a:moveTo>
                  <a:pt x="47796" y="55157"/>
                </a:moveTo>
                <a:lnTo>
                  <a:pt x="47796" y="58918"/>
                </a:lnTo>
                <a:lnTo>
                  <a:pt x="44005" y="58918"/>
                </a:lnTo>
                <a:lnTo>
                  <a:pt x="44005" y="55157"/>
                </a:lnTo>
                <a:close/>
                <a:moveTo>
                  <a:pt x="51771" y="55157"/>
                </a:moveTo>
                <a:lnTo>
                  <a:pt x="51771" y="58918"/>
                </a:lnTo>
                <a:lnTo>
                  <a:pt x="47980" y="58918"/>
                </a:lnTo>
                <a:lnTo>
                  <a:pt x="47980" y="55157"/>
                </a:lnTo>
                <a:close/>
                <a:moveTo>
                  <a:pt x="55746" y="55157"/>
                </a:moveTo>
                <a:lnTo>
                  <a:pt x="55746" y="58918"/>
                </a:lnTo>
                <a:lnTo>
                  <a:pt x="51955" y="58918"/>
                </a:lnTo>
                <a:lnTo>
                  <a:pt x="51955" y="55157"/>
                </a:lnTo>
                <a:close/>
                <a:moveTo>
                  <a:pt x="59721" y="55157"/>
                </a:moveTo>
                <a:lnTo>
                  <a:pt x="59721" y="58918"/>
                </a:lnTo>
                <a:lnTo>
                  <a:pt x="55931" y="58918"/>
                </a:lnTo>
                <a:lnTo>
                  <a:pt x="55931" y="55157"/>
                </a:lnTo>
                <a:close/>
                <a:moveTo>
                  <a:pt x="63696" y="55157"/>
                </a:moveTo>
                <a:lnTo>
                  <a:pt x="63696" y="58918"/>
                </a:lnTo>
                <a:lnTo>
                  <a:pt x="59906" y="58918"/>
                </a:lnTo>
                <a:lnTo>
                  <a:pt x="59906" y="55157"/>
                </a:lnTo>
                <a:close/>
                <a:moveTo>
                  <a:pt x="67672" y="55157"/>
                </a:moveTo>
                <a:lnTo>
                  <a:pt x="67672" y="58918"/>
                </a:lnTo>
                <a:lnTo>
                  <a:pt x="63881" y="58918"/>
                </a:lnTo>
                <a:lnTo>
                  <a:pt x="63881" y="55157"/>
                </a:lnTo>
                <a:close/>
                <a:moveTo>
                  <a:pt x="71648" y="55157"/>
                </a:moveTo>
                <a:lnTo>
                  <a:pt x="71648" y="58918"/>
                </a:lnTo>
                <a:lnTo>
                  <a:pt x="67857" y="58918"/>
                </a:lnTo>
                <a:lnTo>
                  <a:pt x="67857" y="55157"/>
                </a:lnTo>
                <a:close/>
                <a:moveTo>
                  <a:pt x="75623" y="55157"/>
                </a:moveTo>
                <a:lnTo>
                  <a:pt x="75623" y="58918"/>
                </a:lnTo>
                <a:lnTo>
                  <a:pt x="71832" y="58918"/>
                </a:lnTo>
                <a:lnTo>
                  <a:pt x="71832" y="55157"/>
                </a:lnTo>
                <a:close/>
                <a:moveTo>
                  <a:pt x="79598" y="55157"/>
                </a:moveTo>
                <a:lnTo>
                  <a:pt x="79598" y="58918"/>
                </a:lnTo>
                <a:lnTo>
                  <a:pt x="75807" y="58918"/>
                </a:lnTo>
                <a:lnTo>
                  <a:pt x="75807" y="55157"/>
                </a:lnTo>
                <a:close/>
                <a:moveTo>
                  <a:pt x="83573" y="55157"/>
                </a:moveTo>
                <a:lnTo>
                  <a:pt x="83573" y="58918"/>
                </a:lnTo>
                <a:lnTo>
                  <a:pt x="79782" y="58918"/>
                </a:lnTo>
                <a:lnTo>
                  <a:pt x="79782" y="55157"/>
                </a:lnTo>
                <a:close/>
                <a:moveTo>
                  <a:pt x="87549" y="55157"/>
                </a:moveTo>
                <a:lnTo>
                  <a:pt x="87549" y="58918"/>
                </a:lnTo>
                <a:lnTo>
                  <a:pt x="83757" y="58918"/>
                </a:lnTo>
                <a:lnTo>
                  <a:pt x="83757" y="55157"/>
                </a:lnTo>
                <a:close/>
                <a:moveTo>
                  <a:pt x="91524" y="55157"/>
                </a:moveTo>
                <a:lnTo>
                  <a:pt x="91524" y="58918"/>
                </a:lnTo>
                <a:lnTo>
                  <a:pt x="87733" y="58918"/>
                </a:lnTo>
                <a:lnTo>
                  <a:pt x="87733" y="55157"/>
                </a:lnTo>
                <a:close/>
                <a:moveTo>
                  <a:pt x="95499" y="55157"/>
                </a:moveTo>
                <a:lnTo>
                  <a:pt x="95499" y="58918"/>
                </a:lnTo>
                <a:lnTo>
                  <a:pt x="91708" y="58918"/>
                </a:lnTo>
                <a:lnTo>
                  <a:pt x="91708" y="55157"/>
                </a:lnTo>
                <a:close/>
                <a:moveTo>
                  <a:pt x="99474" y="55157"/>
                </a:moveTo>
                <a:lnTo>
                  <a:pt x="99474" y="58918"/>
                </a:lnTo>
                <a:lnTo>
                  <a:pt x="95684" y="58918"/>
                </a:lnTo>
                <a:lnTo>
                  <a:pt x="95684" y="55157"/>
                </a:lnTo>
                <a:close/>
                <a:moveTo>
                  <a:pt x="103449" y="55157"/>
                </a:moveTo>
                <a:lnTo>
                  <a:pt x="103449" y="58918"/>
                </a:lnTo>
                <a:lnTo>
                  <a:pt x="99659" y="58918"/>
                </a:lnTo>
                <a:lnTo>
                  <a:pt x="99659" y="55157"/>
                </a:lnTo>
                <a:close/>
                <a:moveTo>
                  <a:pt x="107424" y="55157"/>
                </a:moveTo>
                <a:lnTo>
                  <a:pt x="107424" y="58918"/>
                </a:lnTo>
                <a:lnTo>
                  <a:pt x="103634" y="58918"/>
                </a:lnTo>
                <a:lnTo>
                  <a:pt x="103634" y="55157"/>
                </a:lnTo>
                <a:close/>
                <a:moveTo>
                  <a:pt x="111400" y="55157"/>
                </a:moveTo>
                <a:lnTo>
                  <a:pt x="111400" y="58918"/>
                </a:lnTo>
                <a:lnTo>
                  <a:pt x="107609" y="58918"/>
                </a:lnTo>
                <a:lnTo>
                  <a:pt x="107609" y="55157"/>
                </a:lnTo>
                <a:close/>
                <a:moveTo>
                  <a:pt x="115376" y="55157"/>
                </a:moveTo>
                <a:lnTo>
                  <a:pt x="115376" y="58918"/>
                </a:lnTo>
                <a:lnTo>
                  <a:pt x="111585" y="58918"/>
                </a:lnTo>
                <a:lnTo>
                  <a:pt x="111585" y="55157"/>
                </a:lnTo>
                <a:close/>
                <a:moveTo>
                  <a:pt x="119351" y="55157"/>
                </a:moveTo>
                <a:lnTo>
                  <a:pt x="119351" y="58918"/>
                </a:lnTo>
                <a:lnTo>
                  <a:pt x="115560" y="58918"/>
                </a:lnTo>
                <a:lnTo>
                  <a:pt x="115560" y="55157"/>
                </a:lnTo>
                <a:close/>
                <a:moveTo>
                  <a:pt x="123326" y="55157"/>
                </a:moveTo>
                <a:lnTo>
                  <a:pt x="123326" y="58918"/>
                </a:lnTo>
                <a:lnTo>
                  <a:pt x="119535" y="58918"/>
                </a:lnTo>
                <a:lnTo>
                  <a:pt x="119535" y="55157"/>
                </a:lnTo>
                <a:close/>
                <a:moveTo>
                  <a:pt x="127301" y="55157"/>
                </a:moveTo>
                <a:lnTo>
                  <a:pt x="127301" y="58918"/>
                </a:lnTo>
                <a:lnTo>
                  <a:pt x="123510" y="58918"/>
                </a:lnTo>
                <a:lnTo>
                  <a:pt x="123510" y="55157"/>
                </a:lnTo>
                <a:close/>
                <a:moveTo>
                  <a:pt x="131277" y="55157"/>
                </a:moveTo>
                <a:lnTo>
                  <a:pt x="131277" y="58918"/>
                </a:lnTo>
                <a:lnTo>
                  <a:pt x="127485" y="58918"/>
                </a:lnTo>
                <a:lnTo>
                  <a:pt x="127485" y="55157"/>
                </a:lnTo>
                <a:close/>
                <a:moveTo>
                  <a:pt x="135252" y="55157"/>
                </a:moveTo>
                <a:lnTo>
                  <a:pt x="135252" y="58918"/>
                </a:lnTo>
                <a:lnTo>
                  <a:pt x="131461" y="58918"/>
                </a:lnTo>
                <a:lnTo>
                  <a:pt x="131461" y="55157"/>
                </a:lnTo>
                <a:close/>
                <a:moveTo>
                  <a:pt x="139227" y="55157"/>
                </a:moveTo>
                <a:lnTo>
                  <a:pt x="139227" y="58918"/>
                </a:lnTo>
                <a:lnTo>
                  <a:pt x="135436" y="58918"/>
                </a:lnTo>
                <a:lnTo>
                  <a:pt x="135436" y="55157"/>
                </a:lnTo>
                <a:close/>
                <a:moveTo>
                  <a:pt x="143202" y="55157"/>
                </a:moveTo>
                <a:lnTo>
                  <a:pt x="143202" y="58918"/>
                </a:lnTo>
                <a:lnTo>
                  <a:pt x="139411" y="58918"/>
                </a:lnTo>
                <a:lnTo>
                  <a:pt x="139411" y="55157"/>
                </a:lnTo>
                <a:close/>
                <a:moveTo>
                  <a:pt x="147177" y="55157"/>
                </a:moveTo>
                <a:lnTo>
                  <a:pt x="147177" y="58918"/>
                </a:lnTo>
                <a:lnTo>
                  <a:pt x="143387" y="58918"/>
                </a:lnTo>
                <a:lnTo>
                  <a:pt x="143387" y="55157"/>
                </a:lnTo>
                <a:close/>
                <a:moveTo>
                  <a:pt x="151224" y="55157"/>
                </a:moveTo>
                <a:lnTo>
                  <a:pt x="151224" y="58918"/>
                </a:lnTo>
                <a:lnTo>
                  <a:pt x="147362" y="58918"/>
                </a:lnTo>
                <a:lnTo>
                  <a:pt x="147362" y="55157"/>
                </a:lnTo>
                <a:close/>
                <a:moveTo>
                  <a:pt x="4068" y="59101"/>
                </a:moveTo>
                <a:lnTo>
                  <a:pt x="4068" y="62861"/>
                </a:lnTo>
                <a:lnTo>
                  <a:pt x="184" y="62861"/>
                </a:lnTo>
                <a:lnTo>
                  <a:pt x="184" y="59101"/>
                </a:lnTo>
                <a:close/>
                <a:moveTo>
                  <a:pt x="8043" y="59101"/>
                </a:moveTo>
                <a:lnTo>
                  <a:pt x="8043" y="62861"/>
                </a:lnTo>
                <a:lnTo>
                  <a:pt x="4252" y="62861"/>
                </a:lnTo>
                <a:lnTo>
                  <a:pt x="4252" y="59101"/>
                </a:lnTo>
                <a:close/>
                <a:moveTo>
                  <a:pt x="12018" y="59101"/>
                </a:moveTo>
                <a:lnTo>
                  <a:pt x="12018" y="62861"/>
                </a:lnTo>
                <a:lnTo>
                  <a:pt x="8227" y="62861"/>
                </a:lnTo>
                <a:lnTo>
                  <a:pt x="8227" y="59101"/>
                </a:lnTo>
                <a:close/>
                <a:moveTo>
                  <a:pt x="15993" y="59101"/>
                </a:moveTo>
                <a:lnTo>
                  <a:pt x="15993" y="62861"/>
                </a:lnTo>
                <a:lnTo>
                  <a:pt x="12202" y="62861"/>
                </a:lnTo>
                <a:lnTo>
                  <a:pt x="12202" y="59101"/>
                </a:lnTo>
                <a:close/>
                <a:moveTo>
                  <a:pt x="19968" y="59101"/>
                </a:moveTo>
                <a:lnTo>
                  <a:pt x="19968" y="62861"/>
                </a:lnTo>
                <a:lnTo>
                  <a:pt x="16177" y="62861"/>
                </a:lnTo>
                <a:lnTo>
                  <a:pt x="16177" y="59101"/>
                </a:lnTo>
                <a:close/>
                <a:moveTo>
                  <a:pt x="23944" y="59101"/>
                </a:moveTo>
                <a:lnTo>
                  <a:pt x="23944" y="62861"/>
                </a:lnTo>
                <a:lnTo>
                  <a:pt x="20153" y="62861"/>
                </a:lnTo>
                <a:lnTo>
                  <a:pt x="20153" y="59101"/>
                </a:lnTo>
                <a:close/>
                <a:moveTo>
                  <a:pt x="27919" y="59101"/>
                </a:moveTo>
                <a:lnTo>
                  <a:pt x="27919" y="62861"/>
                </a:lnTo>
                <a:lnTo>
                  <a:pt x="24129" y="62861"/>
                </a:lnTo>
                <a:lnTo>
                  <a:pt x="24129" y="59101"/>
                </a:lnTo>
                <a:close/>
                <a:moveTo>
                  <a:pt x="31895" y="59101"/>
                </a:moveTo>
                <a:lnTo>
                  <a:pt x="31895" y="62861"/>
                </a:lnTo>
                <a:lnTo>
                  <a:pt x="28104" y="62861"/>
                </a:lnTo>
                <a:lnTo>
                  <a:pt x="28104" y="59101"/>
                </a:lnTo>
                <a:close/>
                <a:moveTo>
                  <a:pt x="35870" y="59101"/>
                </a:moveTo>
                <a:lnTo>
                  <a:pt x="35870" y="62861"/>
                </a:lnTo>
                <a:lnTo>
                  <a:pt x="32079" y="62861"/>
                </a:lnTo>
                <a:lnTo>
                  <a:pt x="32079" y="59101"/>
                </a:lnTo>
                <a:close/>
                <a:moveTo>
                  <a:pt x="39845" y="59101"/>
                </a:moveTo>
                <a:lnTo>
                  <a:pt x="39845" y="62861"/>
                </a:lnTo>
                <a:lnTo>
                  <a:pt x="36054" y="62861"/>
                </a:lnTo>
                <a:lnTo>
                  <a:pt x="36054" y="59101"/>
                </a:lnTo>
                <a:close/>
                <a:moveTo>
                  <a:pt x="43821" y="59101"/>
                </a:moveTo>
                <a:lnTo>
                  <a:pt x="43821" y="62861"/>
                </a:lnTo>
                <a:lnTo>
                  <a:pt x="40029" y="62861"/>
                </a:lnTo>
                <a:lnTo>
                  <a:pt x="40029" y="59101"/>
                </a:lnTo>
                <a:close/>
                <a:moveTo>
                  <a:pt x="47796" y="59101"/>
                </a:moveTo>
                <a:lnTo>
                  <a:pt x="47796" y="62861"/>
                </a:lnTo>
                <a:lnTo>
                  <a:pt x="44005" y="62861"/>
                </a:lnTo>
                <a:lnTo>
                  <a:pt x="44005" y="59101"/>
                </a:lnTo>
                <a:close/>
                <a:moveTo>
                  <a:pt x="51771" y="59101"/>
                </a:moveTo>
                <a:lnTo>
                  <a:pt x="51771" y="62861"/>
                </a:lnTo>
                <a:lnTo>
                  <a:pt x="47980" y="62861"/>
                </a:lnTo>
                <a:lnTo>
                  <a:pt x="47980" y="59101"/>
                </a:lnTo>
                <a:close/>
                <a:moveTo>
                  <a:pt x="55746" y="59101"/>
                </a:moveTo>
                <a:lnTo>
                  <a:pt x="55746" y="62861"/>
                </a:lnTo>
                <a:lnTo>
                  <a:pt x="51955" y="62861"/>
                </a:lnTo>
                <a:lnTo>
                  <a:pt x="51955" y="59101"/>
                </a:lnTo>
                <a:close/>
                <a:moveTo>
                  <a:pt x="59721" y="59101"/>
                </a:moveTo>
                <a:lnTo>
                  <a:pt x="59721" y="62861"/>
                </a:lnTo>
                <a:lnTo>
                  <a:pt x="55931" y="62861"/>
                </a:lnTo>
                <a:lnTo>
                  <a:pt x="55931" y="59101"/>
                </a:lnTo>
                <a:close/>
                <a:moveTo>
                  <a:pt x="63696" y="59101"/>
                </a:moveTo>
                <a:lnTo>
                  <a:pt x="63696" y="62861"/>
                </a:lnTo>
                <a:lnTo>
                  <a:pt x="59906" y="62861"/>
                </a:lnTo>
                <a:lnTo>
                  <a:pt x="59906" y="59101"/>
                </a:lnTo>
                <a:close/>
                <a:moveTo>
                  <a:pt x="67672" y="59101"/>
                </a:moveTo>
                <a:lnTo>
                  <a:pt x="67672" y="62861"/>
                </a:lnTo>
                <a:lnTo>
                  <a:pt x="63881" y="62861"/>
                </a:lnTo>
                <a:lnTo>
                  <a:pt x="63881" y="59101"/>
                </a:lnTo>
                <a:close/>
                <a:moveTo>
                  <a:pt x="71648" y="59101"/>
                </a:moveTo>
                <a:lnTo>
                  <a:pt x="71648" y="62861"/>
                </a:lnTo>
                <a:lnTo>
                  <a:pt x="67857" y="62861"/>
                </a:lnTo>
                <a:lnTo>
                  <a:pt x="67857" y="59101"/>
                </a:lnTo>
                <a:close/>
                <a:moveTo>
                  <a:pt x="75623" y="59101"/>
                </a:moveTo>
                <a:lnTo>
                  <a:pt x="75623" y="62861"/>
                </a:lnTo>
                <a:lnTo>
                  <a:pt x="71832" y="62861"/>
                </a:lnTo>
                <a:lnTo>
                  <a:pt x="71832" y="59101"/>
                </a:lnTo>
                <a:close/>
                <a:moveTo>
                  <a:pt x="79598" y="59101"/>
                </a:moveTo>
                <a:lnTo>
                  <a:pt x="79598" y="62861"/>
                </a:lnTo>
                <a:lnTo>
                  <a:pt x="75807" y="62861"/>
                </a:lnTo>
                <a:lnTo>
                  <a:pt x="75807" y="59101"/>
                </a:lnTo>
                <a:close/>
                <a:moveTo>
                  <a:pt x="83573" y="59101"/>
                </a:moveTo>
                <a:lnTo>
                  <a:pt x="83573" y="62861"/>
                </a:lnTo>
                <a:lnTo>
                  <a:pt x="79782" y="62861"/>
                </a:lnTo>
                <a:lnTo>
                  <a:pt x="79782" y="59101"/>
                </a:lnTo>
                <a:close/>
                <a:moveTo>
                  <a:pt x="87549" y="59101"/>
                </a:moveTo>
                <a:lnTo>
                  <a:pt x="87549" y="62861"/>
                </a:lnTo>
                <a:lnTo>
                  <a:pt x="83757" y="62861"/>
                </a:lnTo>
                <a:lnTo>
                  <a:pt x="83757" y="59101"/>
                </a:lnTo>
                <a:close/>
                <a:moveTo>
                  <a:pt x="91524" y="59101"/>
                </a:moveTo>
                <a:lnTo>
                  <a:pt x="91524" y="62861"/>
                </a:lnTo>
                <a:lnTo>
                  <a:pt x="87733" y="62861"/>
                </a:lnTo>
                <a:lnTo>
                  <a:pt x="87733" y="59101"/>
                </a:lnTo>
                <a:close/>
                <a:moveTo>
                  <a:pt x="95499" y="59101"/>
                </a:moveTo>
                <a:lnTo>
                  <a:pt x="95499" y="62861"/>
                </a:lnTo>
                <a:lnTo>
                  <a:pt x="91708" y="62861"/>
                </a:lnTo>
                <a:lnTo>
                  <a:pt x="91708" y="59101"/>
                </a:lnTo>
                <a:close/>
                <a:moveTo>
                  <a:pt x="99474" y="59101"/>
                </a:moveTo>
                <a:lnTo>
                  <a:pt x="99474" y="62861"/>
                </a:lnTo>
                <a:lnTo>
                  <a:pt x="95684" y="62861"/>
                </a:lnTo>
                <a:lnTo>
                  <a:pt x="95684" y="59101"/>
                </a:lnTo>
                <a:close/>
                <a:moveTo>
                  <a:pt x="103449" y="59101"/>
                </a:moveTo>
                <a:lnTo>
                  <a:pt x="103449" y="62861"/>
                </a:lnTo>
                <a:lnTo>
                  <a:pt x="99659" y="62861"/>
                </a:lnTo>
                <a:lnTo>
                  <a:pt x="99659" y="59101"/>
                </a:lnTo>
                <a:close/>
                <a:moveTo>
                  <a:pt x="107424" y="59101"/>
                </a:moveTo>
                <a:lnTo>
                  <a:pt x="107424" y="62861"/>
                </a:lnTo>
                <a:lnTo>
                  <a:pt x="103634" y="62861"/>
                </a:lnTo>
                <a:lnTo>
                  <a:pt x="103634" y="59101"/>
                </a:lnTo>
                <a:close/>
                <a:moveTo>
                  <a:pt x="111400" y="59101"/>
                </a:moveTo>
                <a:lnTo>
                  <a:pt x="111400" y="62861"/>
                </a:lnTo>
                <a:lnTo>
                  <a:pt x="107609" y="62861"/>
                </a:lnTo>
                <a:lnTo>
                  <a:pt x="107609" y="59101"/>
                </a:lnTo>
                <a:close/>
                <a:moveTo>
                  <a:pt x="115376" y="59101"/>
                </a:moveTo>
                <a:lnTo>
                  <a:pt x="115376" y="62861"/>
                </a:lnTo>
                <a:lnTo>
                  <a:pt x="111585" y="62861"/>
                </a:lnTo>
                <a:lnTo>
                  <a:pt x="111585" y="59101"/>
                </a:lnTo>
                <a:close/>
                <a:moveTo>
                  <a:pt x="119351" y="59101"/>
                </a:moveTo>
                <a:lnTo>
                  <a:pt x="119351" y="62861"/>
                </a:lnTo>
                <a:lnTo>
                  <a:pt x="115560" y="62861"/>
                </a:lnTo>
                <a:lnTo>
                  <a:pt x="115560" y="59101"/>
                </a:lnTo>
                <a:close/>
                <a:moveTo>
                  <a:pt x="123326" y="59101"/>
                </a:moveTo>
                <a:lnTo>
                  <a:pt x="123326" y="62861"/>
                </a:lnTo>
                <a:lnTo>
                  <a:pt x="119535" y="62861"/>
                </a:lnTo>
                <a:lnTo>
                  <a:pt x="119535" y="59101"/>
                </a:lnTo>
                <a:close/>
                <a:moveTo>
                  <a:pt x="127301" y="59101"/>
                </a:moveTo>
                <a:lnTo>
                  <a:pt x="127301" y="62861"/>
                </a:lnTo>
                <a:lnTo>
                  <a:pt x="123510" y="62861"/>
                </a:lnTo>
                <a:lnTo>
                  <a:pt x="123510" y="59101"/>
                </a:lnTo>
                <a:close/>
                <a:moveTo>
                  <a:pt x="131277" y="59101"/>
                </a:moveTo>
                <a:lnTo>
                  <a:pt x="131277" y="62861"/>
                </a:lnTo>
                <a:lnTo>
                  <a:pt x="127485" y="62861"/>
                </a:lnTo>
                <a:lnTo>
                  <a:pt x="127485" y="59101"/>
                </a:lnTo>
                <a:close/>
                <a:moveTo>
                  <a:pt x="135252" y="59101"/>
                </a:moveTo>
                <a:lnTo>
                  <a:pt x="135252" y="62861"/>
                </a:lnTo>
                <a:lnTo>
                  <a:pt x="131461" y="62861"/>
                </a:lnTo>
                <a:lnTo>
                  <a:pt x="131461" y="59101"/>
                </a:lnTo>
                <a:close/>
                <a:moveTo>
                  <a:pt x="139227" y="59101"/>
                </a:moveTo>
                <a:lnTo>
                  <a:pt x="139227" y="62861"/>
                </a:lnTo>
                <a:lnTo>
                  <a:pt x="135436" y="62861"/>
                </a:lnTo>
                <a:lnTo>
                  <a:pt x="135436" y="59101"/>
                </a:lnTo>
                <a:close/>
                <a:moveTo>
                  <a:pt x="143202" y="59101"/>
                </a:moveTo>
                <a:lnTo>
                  <a:pt x="143202" y="62861"/>
                </a:lnTo>
                <a:lnTo>
                  <a:pt x="139411" y="62861"/>
                </a:lnTo>
                <a:lnTo>
                  <a:pt x="139411" y="59101"/>
                </a:lnTo>
                <a:close/>
                <a:moveTo>
                  <a:pt x="147177" y="59101"/>
                </a:moveTo>
                <a:lnTo>
                  <a:pt x="147177" y="62861"/>
                </a:lnTo>
                <a:lnTo>
                  <a:pt x="143387" y="62861"/>
                </a:lnTo>
                <a:lnTo>
                  <a:pt x="143387" y="59101"/>
                </a:lnTo>
                <a:close/>
                <a:moveTo>
                  <a:pt x="151224" y="59101"/>
                </a:moveTo>
                <a:lnTo>
                  <a:pt x="151224" y="62861"/>
                </a:lnTo>
                <a:lnTo>
                  <a:pt x="147362" y="62861"/>
                </a:lnTo>
                <a:lnTo>
                  <a:pt x="147362" y="59101"/>
                </a:lnTo>
                <a:close/>
                <a:moveTo>
                  <a:pt x="4068" y="63043"/>
                </a:moveTo>
                <a:lnTo>
                  <a:pt x="4068" y="66803"/>
                </a:lnTo>
                <a:lnTo>
                  <a:pt x="184" y="66803"/>
                </a:lnTo>
                <a:lnTo>
                  <a:pt x="184" y="63043"/>
                </a:lnTo>
                <a:close/>
                <a:moveTo>
                  <a:pt x="8043" y="63043"/>
                </a:moveTo>
                <a:lnTo>
                  <a:pt x="8043" y="66803"/>
                </a:lnTo>
                <a:lnTo>
                  <a:pt x="4252" y="66803"/>
                </a:lnTo>
                <a:lnTo>
                  <a:pt x="4252" y="63043"/>
                </a:lnTo>
                <a:close/>
                <a:moveTo>
                  <a:pt x="12018" y="63043"/>
                </a:moveTo>
                <a:lnTo>
                  <a:pt x="12018" y="66803"/>
                </a:lnTo>
                <a:lnTo>
                  <a:pt x="8227" y="66803"/>
                </a:lnTo>
                <a:lnTo>
                  <a:pt x="8227" y="63043"/>
                </a:lnTo>
                <a:close/>
                <a:moveTo>
                  <a:pt x="15993" y="63043"/>
                </a:moveTo>
                <a:lnTo>
                  <a:pt x="15993" y="66803"/>
                </a:lnTo>
                <a:lnTo>
                  <a:pt x="12202" y="66803"/>
                </a:lnTo>
                <a:lnTo>
                  <a:pt x="12202" y="63043"/>
                </a:lnTo>
                <a:close/>
                <a:moveTo>
                  <a:pt x="19968" y="63043"/>
                </a:moveTo>
                <a:lnTo>
                  <a:pt x="19968" y="66803"/>
                </a:lnTo>
                <a:lnTo>
                  <a:pt x="16177" y="66803"/>
                </a:lnTo>
                <a:lnTo>
                  <a:pt x="16177" y="63043"/>
                </a:lnTo>
                <a:close/>
                <a:moveTo>
                  <a:pt x="23944" y="63043"/>
                </a:moveTo>
                <a:lnTo>
                  <a:pt x="23944" y="66803"/>
                </a:lnTo>
                <a:lnTo>
                  <a:pt x="20153" y="66803"/>
                </a:lnTo>
                <a:lnTo>
                  <a:pt x="20153" y="63043"/>
                </a:lnTo>
                <a:close/>
                <a:moveTo>
                  <a:pt x="27919" y="63043"/>
                </a:moveTo>
                <a:lnTo>
                  <a:pt x="27919" y="66803"/>
                </a:lnTo>
                <a:lnTo>
                  <a:pt x="24129" y="66803"/>
                </a:lnTo>
                <a:lnTo>
                  <a:pt x="24129" y="63043"/>
                </a:lnTo>
                <a:close/>
                <a:moveTo>
                  <a:pt x="31895" y="63043"/>
                </a:moveTo>
                <a:lnTo>
                  <a:pt x="31895" y="66803"/>
                </a:lnTo>
                <a:lnTo>
                  <a:pt x="28104" y="66803"/>
                </a:lnTo>
                <a:lnTo>
                  <a:pt x="28104" y="63043"/>
                </a:lnTo>
                <a:close/>
                <a:moveTo>
                  <a:pt x="35870" y="63043"/>
                </a:moveTo>
                <a:lnTo>
                  <a:pt x="35870" y="66803"/>
                </a:lnTo>
                <a:lnTo>
                  <a:pt x="32079" y="66803"/>
                </a:lnTo>
                <a:lnTo>
                  <a:pt x="32079" y="63043"/>
                </a:lnTo>
                <a:close/>
                <a:moveTo>
                  <a:pt x="39845" y="63043"/>
                </a:moveTo>
                <a:lnTo>
                  <a:pt x="39845" y="66803"/>
                </a:lnTo>
                <a:lnTo>
                  <a:pt x="36054" y="66803"/>
                </a:lnTo>
                <a:lnTo>
                  <a:pt x="36054" y="63043"/>
                </a:lnTo>
                <a:close/>
                <a:moveTo>
                  <a:pt x="43821" y="63043"/>
                </a:moveTo>
                <a:lnTo>
                  <a:pt x="43821" y="66803"/>
                </a:lnTo>
                <a:lnTo>
                  <a:pt x="40029" y="66803"/>
                </a:lnTo>
                <a:lnTo>
                  <a:pt x="40029" y="63043"/>
                </a:lnTo>
                <a:close/>
                <a:moveTo>
                  <a:pt x="47796" y="63043"/>
                </a:moveTo>
                <a:lnTo>
                  <a:pt x="47796" y="66803"/>
                </a:lnTo>
                <a:lnTo>
                  <a:pt x="44005" y="66803"/>
                </a:lnTo>
                <a:lnTo>
                  <a:pt x="44005" y="63043"/>
                </a:lnTo>
                <a:close/>
                <a:moveTo>
                  <a:pt x="51771" y="63043"/>
                </a:moveTo>
                <a:lnTo>
                  <a:pt x="51771" y="66803"/>
                </a:lnTo>
                <a:lnTo>
                  <a:pt x="47980" y="66803"/>
                </a:lnTo>
                <a:lnTo>
                  <a:pt x="47980" y="63043"/>
                </a:lnTo>
                <a:close/>
                <a:moveTo>
                  <a:pt x="55746" y="63043"/>
                </a:moveTo>
                <a:lnTo>
                  <a:pt x="55746" y="66803"/>
                </a:lnTo>
                <a:lnTo>
                  <a:pt x="51955" y="66803"/>
                </a:lnTo>
                <a:lnTo>
                  <a:pt x="51955" y="63043"/>
                </a:lnTo>
                <a:close/>
                <a:moveTo>
                  <a:pt x="59721" y="63043"/>
                </a:moveTo>
                <a:lnTo>
                  <a:pt x="59721" y="66803"/>
                </a:lnTo>
                <a:lnTo>
                  <a:pt x="55931" y="66803"/>
                </a:lnTo>
                <a:lnTo>
                  <a:pt x="55931" y="63043"/>
                </a:lnTo>
                <a:close/>
                <a:moveTo>
                  <a:pt x="63696" y="63043"/>
                </a:moveTo>
                <a:lnTo>
                  <a:pt x="63696" y="66803"/>
                </a:lnTo>
                <a:lnTo>
                  <a:pt x="59906" y="66803"/>
                </a:lnTo>
                <a:lnTo>
                  <a:pt x="59906" y="63043"/>
                </a:lnTo>
                <a:close/>
                <a:moveTo>
                  <a:pt x="67672" y="63043"/>
                </a:moveTo>
                <a:lnTo>
                  <a:pt x="67672" y="66803"/>
                </a:lnTo>
                <a:lnTo>
                  <a:pt x="63881" y="66803"/>
                </a:lnTo>
                <a:lnTo>
                  <a:pt x="63881" y="63043"/>
                </a:lnTo>
                <a:close/>
                <a:moveTo>
                  <a:pt x="71648" y="63043"/>
                </a:moveTo>
                <a:lnTo>
                  <a:pt x="71648" y="66803"/>
                </a:lnTo>
                <a:lnTo>
                  <a:pt x="67857" y="66803"/>
                </a:lnTo>
                <a:lnTo>
                  <a:pt x="67857" y="63043"/>
                </a:lnTo>
                <a:close/>
                <a:moveTo>
                  <a:pt x="75623" y="63043"/>
                </a:moveTo>
                <a:lnTo>
                  <a:pt x="75623" y="66803"/>
                </a:lnTo>
                <a:lnTo>
                  <a:pt x="71832" y="66803"/>
                </a:lnTo>
                <a:lnTo>
                  <a:pt x="71832" y="63043"/>
                </a:lnTo>
                <a:close/>
                <a:moveTo>
                  <a:pt x="79598" y="63043"/>
                </a:moveTo>
                <a:lnTo>
                  <a:pt x="79598" y="66803"/>
                </a:lnTo>
                <a:lnTo>
                  <a:pt x="75807" y="66803"/>
                </a:lnTo>
                <a:lnTo>
                  <a:pt x="75807" y="63043"/>
                </a:lnTo>
                <a:close/>
                <a:moveTo>
                  <a:pt x="83573" y="63043"/>
                </a:moveTo>
                <a:lnTo>
                  <a:pt x="83573" y="66803"/>
                </a:lnTo>
                <a:lnTo>
                  <a:pt x="79782" y="66803"/>
                </a:lnTo>
                <a:lnTo>
                  <a:pt x="79782" y="63043"/>
                </a:lnTo>
                <a:close/>
                <a:moveTo>
                  <a:pt x="87549" y="63043"/>
                </a:moveTo>
                <a:lnTo>
                  <a:pt x="87549" y="66803"/>
                </a:lnTo>
                <a:lnTo>
                  <a:pt x="83757" y="66803"/>
                </a:lnTo>
                <a:lnTo>
                  <a:pt x="83757" y="63043"/>
                </a:lnTo>
                <a:close/>
                <a:moveTo>
                  <a:pt x="91524" y="63043"/>
                </a:moveTo>
                <a:lnTo>
                  <a:pt x="91524" y="66803"/>
                </a:lnTo>
                <a:lnTo>
                  <a:pt x="87733" y="66803"/>
                </a:lnTo>
                <a:lnTo>
                  <a:pt x="87733" y="63043"/>
                </a:lnTo>
                <a:close/>
                <a:moveTo>
                  <a:pt x="95499" y="63043"/>
                </a:moveTo>
                <a:lnTo>
                  <a:pt x="95499" y="66803"/>
                </a:lnTo>
                <a:lnTo>
                  <a:pt x="91708" y="66803"/>
                </a:lnTo>
                <a:lnTo>
                  <a:pt x="91708" y="63043"/>
                </a:lnTo>
                <a:close/>
                <a:moveTo>
                  <a:pt x="99474" y="63043"/>
                </a:moveTo>
                <a:lnTo>
                  <a:pt x="99474" y="66803"/>
                </a:lnTo>
                <a:lnTo>
                  <a:pt x="95684" y="66803"/>
                </a:lnTo>
                <a:lnTo>
                  <a:pt x="95684" y="63043"/>
                </a:lnTo>
                <a:close/>
                <a:moveTo>
                  <a:pt x="103449" y="63043"/>
                </a:moveTo>
                <a:lnTo>
                  <a:pt x="103449" y="66803"/>
                </a:lnTo>
                <a:lnTo>
                  <a:pt x="99659" y="66803"/>
                </a:lnTo>
                <a:lnTo>
                  <a:pt x="99659" y="63043"/>
                </a:lnTo>
                <a:close/>
                <a:moveTo>
                  <a:pt x="107424" y="63043"/>
                </a:moveTo>
                <a:lnTo>
                  <a:pt x="107424" y="66803"/>
                </a:lnTo>
                <a:lnTo>
                  <a:pt x="103634" y="66803"/>
                </a:lnTo>
                <a:lnTo>
                  <a:pt x="103634" y="63043"/>
                </a:lnTo>
                <a:close/>
                <a:moveTo>
                  <a:pt x="111400" y="63043"/>
                </a:moveTo>
                <a:lnTo>
                  <a:pt x="111400" y="66803"/>
                </a:lnTo>
                <a:lnTo>
                  <a:pt x="107609" y="66803"/>
                </a:lnTo>
                <a:lnTo>
                  <a:pt x="107609" y="63043"/>
                </a:lnTo>
                <a:close/>
                <a:moveTo>
                  <a:pt x="115376" y="63043"/>
                </a:moveTo>
                <a:lnTo>
                  <a:pt x="115376" y="66803"/>
                </a:lnTo>
                <a:lnTo>
                  <a:pt x="111585" y="66803"/>
                </a:lnTo>
                <a:lnTo>
                  <a:pt x="111585" y="63043"/>
                </a:lnTo>
                <a:close/>
                <a:moveTo>
                  <a:pt x="119351" y="63044"/>
                </a:moveTo>
                <a:lnTo>
                  <a:pt x="119351" y="66803"/>
                </a:lnTo>
                <a:lnTo>
                  <a:pt x="115560" y="66803"/>
                </a:lnTo>
                <a:lnTo>
                  <a:pt x="115560" y="63044"/>
                </a:lnTo>
                <a:close/>
                <a:moveTo>
                  <a:pt x="123326" y="63044"/>
                </a:moveTo>
                <a:lnTo>
                  <a:pt x="123326" y="66803"/>
                </a:lnTo>
                <a:lnTo>
                  <a:pt x="119535" y="66803"/>
                </a:lnTo>
                <a:lnTo>
                  <a:pt x="119535" y="63044"/>
                </a:lnTo>
                <a:close/>
                <a:moveTo>
                  <a:pt x="127301" y="63044"/>
                </a:moveTo>
                <a:lnTo>
                  <a:pt x="127301" y="66803"/>
                </a:lnTo>
                <a:lnTo>
                  <a:pt x="123510" y="66803"/>
                </a:lnTo>
                <a:lnTo>
                  <a:pt x="123510" y="63044"/>
                </a:lnTo>
                <a:close/>
                <a:moveTo>
                  <a:pt x="131277" y="63044"/>
                </a:moveTo>
                <a:lnTo>
                  <a:pt x="131277" y="66803"/>
                </a:lnTo>
                <a:lnTo>
                  <a:pt x="127485" y="66803"/>
                </a:lnTo>
                <a:lnTo>
                  <a:pt x="127485" y="63044"/>
                </a:lnTo>
                <a:close/>
                <a:moveTo>
                  <a:pt x="135252" y="63044"/>
                </a:moveTo>
                <a:lnTo>
                  <a:pt x="135252" y="66803"/>
                </a:lnTo>
                <a:lnTo>
                  <a:pt x="131461" y="66803"/>
                </a:lnTo>
                <a:lnTo>
                  <a:pt x="131461" y="63044"/>
                </a:lnTo>
                <a:close/>
                <a:moveTo>
                  <a:pt x="139227" y="63044"/>
                </a:moveTo>
                <a:lnTo>
                  <a:pt x="139227" y="66803"/>
                </a:lnTo>
                <a:lnTo>
                  <a:pt x="135436" y="66803"/>
                </a:lnTo>
                <a:lnTo>
                  <a:pt x="135436" y="63044"/>
                </a:lnTo>
                <a:close/>
                <a:moveTo>
                  <a:pt x="143202" y="63044"/>
                </a:moveTo>
                <a:lnTo>
                  <a:pt x="143202" y="66803"/>
                </a:lnTo>
                <a:lnTo>
                  <a:pt x="139411" y="66803"/>
                </a:lnTo>
                <a:lnTo>
                  <a:pt x="139411" y="63044"/>
                </a:lnTo>
                <a:close/>
                <a:moveTo>
                  <a:pt x="147177" y="63044"/>
                </a:moveTo>
                <a:lnTo>
                  <a:pt x="147177" y="66803"/>
                </a:lnTo>
                <a:lnTo>
                  <a:pt x="143387" y="66803"/>
                </a:lnTo>
                <a:lnTo>
                  <a:pt x="143387" y="63044"/>
                </a:lnTo>
                <a:close/>
                <a:moveTo>
                  <a:pt x="151224" y="63044"/>
                </a:moveTo>
                <a:lnTo>
                  <a:pt x="151224" y="66803"/>
                </a:lnTo>
                <a:lnTo>
                  <a:pt x="147362" y="66803"/>
                </a:lnTo>
                <a:lnTo>
                  <a:pt x="147362" y="63044"/>
                </a:lnTo>
                <a:close/>
                <a:moveTo>
                  <a:pt x="4068" y="66986"/>
                </a:moveTo>
                <a:lnTo>
                  <a:pt x="4068" y="70746"/>
                </a:lnTo>
                <a:lnTo>
                  <a:pt x="184" y="70746"/>
                </a:lnTo>
                <a:lnTo>
                  <a:pt x="184" y="66986"/>
                </a:lnTo>
                <a:close/>
                <a:moveTo>
                  <a:pt x="8043" y="66986"/>
                </a:moveTo>
                <a:lnTo>
                  <a:pt x="8043" y="70746"/>
                </a:lnTo>
                <a:lnTo>
                  <a:pt x="4252" y="70746"/>
                </a:lnTo>
                <a:lnTo>
                  <a:pt x="4252" y="66986"/>
                </a:lnTo>
                <a:close/>
                <a:moveTo>
                  <a:pt x="12018" y="66986"/>
                </a:moveTo>
                <a:lnTo>
                  <a:pt x="12018" y="70746"/>
                </a:lnTo>
                <a:lnTo>
                  <a:pt x="8227" y="70746"/>
                </a:lnTo>
                <a:lnTo>
                  <a:pt x="8227" y="66986"/>
                </a:lnTo>
                <a:close/>
                <a:moveTo>
                  <a:pt x="15993" y="66986"/>
                </a:moveTo>
                <a:lnTo>
                  <a:pt x="15993" y="70746"/>
                </a:lnTo>
                <a:lnTo>
                  <a:pt x="12202" y="70746"/>
                </a:lnTo>
                <a:lnTo>
                  <a:pt x="12202" y="66986"/>
                </a:lnTo>
                <a:close/>
                <a:moveTo>
                  <a:pt x="19968" y="66986"/>
                </a:moveTo>
                <a:lnTo>
                  <a:pt x="19968" y="70746"/>
                </a:lnTo>
                <a:lnTo>
                  <a:pt x="16177" y="70746"/>
                </a:lnTo>
                <a:lnTo>
                  <a:pt x="16177" y="66986"/>
                </a:lnTo>
                <a:close/>
                <a:moveTo>
                  <a:pt x="23944" y="66986"/>
                </a:moveTo>
                <a:lnTo>
                  <a:pt x="23944" y="70746"/>
                </a:lnTo>
                <a:lnTo>
                  <a:pt x="20153" y="70746"/>
                </a:lnTo>
                <a:lnTo>
                  <a:pt x="20153" y="66986"/>
                </a:lnTo>
                <a:close/>
                <a:moveTo>
                  <a:pt x="27919" y="66986"/>
                </a:moveTo>
                <a:lnTo>
                  <a:pt x="27919" y="70746"/>
                </a:lnTo>
                <a:lnTo>
                  <a:pt x="24129" y="70746"/>
                </a:lnTo>
                <a:lnTo>
                  <a:pt x="24129" y="66986"/>
                </a:lnTo>
                <a:close/>
                <a:moveTo>
                  <a:pt x="31895" y="66986"/>
                </a:moveTo>
                <a:lnTo>
                  <a:pt x="31895" y="70746"/>
                </a:lnTo>
                <a:lnTo>
                  <a:pt x="28104" y="70746"/>
                </a:lnTo>
                <a:lnTo>
                  <a:pt x="28104" y="66986"/>
                </a:lnTo>
                <a:close/>
                <a:moveTo>
                  <a:pt x="35870" y="66986"/>
                </a:moveTo>
                <a:lnTo>
                  <a:pt x="35870" y="70746"/>
                </a:lnTo>
                <a:lnTo>
                  <a:pt x="32079" y="70746"/>
                </a:lnTo>
                <a:lnTo>
                  <a:pt x="32079" y="66986"/>
                </a:lnTo>
                <a:close/>
                <a:moveTo>
                  <a:pt x="39845" y="66986"/>
                </a:moveTo>
                <a:lnTo>
                  <a:pt x="39845" y="70746"/>
                </a:lnTo>
                <a:lnTo>
                  <a:pt x="36054" y="70746"/>
                </a:lnTo>
                <a:lnTo>
                  <a:pt x="36054" y="66986"/>
                </a:lnTo>
                <a:close/>
                <a:moveTo>
                  <a:pt x="43821" y="66986"/>
                </a:moveTo>
                <a:lnTo>
                  <a:pt x="43821" y="70746"/>
                </a:lnTo>
                <a:lnTo>
                  <a:pt x="40029" y="70746"/>
                </a:lnTo>
                <a:lnTo>
                  <a:pt x="40029" y="66986"/>
                </a:lnTo>
                <a:close/>
                <a:moveTo>
                  <a:pt x="47796" y="66986"/>
                </a:moveTo>
                <a:lnTo>
                  <a:pt x="47796" y="70746"/>
                </a:lnTo>
                <a:lnTo>
                  <a:pt x="44005" y="70746"/>
                </a:lnTo>
                <a:lnTo>
                  <a:pt x="44005" y="66986"/>
                </a:lnTo>
                <a:close/>
                <a:moveTo>
                  <a:pt x="51771" y="66986"/>
                </a:moveTo>
                <a:lnTo>
                  <a:pt x="51771" y="70746"/>
                </a:lnTo>
                <a:lnTo>
                  <a:pt x="47980" y="70746"/>
                </a:lnTo>
                <a:lnTo>
                  <a:pt x="47980" y="66986"/>
                </a:lnTo>
                <a:close/>
                <a:moveTo>
                  <a:pt x="55746" y="66986"/>
                </a:moveTo>
                <a:lnTo>
                  <a:pt x="55746" y="70746"/>
                </a:lnTo>
                <a:lnTo>
                  <a:pt x="51955" y="70746"/>
                </a:lnTo>
                <a:lnTo>
                  <a:pt x="51955" y="66986"/>
                </a:lnTo>
                <a:close/>
                <a:moveTo>
                  <a:pt x="59721" y="66986"/>
                </a:moveTo>
                <a:lnTo>
                  <a:pt x="59721" y="70746"/>
                </a:lnTo>
                <a:lnTo>
                  <a:pt x="55931" y="70746"/>
                </a:lnTo>
                <a:lnTo>
                  <a:pt x="55931" y="66986"/>
                </a:lnTo>
                <a:close/>
                <a:moveTo>
                  <a:pt x="63696" y="66986"/>
                </a:moveTo>
                <a:lnTo>
                  <a:pt x="63696" y="70746"/>
                </a:lnTo>
                <a:lnTo>
                  <a:pt x="59906" y="70746"/>
                </a:lnTo>
                <a:lnTo>
                  <a:pt x="59906" y="66986"/>
                </a:lnTo>
                <a:close/>
                <a:moveTo>
                  <a:pt x="67672" y="66986"/>
                </a:moveTo>
                <a:lnTo>
                  <a:pt x="67672" y="70746"/>
                </a:lnTo>
                <a:lnTo>
                  <a:pt x="63881" y="70746"/>
                </a:lnTo>
                <a:lnTo>
                  <a:pt x="63881" y="66986"/>
                </a:lnTo>
                <a:close/>
                <a:moveTo>
                  <a:pt x="71648" y="66986"/>
                </a:moveTo>
                <a:lnTo>
                  <a:pt x="71648" y="70746"/>
                </a:lnTo>
                <a:lnTo>
                  <a:pt x="67857" y="70746"/>
                </a:lnTo>
                <a:lnTo>
                  <a:pt x="67857" y="66986"/>
                </a:lnTo>
                <a:close/>
                <a:moveTo>
                  <a:pt x="75623" y="66986"/>
                </a:moveTo>
                <a:lnTo>
                  <a:pt x="75623" y="70746"/>
                </a:lnTo>
                <a:lnTo>
                  <a:pt x="71832" y="70746"/>
                </a:lnTo>
                <a:lnTo>
                  <a:pt x="71832" y="66986"/>
                </a:lnTo>
                <a:close/>
                <a:moveTo>
                  <a:pt x="79598" y="66986"/>
                </a:moveTo>
                <a:lnTo>
                  <a:pt x="79598" y="70746"/>
                </a:lnTo>
                <a:lnTo>
                  <a:pt x="75807" y="70746"/>
                </a:lnTo>
                <a:lnTo>
                  <a:pt x="75807" y="66986"/>
                </a:lnTo>
                <a:close/>
                <a:moveTo>
                  <a:pt x="83573" y="66986"/>
                </a:moveTo>
                <a:lnTo>
                  <a:pt x="83573" y="70746"/>
                </a:lnTo>
                <a:lnTo>
                  <a:pt x="79782" y="70746"/>
                </a:lnTo>
                <a:lnTo>
                  <a:pt x="79782" y="66986"/>
                </a:lnTo>
                <a:close/>
                <a:moveTo>
                  <a:pt x="87549" y="66986"/>
                </a:moveTo>
                <a:lnTo>
                  <a:pt x="87549" y="70746"/>
                </a:lnTo>
                <a:lnTo>
                  <a:pt x="83757" y="70746"/>
                </a:lnTo>
                <a:lnTo>
                  <a:pt x="83757" y="66986"/>
                </a:lnTo>
                <a:close/>
                <a:moveTo>
                  <a:pt x="91524" y="66986"/>
                </a:moveTo>
                <a:lnTo>
                  <a:pt x="91524" y="70746"/>
                </a:lnTo>
                <a:lnTo>
                  <a:pt x="87733" y="70746"/>
                </a:lnTo>
                <a:lnTo>
                  <a:pt x="87733" y="66986"/>
                </a:lnTo>
                <a:close/>
                <a:moveTo>
                  <a:pt x="95499" y="66986"/>
                </a:moveTo>
                <a:lnTo>
                  <a:pt x="95499" y="70746"/>
                </a:lnTo>
                <a:lnTo>
                  <a:pt x="91708" y="70746"/>
                </a:lnTo>
                <a:lnTo>
                  <a:pt x="91708" y="66986"/>
                </a:lnTo>
                <a:close/>
                <a:moveTo>
                  <a:pt x="99474" y="66986"/>
                </a:moveTo>
                <a:lnTo>
                  <a:pt x="99474" y="70746"/>
                </a:lnTo>
                <a:lnTo>
                  <a:pt x="95684" y="70746"/>
                </a:lnTo>
                <a:lnTo>
                  <a:pt x="95684" y="66986"/>
                </a:lnTo>
                <a:close/>
                <a:moveTo>
                  <a:pt x="103449" y="66986"/>
                </a:moveTo>
                <a:lnTo>
                  <a:pt x="103449" y="70746"/>
                </a:lnTo>
                <a:lnTo>
                  <a:pt x="99659" y="70746"/>
                </a:lnTo>
                <a:lnTo>
                  <a:pt x="99659" y="66986"/>
                </a:lnTo>
                <a:close/>
                <a:moveTo>
                  <a:pt x="107424" y="66986"/>
                </a:moveTo>
                <a:lnTo>
                  <a:pt x="107424" y="70746"/>
                </a:lnTo>
                <a:lnTo>
                  <a:pt x="103634" y="70746"/>
                </a:lnTo>
                <a:lnTo>
                  <a:pt x="103634" y="66986"/>
                </a:lnTo>
                <a:close/>
                <a:moveTo>
                  <a:pt x="111400" y="66986"/>
                </a:moveTo>
                <a:lnTo>
                  <a:pt x="111400" y="70746"/>
                </a:lnTo>
                <a:lnTo>
                  <a:pt x="107609" y="70746"/>
                </a:lnTo>
                <a:lnTo>
                  <a:pt x="107609" y="66986"/>
                </a:lnTo>
                <a:close/>
                <a:moveTo>
                  <a:pt x="115376" y="66986"/>
                </a:moveTo>
                <a:lnTo>
                  <a:pt x="115376" y="70746"/>
                </a:lnTo>
                <a:lnTo>
                  <a:pt x="111585" y="70746"/>
                </a:lnTo>
                <a:lnTo>
                  <a:pt x="111585" y="66986"/>
                </a:lnTo>
                <a:close/>
                <a:moveTo>
                  <a:pt x="119351" y="66986"/>
                </a:moveTo>
                <a:lnTo>
                  <a:pt x="119351" y="70746"/>
                </a:lnTo>
                <a:lnTo>
                  <a:pt x="115560" y="70746"/>
                </a:lnTo>
                <a:lnTo>
                  <a:pt x="115560" y="66986"/>
                </a:lnTo>
                <a:close/>
                <a:moveTo>
                  <a:pt x="123326" y="66986"/>
                </a:moveTo>
                <a:lnTo>
                  <a:pt x="123326" y="70746"/>
                </a:lnTo>
                <a:lnTo>
                  <a:pt x="119535" y="70746"/>
                </a:lnTo>
                <a:lnTo>
                  <a:pt x="119535" y="66986"/>
                </a:lnTo>
                <a:close/>
                <a:moveTo>
                  <a:pt x="127301" y="66986"/>
                </a:moveTo>
                <a:lnTo>
                  <a:pt x="127301" y="70746"/>
                </a:lnTo>
                <a:lnTo>
                  <a:pt x="123510" y="70746"/>
                </a:lnTo>
                <a:lnTo>
                  <a:pt x="123510" y="66986"/>
                </a:lnTo>
                <a:close/>
                <a:moveTo>
                  <a:pt x="131277" y="66986"/>
                </a:moveTo>
                <a:lnTo>
                  <a:pt x="131277" y="70746"/>
                </a:lnTo>
                <a:lnTo>
                  <a:pt x="127485" y="70746"/>
                </a:lnTo>
                <a:lnTo>
                  <a:pt x="127485" y="66986"/>
                </a:lnTo>
                <a:close/>
                <a:moveTo>
                  <a:pt x="135252" y="66986"/>
                </a:moveTo>
                <a:lnTo>
                  <a:pt x="135252" y="70746"/>
                </a:lnTo>
                <a:lnTo>
                  <a:pt x="131461" y="70746"/>
                </a:lnTo>
                <a:lnTo>
                  <a:pt x="131461" y="66986"/>
                </a:lnTo>
                <a:close/>
                <a:moveTo>
                  <a:pt x="139227" y="66986"/>
                </a:moveTo>
                <a:lnTo>
                  <a:pt x="139227" y="70746"/>
                </a:lnTo>
                <a:lnTo>
                  <a:pt x="135436" y="70746"/>
                </a:lnTo>
                <a:lnTo>
                  <a:pt x="135436" y="66986"/>
                </a:lnTo>
                <a:close/>
                <a:moveTo>
                  <a:pt x="143202" y="66986"/>
                </a:moveTo>
                <a:lnTo>
                  <a:pt x="143202" y="70746"/>
                </a:lnTo>
                <a:lnTo>
                  <a:pt x="139411" y="70746"/>
                </a:lnTo>
                <a:lnTo>
                  <a:pt x="139411" y="66986"/>
                </a:lnTo>
                <a:close/>
                <a:moveTo>
                  <a:pt x="147177" y="66986"/>
                </a:moveTo>
                <a:lnTo>
                  <a:pt x="147177" y="70746"/>
                </a:lnTo>
                <a:lnTo>
                  <a:pt x="143387" y="70746"/>
                </a:lnTo>
                <a:lnTo>
                  <a:pt x="143387" y="66986"/>
                </a:lnTo>
                <a:close/>
                <a:moveTo>
                  <a:pt x="151224" y="66986"/>
                </a:moveTo>
                <a:lnTo>
                  <a:pt x="151224" y="70746"/>
                </a:lnTo>
                <a:lnTo>
                  <a:pt x="147362" y="70746"/>
                </a:lnTo>
                <a:lnTo>
                  <a:pt x="147362" y="66986"/>
                </a:lnTo>
                <a:close/>
                <a:moveTo>
                  <a:pt x="4068" y="70929"/>
                </a:moveTo>
                <a:lnTo>
                  <a:pt x="4068" y="74689"/>
                </a:lnTo>
                <a:lnTo>
                  <a:pt x="184" y="74689"/>
                </a:lnTo>
                <a:lnTo>
                  <a:pt x="184" y="70929"/>
                </a:lnTo>
                <a:close/>
                <a:moveTo>
                  <a:pt x="8043" y="70929"/>
                </a:moveTo>
                <a:lnTo>
                  <a:pt x="8043" y="74689"/>
                </a:lnTo>
                <a:lnTo>
                  <a:pt x="4252" y="74689"/>
                </a:lnTo>
                <a:lnTo>
                  <a:pt x="4252" y="70929"/>
                </a:lnTo>
                <a:close/>
                <a:moveTo>
                  <a:pt x="12018" y="70929"/>
                </a:moveTo>
                <a:lnTo>
                  <a:pt x="12018" y="74689"/>
                </a:lnTo>
                <a:lnTo>
                  <a:pt x="8227" y="74689"/>
                </a:lnTo>
                <a:lnTo>
                  <a:pt x="8227" y="70929"/>
                </a:lnTo>
                <a:close/>
                <a:moveTo>
                  <a:pt x="15993" y="70929"/>
                </a:moveTo>
                <a:lnTo>
                  <a:pt x="15993" y="74689"/>
                </a:lnTo>
                <a:lnTo>
                  <a:pt x="12202" y="74689"/>
                </a:lnTo>
                <a:lnTo>
                  <a:pt x="12202" y="70929"/>
                </a:lnTo>
                <a:close/>
                <a:moveTo>
                  <a:pt x="19968" y="70929"/>
                </a:moveTo>
                <a:lnTo>
                  <a:pt x="19968" y="74689"/>
                </a:lnTo>
                <a:lnTo>
                  <a:pt x="16177" y="74689"/>
                </a:lnTo>
                <a:lnTo>
                  <a:pt x="16177" y="70929"/>
                </a:lnTo>
                <a:close/>
                <a:moveTo>
                  <a:pt x="23944" y="70929"/>
                </a:moveTo>
                <a:lnTo>
                  <a:pt x="23944" y="74689"/>
                </a:lnTo>
                <a:lnTo>
                  <a:pt x="20153" y="74689"/>
                </a:lnTo>
                <a:lnTo>
                  <a:pt x="20153" y="70929"/>
                </a:lnTo>
                <a:close/>
                <a:moveTo>
                  <a:pt x="27919" y="70929"/>
                </a:moveTo>
                <a:lnTo>
                  <a:pt x="27919" y="74689"/>
                </a:lnTo>
                <a:lnTo>
                  <a:pt x="24129" y="74689"/>
                </a:lnTo>
                <a:lnTo>
                  <a:pt x="24129" y="70929"/>
                </a:lnTo>
                <a:close/>
                <a:moveTo>
                  <a:pt x="31895" y="70929"/>
                </a:moveTo>
                <a:lnTo>
                  <a:pt x="31895" y="74689"/>
                </a:lnTo>
                <a:lnTo>
                  <a:pt x="28104" y="74689"/>
                </a:lnTo>
                <a:lnTo>
                  <a:pt x="28104" y="70929"/>
                </a:lnTo>
                <a:close/>
                <a:moveTo>
                  <a:pt x="35870" y="70929"/>
                </a:moveTo>
                <a:lnTo>
                  <a:pt x="35870" y="74689"/>
                </a:lnTo>
                <a:lnTo>
                  <a:pt x="32079" y="74689"/>
                </a:lnTo>
                <a:lnTo>
                  <a:pt x="32079" y="70929"/>
                </a:lnTo>
                <a:close/>
                <a:moveTo>
                  <a:pt x="39845" y="70929"/>
                </a:moveTo>
                <a:lnTo>
                  <a:pt x="39845" y="74689"/>
                </a:lnTo>
                <a:lnTo>
                  <a:pt x="36054" y="74689"/>
                </a:lnTo>
                <a:lnTo>
                  <a:pt x="36054" y="70929"/>
                </a:lnTo>
                <a:close/>
                <a:moveTo>
                  <a:pt x="43821" y="70929"/>
                </a:moveTo>
                <a:lnTo>
                  <a:pt x="43821" y="74689"/>
                </a:lnTo>
                <a:lnTo>
                  <a:pt x="40029" y="74689"/>
                </a:lnTo>
                <a:lnTo>
                  <a:pt x="40029" y="70929"/>
                </a:lnTo>
                <a:close/>
                <a:moveTo>
                  <a:pt x="47796" y="70929"/>
                </a:moveTo>
                <a:lnTo>
                  <a:pt x="47796" y="74689"/>
                </a:lnTo>
                <a:lnTo>
                  <a:pt x="44005" y="74689"/>
                </a:lnTo>
                <a:lnTo>
                  <a:pt x="44005" y="70929"/>
                </a:lnTo>
                <a:close/>
                <a:moveTo>
                  <a:pt x="51771" y="70929"/>
                </a:moveTo>
                <a:lnTo>
                  <a:pt x="51771" y="74689"/>
                </a:lnTo>
                <a:lnTo>
                  <a:pt x="47980" y="74689"/>
                </a:lnTo>
                <a:lnTo>
                  <a:pt x="47980" y="70929"/>
                </a:lnTo>
                <a:close/>
                <a:moveTo>
                  <a:pt x="55746" y="70929"/>
                </a:moveTo>
                <a:lnTo>
                  <a:pt x="55746" y="74689"/>
                </a:lnTo>
                <a:lnTo>
                  <a:pt x="51955" y="74689"/>
                </a:lnTo>
                <a:lnTo>
                  <a:pt x="51955" y="70929"/>
                </a:lnTo>
                <a:close/>
                <a:moveTo>
                  <a:pt x="59721" y="70929"/>
                </a:moveTo>
                <a:lnTo>
                  <a:pt x="59721" y="74689"/>
                </a:lnTo>
                <a:lnTo>
                  <a:pt x="55931" y="74689"/>
                </a:lnTo>
                <a:lnTo>
                  <a:pt x="55931" y="70929"/>
                </a:lnTo>
                <a:close/>
                <a:moveTo>
                  <a:pt x="63696" y="70929"/>
                </a:moveTo>
                <a:lnTo>
                  <a:pt x="63696" y="74689"/>
                </a:lnTo>
                <a:lnTo>
                  <a:pt x="59906" y="74689"/>
                </a:lnTo>
                <a:lnTo>
                  <a:pt x="59906" y="70929"/>
                </a:lnTo>
                <a:close/>
                <a:moveTo>
                  <a:pt x="67672" y="70929"/>
                </a:moveTo>
                <a:lnTo>
                  <a:pt x="67672" y="74689"/>
                </a:lnTo>
                <a:lnTo>
                  <a:pt x="63881" y="74689"/>
                </a:lnTo>
                <a:lnTo>
                  <a:pt x="63881" y="70929"/>
                </a:lnTo>
                <a:close/>
                <a:moveTo>
                  <a:pt x="71648" y="70929"/>
                </a:moveTo>
                <a:lnTo>
                  <a:pt x="71648" y="74689"/>
                </a:lnTo>
                <a:lnTo>
                  <a:pt x="67857" y="74689"/>
                </a:lnTo>
                <a:lnTo>
                  <a:pt x="67857" y="70929"/>
                </a:lnTo>
                <a:close/>
                <a:moveTo>
                  <a:pt x="75623" y="70929"/>
                </a:moveTo>
                <a:lnTo>
                  <a:pt x="75623" y="74689"/>
                </a:lnTo>
                <a:lnTo>
                  <a:pt x="71832" y="74689"/>
                </a:lnTo>
                <a:lnTo>
                  <a:pt x="71832" y="70929"/>
                </a:lnTo>
                <a:close/>
                <a:moveTo>
                  <a:pt x="79598" y="70929"/>
                </a:moveTo>
                <a:lnTo>
                  <a:pt x="79598" y="74689"/>
                </a:lnTo>
                <a:lnTo>
                  <a:pt x="75807" y="74689"/>
                </a:lnTo>
                <a:lnTo>
                  <a:pt x="75807" y="70929"/>
                </a:lnTo>
                <a:close/>
                <a:moveTo>
                  <a:pt x="83573" y="70929"/>
                </a:moveTo>
                <a:lnTo>
                  <a:pt x="83573" y="74689"/>
                </a:lnTo>
                <a:lnTo>
                  <a:pt x="79782" y="74689"/>
                </a:lnTo>
                <a:lnTo>
                  <a:pt x="79782" y="70929"/>
                </a:lnTo>
                <a:close/>
                <a:moveTo>
                  <a:pt x="87549" y="70929"/>
                </a:moveTo>
                <a:lnTo>
                  <a:pt x="87549" y="74689"/>
                </a:lnTo>
                <a:lnTo>
                  <a:pt x="83757" y="74689"/>
                </a:lnTo>
                <a:lnTo>
                  <a:pt x="83757" y="70929"/>
                </a:lnTo>
                <a:close/>
                <a:moveTo>
                  <a:pt x="91524" y="70929"/>
                </a:moveTo>
                <a:lnTo>
                  <a:pt x="91524" y="74689"/>
                </a:lnTo>
                <a:lnTo>
                  <a:pt x="87733" y="74689"/>
                </a:lnTo>
                <a:lnTo>
                  <a:pt x="87733" y="70929"/>
                </a:lnTo>
                <a:close/>
                <a:moveTo>
                  <a:pt x="95499" y="70929"/>
                </a:moveTo>
                <a:lnTo>
                  <a:pt x="95499" y="74689"/>
                </a:lnTo>
                <a:lnTo>
                  <a:pt x="91708" y="74689"/>
                </a:lnTo>
                <a:lnTo>
                  <a:pt x="91708" y="70929"/>
                </a:lnTo>
                <a:close/>
                <a:moveTo>
                  <a:pt x="99474" y="70929"/>
                </a:moveTo>
                <a:lnTo>
                  <a:pt x="99474" y="74689"/>
                </a:lnTo>
                <a:lnTo>
                  <a:pt x="95684" y="74689"/>
                </a:lnTo>
                <a:lnTo>
                  <a:pt x="95684" y="70929"/>
                </a:lnTo>
                <a:close/>
                <a:moveTo>
                  <a:pt x="103449" y="70929"/>
                </a:moveTo>
                <a:lnTo>
                  <a:pt x="103449" y="74689"/>
                </a:lnTo>
                <a:lnTo>
                  <a:pt x="99659" y="74689"/>
                </a:lnTo>
                <a:lnTo>
                  <a:pt x="99659" y="70929"/>
                </a:lnTo>
                <a:close/>
                <a:moveTo>
                  <a:pt x="107424" y="70929"/>
                </a:moveTo>
                <a:lnTo>
                  <a:pt x="107424" y="74689"/>
                </a:lnTo>
                <a:lnTo>
                  <a:pt x="103634" y="74689"/>
                </a:lnTo>
                <a:lnTo>
                  <a:pt x="103634" y="70929"/>
                </a:lnTo>
                <a:close/>
                <a:moveTo>
                  <a:pt x="111400" y="70929"/>
                </a:moveTo>
                <a:lnTo>
                  <a:pt x="111400" y="74689"/>
                </a:lnTo>
                <a:lnTo>
                  <a:pt x="107609" y="74689"/>
                </a:lnTo>
                <a:lnTo>
                  <a:pt x="107609" y="70929"/>
                </a:lnTo>
                <a:close/>
                <a:moveTo>
                  <a:pt x="115376" y="70929"/>
                </a:moveTo>
                <a:lnTo>
                  <a:pt x="115376" y="74689"/>
                </a:lnTo>
                <a:lnTo>
                  <a:pt x="111585" y="74689"/>
                </a:lnTo>
                <a:lnTo>
                  <a:pt x="111585" y="70929"/>
                </a:lnTo>
                <a:close/>
                <a:moveTo>
                  <a:pt x="119351" y="70929"/>
                </a:moveTo>
                <a:lnTo>
                  <a:pt x="119351" y="74689"/>
                </a:lnTo>
                <a:lnTo>
                  <a:pt x="115560" y="74689"/>
                </a:lnTo>
                <a:lnTo>
                  <a:pt x="115560" y="70929"/>
                </a:lnTo>
                <a:close/>
                <a:moveTo>
                  <a:pt x="123326" y="70929"/>
                </a:moveTo>
                <a:lnTo>
                  <a:pt x="123326" y="74689"/>
                </a:lnTo>
                <a:lnTo>
                  <a:pt x="119535" y="74689"/>
                </a:lnTo>
                <a:lnTo>
                  <a:pt x="119535" y="70929"/>
                </a:lnTo>
                <a:close/>
                <a:moveTo>
                  <a:pt x="127301" y="70929"/>
                </a:moveTo>
                <a:lnTo>
                  <a:pt x="127301" y="74689"/>
                </a:lnTo>
                <a:lnTo>
                  <a:pt x="123510" y="74689"/>
                </a:lnTo>
                <a:lnTo>
                  <a:pt x="123510" y="70929"/>
                </a:lnTo>
                <a:close/>
                <a:moveTo>
                  <a:pt x="131277" y="70929"/>
                </a:moveTo>
                <a:lnTo>
                  <a:pt x="131277" y="74689"/>
                </a:lnTo>
                <a:lnTo>
                  <a:pt x="127485" y="74689"/>
                </a:lnTo>
                <a:lnTo>
                  <a:pt x="127485" y="70929"/>
                </a:lnTo>
                <a:close/>
                <a:moveTo>
                  <a:pt x="135252" y="70929"/>
                </a:moveTo>
                <a:lnTo>
                  <a:pt x="135252" y="74689"/>
                </a:lnTo>
                <a:lnTo>
                  <a:pt x="131461" y="74689"/>
                </a:lnTo>
                <a:lnTo>
                  <a:pt x="131461" y="70929"/>
                </a:lnTo>
                <a:close/>
                <a:moveTo>
                  <a:pt x="139227" y="70929"/>
                </a:moveTo>
                <a:lnTo>
                  <a:pt x="139227" y="74689"/>
                </a:lnTo>
                <a:lnTo>
                  <a:pt x="135436" y="74689"/>
                </a:lnTo>
                <a:lnTo>
                  <a:pt x="135436" y="70929"/>
                </a:lnTo>
                <a:close/>
                <a:moveTo>
                  <a:pt x="143202" y="70929"/>
                </a:moveTo>
                <a:lnTo>
                  <a:pt x="143202" y="74689"/>
                </a:lnTo>
                <a:lnTo>
                  <a:pt x="139411" y="74689"/>
                </a:lnTo>
                <a:lnTo>
                  <a:pt x="139411" y="70929"/>
                </a:lnTo>
                <a:close/>
                <a:moveTo>
                  <a:pt x="147177" y="70929"/>
                </a:moveTo>
                <a:lnTo>
                  <a:pt x="147177" y="74689"/>
                </a:lnTo>
                <a:lnTo>
                  <a:pt x="143387" y="74689"/>
                </a:lnTo>
                <a:lnTo>
                  <a:pt x="143387" y="70929"/>
                </a:lnTo>
                <a:close/>
                <a:moveTo>
                  <a:pt x="151224" y="70929"/>
                </a:moveTo>
                <a:lnTo>
                  <a:pt x="151224" y="74689"/>
                </a:lnTo>
                <a:lnTo>
                  <a:pt x="147362" y="74689"/>
                </a:lnTo>
                <a:lnTo>
                  <a:pt x="147362" y="70929"/>
                </a:lnTo>
                <a:close/>
                <a:moveTo>
                  <a:pt x="4068" y="74872"/>
                </a:moveTo>
                <a:lnTo>
                  <a:pt x="4068" y="78632"/>
                </a:lnTo>
                <a:lnTo>
                  <a:pt x="184" y="78632"/>
                </a:lnTo>
                <a:lnTo>
                  <a:pt x="184" y="74872"/>
                </a:lnTo>
                <a:close/>
                <a:moveTo>
                  <a:pt x="8043" y="74872"/>
                </a:moveTo>
                <a:lnTo>
                  <a:pt x="8043" y="78632"/>
                </a:lnTo>
                <a:lnTo>
                  <a:pt x="4252" y="78632"/>
                </a:lnTo>
                <a:lnTo>
                  <a:pt x="4252" y="74872"/>
                </a:lnTo>
                <a:close/>
                <a:moveTo>
                  <a:pt x="12018" y="74872"/>
                </a:moveTo>
                <a:lnTo>
                  <a:pt x="12018" y="78632"/>
                </a:lnTo>
                <a:lnTo>
                  <a:pt x="8227" y="78632"/>
                </a:lnTo>
                <a:lnTo>
                  <a:pt x="8227" y="74872"/>
                </a:lnTo>
                <a:close/>
                <a:moveTo>
                  <a:pt x="15993" y="74872"/>
                </a:moveTo>
                <a:lnTo>
                  <a:pt x="15993" y="78632"/>
                </a:lnTo>
                <a:lnTo>
                  <a:pt x="12202" y="78632"/>
                </a:lnTo>
                <a:lnTo>
                  <a:pt x="12202" y="74872"/>
                </a:lnTo>
                <a:close/>
                <a:moveTo>
                  <a:pt x="19968" y="74872"/>
                </a:moveTo>
                <a:lnTo>
                  <a:pt x="19968" y="78632"/>
                </a:lnTo>
                <a:lnTo>
                  <a:pt x="16177" y="78632"/>
                </a:lnTo>
                <a:lnTo>
                  <a:pt x="16177" y="74872"/>
                </a:lnTo>
                <a:close/>
                <a:moveTo>
                  <a:pt x="23944" y="74872"/>
                </a:moveTo>
                <a:lnTo>
                  <a:pt x="23944" y="78632"/>
                </a:lnTo>
                <a:lnTo>
                  <a:pt x="20153" y="78632"/>
                </a:lnTo>
                <a:lnTo>
                  <a:pt x="20153" y="74872"/>
                </a:lnTo>
                <a:close/>
                <a:moveTo>
                  <a:pt x="27919" y="74872"/>
                </a:moveTo>
                <a:lnTo>
                  <a:pt x="27919" y="78632"/>
                </a:lnTo>
                <a:lnTo>
                  <a:pt x="24129" y="78632"/>
                </a:lnTo>
                <a:lnTo>
                  <a:pt x="24129" y="74872"/>
                </a:lnTo>
                <a:close/>
                <a:moveTo>
                  <a:pt x="31895" y="74872"/>
                </a:moveTo>
                <a:lnTo>
                  <a:pt x="31895" y="78632"/>
                </a:lnTo>
                <a:lnTo>
                  <a:pt x="28104" y="78632"/>
                </a:lnTo>
                <a:lnTo>
                  <a:pt x="28104" y="74872"/>
                </a:lnTo>
                <a:close/>
                <a:moveTo>
                  <a:pt x="35870" y="74872"/>
                </a:moveTo>
                <a:lnTo>
                  <a:pt x="35870" y="78632"/>
                </a:lnTo>
                <a:lnTo>
                  <a:pt x="32079" y="78632"/>
                </a:lnTo>
                <a:lnTo>
                  <a:pt x="32079" y="74872"/>
                </a:lnTo>
                <a:close/>
                <a:moveTo>
                  <a:pt x="39845" y="74872"/>
                </a:moveTo>
                <a:lnTo>
                  <a:pt x="39845" y="78632"/>
                </a:lnTo>
                <a:lnTo>
                  <a:pt x="36054" y="78632"/>
                </a:lnTo>
                <a:lnTo>
                  <a:pt x="36054" y="74872"/>
                </a:lnTo>
                <a:close/>
                <a:moveTo>
                  <a:pt x="43821" y="74872"/>
                </a:moveTo>
                <a:lnTo>
                  <a:pt x="43821" y="78632"/>
                </a:lnTo>
                <a:lnTo>
                  <a:pt x="40029" y="78632"/>
                </a:lnTo>
                <a:lnTo>
                  <a:pt x="40029" y="74872"/>
                </a:lnTo>
                <a:close/>
                <a:moveTo>
                  <a:pt x="47796" y="74872"/>
                </a:moveTo>
                <a:lnTo>
                  <a:pt x="47796" y="78632"/>
                </a:lnTo>
                <a:lnTo>
                  <a:pt x="44005" y="78632"/>
                </a:lnTo>
                <a:lnTo>
                  <a:pt x="44005" y="74872"/>
                </a:lnTo>
                <a:close/>
                <a:moveTo>
                  <a:pt x="51771" y="74872"/>
                </a:moveTo>
                <a:lnTo>
                  <a:pt x="51771" y="78632"/>
                </a:lnTo>
                <a:lnTo>
                  <a:pt x="47980" y="78632"/>
                </a:lnTo>
                <a:lnTo>
                  <a:pt x="47980" y="74872"/>
                </a:lnTo>
                <a:close/>
                <a:moveTo>
                  <a:pt x="55746" y="74872"/>
                </a:moveTo>
                <a:lnTo>
                  <a:pt x="55746" y="78632"/>
                </a:lnTo>
                <a:lnTo>
                  <a:pt x="51955" y="78632"/>
                </a:lnTo>
                <a:lnTo>
                  <a:pt x="51955" y="74872"/>
                </a:lnTo>
                <a:close/>
                <a:moveTo>
                  <a:pt x="59721" y="74872"/>
                </a:moveTo>
                <a:lnTo>
                  <a:pt x="59721" y="78632"/>
                </a:lnTo>
                <a:lnTo>
                  <a:pt x="55931" y="78632"/>
                </a:lnTo>
                <a:lnTo>
                  <a:pt x="55931" y="74872"/>
                </a:lnTo>
                <a:close/>
                <a:moveTo>
                  <a:pt x="63696" y="74872"/>
                </a:moveTo>
                <a:lnTo>
                  <a:pt x="63696" y="78632"/>
                </a:lnTo>
                <a:lnTo>
                  <a:pt x="59906" y="78632"/>
                </a:lnTo>
                <a:lnTo>
                  <a:pt x="59906" y="74872"/>
                </a:lnTo>
                <a:close/>
                <a:moveTo>
                  <a:pt x="67672" y="74872"/>
                </a:moveTo>
                <a:lnTo>
                  <a:pt x="67672" y="78632"/>
                </a:lnTo>
                <a:lnTo>
                  <a:pt x="63881" y="78632"/>
                </a:lnTo>
                <a:lnTo>
                  <a:pt x="63881" y="74872"/>
                </a:lnTo>
                <a:close/>
                <a:moveTo>
                  <a:pt x="71648" y="74872"/>
                </a:moveTo>
                <a:lnTo>
                  <a:pt x="71648" y="78632"/>
                </a:lnTo>
                <a:lnTo>
                  <a:pt x="67857" y="78632"/>
                </a:lnTo>
                <a:lnTo>
                  <a:pt x="67857" y="74872"/>
                </a:lnTo>
                <a:close/>
                <a:moveTo>
                  <a:pt x="75623" y="74872"/>
                </a:moveTo>
                <a:lnTo>
                  <a:pt x="75623" y="78632"/>
                </a:lnTo>
                <a:lnTo>
                  <a:pt x="71832" y="78632"/>
                </a:lnTo>
                <a:lnTo>
                  <a:pt x="71832" y="74872"/>
                </a:lnTo>
                <a:close/>
                <a:moveTo>
                  <a:pt x="79598" y="74872"/>
                </a:moveTo>
                <a:lnTo>
                  <a:pt x="79598" y="78632"/>
                </a:lnTo>
                <a:lnTo>
                  <a:pt x="75807" y="78632"/>
                </a:lnTo>
                <a:lnTo>
                  <a:pt x="75807" y="74872"/>
                </a:lnTo>
                <a:close/>
                <a:moveTo>
                  <a:pt x="83573" y="74872"/>
                </a:moveTo>
                <a:lnTo>
                  <a:pt x="83573" y="78632"/>
                </a:lnTo>
                <a:lnTo>
                  <a:pt x="79782" y="78632"/>
                </a:lnTo>
                <a:lnTo>
                  <a:pt x="79782" y="74872"/>
                </a:lnTo>
                <a:close/>
                <a:moveTo>
                  <a:pt x="87549" y="74872"/>
                </a:moveTo>
                <a:lnTo>
                  <a:pt x="87549" y="78632"/>
                </a:lnTo>
                <a:lnTo>
                  <a:pt x="83757" y="78632"/>
                </a:lnTo>
                <a:lnTo>
                  <a:pt x="83757" y="74872"/>
                </a:lnTo>
                <a:close/>
                <a:moveTo>
                  <a:pt x="91524" y="74872"/>
                </a:moveTo>
                <a:lnTo>
                  <a:pt x="91524" y="78632"/>
                </a:lnTo>
                <a:lnTo>
                  <a:pt x="87733" y="78632"/>
                </a:lnTo>
                <a:lnTo>
                  <a:pt x="87733" y="74872"/>
                </a:lnTo>
                <a:close/>
                <a:moveTo>
                  <a:pt x="95499" y="74872"/>
                </a:moveTo>
                <a:lnTo>
                  <a:pt x="95499" y="78632"/>
                </a:lnTo>
                <a:lnTo>
                  <a:pt x="91708" y="78632"/>
                </a:lnTo>
                <a:lnTo>
                  <a:pt x="91708" y="74872"/>
                </a:lnTo>
                <a:close/>
                <a:moveTo>
                  <a:pt x="99474" y="74872"/>
                </a:moveTo>
                <a:lnTo>
                  <a:pt x="99474" y="78632"/>
                </a:lnTo>
                <a:lnTo>
                  <a:pt x="95684" y="78632"/>
                </a:lnTo>
                <a:lnTo>
                  <a:pt x="95684" y="74872"/>
                </a:lnTo>
                <a:close/>
                <a:moveTo>
                  <a:pt x="103449" y="74872"/>
                </a:moveTo>
                <a:lnTo>
                  <a:pt x="103449" y="78632"/>
                </a:lnTo>
                <a:lnTo>
                  <a:pt x="99659" y="78632"/>
                </a:lnTo>
                <a:lnTo>
                  <a:pt x="99659" y="74872"/>
                </a:lnTo>
                <a:close/>
                <a:moveTo>
                  <a:pt x="107424" y="74872"/>
                </a:moveTo>
                <a:lnTo>
                  <a:pt x="107424" y="78632"/>
                </a:lnTo>
                <a:lnTo>
                  <a:pt x="103634" y="78632"/>
                </a:lnTo>
                <a:lnTo>
                  <a:pt x="103634" y="74872"/>
                </a:lnTo>
                <a:close/>
                <a:moveTo>
                  <a:pt x="111400" y="74872"/>
                </a:moveTo>
                <a:lnTo>
                  <a:pt x="111400" y="78632"/>
                </a:lnTo>
                <a:lnTo>
                  <a:pt x="107609" y="78632"/>
                </a:lnTo>
                <a:lnTo>
                  <a:pt x="107609" y="74872"/>
                </a:lnTo>
                <a:close/>
                <a:moveTo>
                  <a:pt x="115376" y="74872"/>
                </a:moveTo>
                <a:lnTo>
                  <a:pt x="115376" y="78632"/>
                </a:lnTo>
                <a:lnTo>
                  <a:pt x="111585" y="78632"/>
                </a:lnTo>
                <a:lnTo>
                  <a:pt x="111585" y="74872"/>
                </a:lnTo>
                <a:close/>
                <a:moveTo>
                  <a:pt x="119351" y="74872"/>
                </a:moveTo>
                <a:lnTo>
                  <a:pt x="119351" y="78632"/>
                </a:lnTo>
                <a:lnTo>
                  <a:pt x="115560" y="78632"/>
                </a:lnTo>
                <a:lnTo>
                  <a:pt x="115560" y="74872"/>
                </a:lnTo>
                <a:close/>
                <a:moveTo>
                  <a:pt x="123326" y="74872"/>
                </a:moveTo>
                <a:lnTo>
                  <a:pt x="123326" y="78632"/>
                </a:lnTo>
                <a:lnTo>
                  <a:pt x="119535" y="78632"/>
                </a:lnTo>
                <a:lnTo>
                  <a:pt x="119535" y="74872"/>
                </a:lnTo>
                <a:close/>
                <a:moveTo>
                  <a:pt x="127301" y="74872"/>
                </a:moveTo>
                <a:lnTo>
                  <a:pt x="127301" y="78632"/>
                </a:lnTo>
                <a:lnTo>
                  <a:pt x="123510" y="78632"/>
                </a:lnTo>
                <a:lnTo>
                  <a:pt x="123510" y="74872"/>
                </a:lnTo>
                <a:close/>
                <a:moveTo>
                  <a:pt x="131277" y="74872"/>
                </a:moveTo>
                <a:lnTo>
                  <a:pt x="131277" y="78632"/>
                </a:lnTo>
                <a:lnTo>
                  <a:pt x="127485" y="78632"/>
                </a:lnTo>
                <a:lnTo>
                  <a:pt x="127485" y="74872"/>
                </a:lnTo>
                <a:close/>
                <a:moveTo>
                  <a:pt x="135252" y="74872"/>
                </a:moveTo>
                <a:lnTo>
                  <a:pt x="135252" y="78632"/>
                </a:lnTo>
                <a:lnTo>
                  <a:pt x="131461" y="78632"/>
                </a:lnTo>
                <a:lnTo>
                  <a:pt x="131461" y="74872"/>
                </a:lnTo>
                <a:close/>
                <a:moveTo>
                  <a:pt x="139227" y="74872"/>
                </a:moveTo>
                <a:lnTo>
                  <a:pt x="139227" y="78632"/>
                </a:lnTo>
                <a:lnTo>
                  <a:pt x="135436" y="78632"/>
                </a:lnTo>
                <a:lnTo>
                  <a:pt x="135436" y="74872"/>
                </a:lnTo>
                <a:close/>
                <a:moveTo>
                  <a:pt x="143202" y="74872"/>
                </a:moveTo>
                <a:lnTo>
                  <a:pt x="143202" y="78632"/>
                </a:lnTo>
                <a:lnTo>
                  <a:pt x="139411" y="78632"/>
                </a:lnTo>
                <a:lnTo>
                  <a:pt x="139411" y="74872"/>
                </a:lnTo>
                <a:close/>
                <a:moveTo>
                  <a:pt x="147177" y="74872"/>
                </a:moveTo>
                <a:lnTo>
                  <a:pt x="147177" y="78632"/>
                </a:lnTo>
                <a:lnTo>
                  <a:pt x="143387" y="78632"/>
                </a:lnTo>
                <a:lnTo>
                  <a:pt x="143387" y="74872"/>
                </a:lnTo>
                <a:close/>
                <a:moveTo>
                  <a:pt x="151224" y="74872"/>
                </a:moveTo>
                <a:lnTo>
                  <a:pt x="151224" y="78632"/>
                </a:lnTo>
                <a:lnTo>
                  <a:pt x="147362" y="78632"/>
                </a:lnTo>
                <a:lnTo>
                  <a:pt x="147362" y="74872"/>
                </a:lnTo>
                <a:close/>
                <a:moveTo>
                  <a:pt x="4068" y="78815"/>
                </a:moveTo>
                <a:lnTo>
                  <a:pt x="4068" y="82574"/>
                </a:lnTo>
                <a:lnTo>
                  <a:pt x="184" y="82574"/>
                </a:lnTo>
                <a:lnTo>
                  <a:pt x="184" y="78815"/>
                </a:lnTo>
                <a:close/>
                <a:moveTo>
                  <a:pt x="8043" y="78815"/>
                </a:moveTo>
                <a:lnTo>
                  <a:pt x="8043" y="82574"/>
                </a:lnTo>
                <a:lnTo>
                  <a:pt x="4252" y="82574"/>
                </a:lnTo>
                <a:lnTo>
                  <a:pt x="4252" y="78815"/>
                </a:lnTo>
                <a:close/>
                <a:moveTo>
                  <a:pt x="12018" y="78815"/>
                </a:moveTo>
                <a:lnTo>
                  <a:pt x="12018" y="82574"/>
                </a:lnTo>
                <a:lnTo>
                  <a:pt x="8227" y="82574"/>
                </a:lnTo>
                <a:lnTo>
                  <a:pt x="8227" y="78815"/>
                </a:lnTo>
                <a:close/>
                <a:moveTo>
                  <a:pt x="15993" y="78815"/>
                </a:moveTo>
                <a:lnTo>
                  <a:pt x="15993" y="82574"/>
                </a:lnTo>
                <a:lnTo>
                  <a:pt x="12202" y="82574"/>
                </a:lnTo>
                <a:lnTo>
                  <a:pt x="12202" y="78815"/>
                </a:lnTo>
                <a:close/>
                <a:moveTo>
                  <a:pt x="19968" y="78815"/>
                </a:moveTo>
                <a:lnTo>
                  <a:pt x="19968" y="82574"/>
                </a:lnTo>
                <a:lnTo>
                  <a:pt x="16177" y="82574"/>
                </a:lnTo>
                <a:lnTo>
                  <a:pt x="16177" y="78815"/>
                </a:lnTo>
                <a:close/>
                <a:moveTo>
                  <a:pt x="23944" y="78815"/>
                </a:moveTo>
                <a:lnTo>
                  <a:pt x="23944" y="82574"/>
                </a:lnTo>
                <a:lnTo>
                  <a:pt x="20152" y="82574"/>
                </a:lnTo>
                <a:lnTo>
                  <a:pt x="20152" y="78815"/>
                </a:lnTo>
                <a:close/>
                <a:moveTo>
                  <a:pt x="27919" y="78815"/>
                </a:moveTo>
                <a:lnTo>
                  <a:pt x="27919" y="82574"/>
                </a:lnTo>
                <a:lnTo>
                  <a:pt x="24129" y="82574"/>
                </a:lnTo>
                <a:lnTo>
                  <a:pt x="24129" y="78815"/>
                </a:lnTo>
                <a:close/>
                <a:moveTo>
                  <a:pt x="31895" y="78815"/>
                </a:moveTo>
                <a:lnTo>
                  <a:pt x="31895" y="82574"/>
                </a:lnTo>
                <a:lnTo>
                  <a:pt x="28104" y="82574"/>
                </a:lnTo>
                <a:lnTo>
                  <a:pt x="28104" y="78815"/>
                </a:lnTo>
                <a:close/>
                <a:moveTo>
                  <a:pt x="35870" y="78815"/>
                </a:moveTo>
                <a:lnTo>
                  <a:pt x="35870" y="82574"/>
                </a:lnTo>
                <a:lnTo>
                  <a:pt x="32079" y="82574"/>
                </a:lnTo>
                <a:lnTo>
                  <a:pt x="32079" y="78815"/>
                </a:lnTo>
                <a:close/>
                <a:moveTo>
                  <a:pt x="39845" y="78815"/>
                </a:moveTo>
                <a:lnTo>
                  <a:pt x="39845" y="82574"/>
                </a:lnTo>
                <a:lnTo>
                  <a:pt x="36054" y="82574"/>
                </a:lnTo>
                <a:lnTo>
                  <a:pt x="36054" y="78815"/>
                </a:lnTo>
                <a:close/>
                <a:moveTo>
                  <a:pt x="43821" y="78815"/>
                </a:moveTo>
                <a:lnTo>
                  <a:pt x="43821" y="82574"/>
                </a:lnTo>
                <a:lnTo>
                  <a:pt x="40029" y="82574"/>
                </a:lnTo>
                <a:lnTo>
                  <a:pt x="40029" y="78815"/>
                </a:lnTo>
                <a:close/>
                <a:moveTo>
                  <a:pt x="47796" y="78815"/>
                </a:moveTo>
                <a:lnTo>
                  <a:pt x="47796" y="82574"/>
                </a:lnTo>
                <a:lnTo>
                  <a:pt x="44005" y="82574"/>
                </a:lnTo>
                <a:lnTo>
                  <a:pt x="44005" y="78815"/>
                </a:lnTo>
                <a:close/>
                <a:moveTo>
                  <a:pt x="51771" y="78815"/>
                </a:moveTo>
                <a:lnTo>
                  <a:pt x="51771" y="82574"/>
                </a:lnTo>
                <a:lnTo>
                  <a:pt x="47980" y="82574"/>
                </a:lnTo>
                <a:lnTo>
                  <a:pt x="47980" y="78815"/>
                </a:lnTo>
                <a:close/>
                <a:moveTo>
                  <a:pt x="55746" y="78815"/>
                </a:moveTo>
                <a:lnTo>
                  <a:pt x="55746" y="82574"/>
                </a:lnTo>
                <a:lnTo>
                  <a:pt x="51955" y="82574"/>
                </a:lnTo>
                <a:lnTo>
                  <a:pt x="51955" y="78815"/>
                </a:lnTo>
                <a:close/>
                <a:moveTo>
                  <a:pt x="59721" y="78815"/>
                </a:moveTo>
                <a:lnTo>
                  <a:pt x="59721" y="82574"/>
                </a:lnTo>
                <a:lnTo>
                  <a:pt x="55931" y="82574"/>
                </a:lnTo>
                <a:lnTo>
                  <a:pt x="55931" y="78815"/>
                </a:lnTo>
                <a:close/>
                <a:moveTo>
                  <a:pt x="63696" y="78815"/>
                </a:moveTo>
                <a:lnTo>
                  <a:pt x="63696" y="82574"/>
                </a:lnTo>
                <a:lnTo>
                  <a:pt x="59906" y="82574"/>
                </a:lnTo>
                <a:lnTo>
                  <a:pt x="59906" y="78815"/>
                </a:lnTo>
                <a:close/>
                <a:moveTo>
                  <a:pt x="67672" y="78815"/>
                </a:moveTo>
                <a:lnTo>
                  <a:pt x="67672" y="82574"/>
                </a:lnTo>
                <a:lnTo>
                  <a:pt x="63881" y="82574"/>
                </a:lnTo>
                <a:lnTo>
                  <a:pt x="63881" y="78815"/>
                </a:lnTo>
                <a:close/>
                <a:moveTo>
                  <a:pt x="71648" y="78815"/>
                </a:moveTo>
                <a:lnTo>
                  <a:pt x="71648" y="82574"/>
                </a:lnTo>
                <a:lnTo>
                  <a:pt x="67857" y="82574"/>
                </a:lnTo>
                <a:lnTo>
                  <a:pt x="67857" y="78815"/>
                </a:lnTo>
                <a:close/>
                <a:moveTo>
                  <a:pt x="75623" y="78815"/>
                </a:moveTo>
                <a:lnTo>
                  <a:pt x="75623" y="82574"/>
                </a:lnTo>
                <a:lnTo>
                  <a:pt x="71832" y="82574"/>
                </a:lnTo>
                <a:lnTo>
                  <a:pt x="71832" y="78815"/>
                </a:lnTo>
                <a:close/>
                <a:moveTo>
                  <a:pt x="79598" y="78815"/>
                </a:moveTo>
                <a:lnTo>
                  <a:pt x="79598" y="82574"/>
                </a:lnTo>
                <a:lnTo>
                  <a:pt x="75807" y="82574"/>
                </a:lnTo>
                <a:lnTo>
                  <a:pt x="75807" y="78815"/>
                </a:lnTo>
                <a:close/>
                <a:moveTo>
                  <a:pt x="83573" y="78815"/>
                </a:moveTo>
                <a:lnTo>
                  <a:pt x="83573" y="82574"/>
                </a:lnTo>
                <a:lnTo>
                  <a:pt x="79782" y="82574"/>
                </a:lnTo>
                <a:lnTo>
                  <a:pt x="79782" y="78815"/>
                </a:lnTo>
                <a:close/>
                <a:moveTo>
                  <a:pt x="87549" y="78815"/>
                </a:moveTo>
                <a:lnTo>
                  <a:pt x="87549" y="82574"/>
                </a:lnTo>
                <a:lnTo>
                  <a:pt x="83757" y="82574"/>
                </a:lnTo>
                <a:lnTo>
                  <a:pt x="83757" y="78815"/>
                </a:lnTo>
                <a:close/>
                <a:moveTo>
                  <a:pt x="91524" y="78815"/>
                </a:moveTo>
                <a:lnTo>
                  <a:pt x="91524" y="82574"/>
                </a:lnTo>
                <a:lnTo>
                  <a:pt x="87733" y="82574"/>
                </a:lnTo>
                <a:lnTo>
                  <a:pt x="87733" y="78815"/>
                </a:lnTo>
                <a:close/>
                <a:moveTo>
                  <a:pt x="95499" y="78815"/>
                </a:moveTo>
                <a:lnTo>
                  <a:pt x="95499" y="82574"/>
                </a:lnTo>
                <a:lnTo>
                  <a:pt x="91708" y="82574"/>
                </a:lnTo>
                <a:lnTo>
                  <a:pt x="91708" y="78815"/>
                </a:lnTo>
                <a:close/>
                <a:moveTo>
                  <a:pt x="99474" y="78815"/>
                </a:moveTo>
                <a:lnTo>
                  <a:pt x="99474" y="82574"/>
                </a:lnTo>
                <a:lnTo>
                  <a:pt x="95684" y="82574"/>
                </a:lnTo>
                <a:lnTo>
                  <a:pt x="95684" y="78815"/>
                </a:lnTo>
                <a:close/>
                <a:moveTo>
                  <a:pt x="103449" y="78815"/>
                </a:moveTo>
                <a:lnTo>
                  <a:pt x="103449" y="82574"/>
                </a:lnTo>
                <a:lnTo>
                  <a:pt x="99659" y="82574"/>
                </a:lnTo>
                <a:lnTo>
                  <a:pt x="99659" y="78815"/>
                </a:lnTo>
                <a:close/>
                <a:moveTo>
                  <a:pt x="107424" y="78815"/>
                </a:moveTo>
                <a:lnTo>
                  <a:pt x="107424" y="82574"/>
                </a:lnTo>
                <a:lnTo>
                  <a:pt x="103634" y="82574"/>
                </a:lnTo>
                <a:lnTo>
                  <a:pt x="103634" y="78815"/>
                </a:lnTo>
                <a:close/>
                <a:moveTo>
                  <a:pt x="111400" y="78815"/>
                </a:moveTo>
                <a:lnTo>
                  <a:pt x="111400" y="82574"/>
                </a:lnTo>
                <a:lnTo>
                  <a:pt x="107609" y="82574"/>
                </a:lnTo>
                <a:lnTo>
                  <a:pt x="107609" y="78815"/>
                </a:lnTo>
                <a:close/>
                <a:moveTo>
                  <a:pt x="115376" y="78815"/>
                </a:moveTo>
                <a:lnTo>
                  <a:pt x="115376" y="82574"/>
                </a:lnTo>
                <a:lnTo>
                  <a:pt x="111585" y="82574"/>
                </a:lnTo>
                <a:lnTo>
                  <a:pt x="111585" y="78815"/>
                </a:lnTo>
                <a:close/>
                <a:moveTo>
                  <a:pt x="119351" y="78815"/>
                </a:moveTo>
                <a:lnTo>
                  <a:pt x="119351" y="82574"/>
                </a:lnTo>
                <a:lnTo>
                  <a:pt x="115560" y="82574"/>
                </a:lnTo>
                <a:lnTo>
                  <a:pt x="115560" y="78815"/>
                </a:lnTo>
                <a:close/>
                <a:moveTo>
                  <a:pt x="123326" y="78815"/>
                </a:moveTo>
                <a:lnTo>
                  <a:pt x="123326" y="82574"/>
                </a:lnTo>
                <a:lnTo>
                  <a:pt x="119535" y="82574"/>
                </a:lnTo>
                <a:lnTo>
                  <a:pt x="119535" y="78815"/>
                </a:lnTo>
                <a:close/>
                <a:moveTo>
                  <a:pt x="127301" y="78815"/>
                </a:moveTo>
                <a:lnTo>
                  <a:pt x="127301" y="82574"/>
                </a:lnTo>
                <a:lnTo>
                  <a:pt x="123510" y="82574"/>
                </a:lnTo>
                <a:lnTo>
                  <a:pt x="123510" y="78815"/>
                </a:lnTo>
                <a:close/>
                <a:moveTo>
                  <a:pt x="131277" y="78815"/>
                </a:moveTo>
                <a:lnTo>
                  <a:pt x="131277" y="82574"/>
                </a:lnTo>
                <a:lnTo>
                  <a:pt x="127485" y="82574"/>
                </a:lnTo>
                <a:lnTo>
                  <a:pt x="127485" y="78815"/>
                </a:lnTo>
                <a:close/>
                <a:moveTo>
                  <a:pt x="135252" y="78815"/>
                </a:moveTo>
                <a:lnTo>
                  <a:pt x="135252" y="82574"/>
                </a:lnTo>
                <a:lnTo>
                  <a:pt x="131461" y="82574"/>
                </a:lnTo>
                <a:lnTo>
                  <a:pt x="131461" y="78815"/>
                </a:lnTo>
                <a:close/>
                <a:moveTo>
                  <a:pt x="139227" y="78815"/>
                </a:moveTo>
                <a:lnTo>
                  <a:pt x="139227" y="82574"/>
                </a:lnTo>
                <a:lnTo>
                  <a:pt x="135436" y="82574"/>
                </a:lnTo>
                <a:lnTo>
                  <a:pt x="135436" y="78815"/>
                </a:lnTo>
                <a:close/>
                <a:moveTo>
                  <a:pt x="143202" y="78815"/>
                </a:moveTo>
                <a:lnTo>
                  <a:pt x="143202" y="82574"/>
                </a:lnTo>
                <a:lnTo>
                  <a:pt x="139411" y="82574"/>
                </a:lnTo>
                <a:lnTo>
                  <a:pt x="139411" y="78815"/>
                </a:lnTo>
                <a:close/>
                <a:moveTo>
                  <a:pt x="147177" y="78815"/>
                </a:moveTo>
                <a:lnTo>
                  <a:pt x="147177" y="82574"/>
                </a:lnTo>
                <a:lnTo>
                  <a:pt x="143387" y="82574"/>
                </a:lnTo>
                <a:lnTo>
                  <a:pt x="143387" y="78815"/>
                </a:lnTo>
                <a:close/>
                <a:moveTo>
                  <a:pt x="151224" y="78815"/>
                </a:moveTo>
                <a:lnTo>
                  <a:pt x="151224" y="82574"/>
                </a:lnTo>
                <a:lnTo>
                  <a:pt x="147362" y="82574"/>
                </a:lnTo>
                <a:lnTo>
                  <a:pt x="147362" y="78815"/>
                </a:lnTo>
                <a:close/>
                <a:moveTo>
                  <a:pt x="4068" y="82757"/>
                </a:moveTo>
                <a:lnTo>
                  <a:pt x="4068" y="86517"/>
                </a:lnTo>
                <a:lnTo>
                  <a:pt x="184" y="86517"/>
                </a:lnTo>
                <a:lnTo>
                  <a:pt x="184" y="82757"/>
                </a:lnTo>
                <a:close/>
                <a:moveTo>
                  <a:pt x="8043" y="82757"/>
                </a:moveTo>
                <a:lnTo>
                  <a:pt x="8043" y="86517"/>
                </a:lnTo>
                <a:lnTo>
                  <a:pt x="4252" y="86517"/>
                </a:lnTo>
                <a:lnTo>
                  <a:pt x="4252" y="82757"/>
                </a:lnTo>
                <a:close/>
                <a:moveTo>
                  <a:pt x="12018" y="82757"/>
                </a:moveTo>
                <a:lnTo>
                  <a:pt x="12018" y="86517"/>
                </a:lnTo>
                <a:lnTo>
                  <a:pt x="8227" y="86517"/>
                </a:lnTo>
                <a:lnTo>
                  <a:pt x="8227" y="82757"/>
                </a:lnTo>
                <a:close/>
                <a:moveTo>
                  <a:pt x="15993" y="82757"/>
                </a:moveTo>
                <a:lnTo>
                  <a:pt x="15993" y="86517"/>
                </a:lnTo>
                <a:lnTo>
                  <a:pt x="12202" y="86517"/>
                </a:lnTo>
                <a:lnTo>
                  <a:pt x="12202" y="82757"/>
                </a:lnTo>
                <a:close/>
                <a:moveTo>
                  <a:pt x="19968" y="82757"/>
                </a:moveTo>
                <a:lnTo>
                  <a:pt x="19968" y="86517"/>
                </a:lnTo>
                <a:lnTo>
                  <a:pt x="16177" y="86517"/>
                </a:lnTo>
                <a:lnTo>
                  <a:pt x="16177" y="82757"/>
                </a:lnTo>
                <a:close/>
                <a:moveTo>
                  <a:pt x="23944" y="82757"/>
                </a:moveTo>
                <a:lnTo>
                  <a:pt x="23944" y="86517"/>
                </a:lnTo>
                <a:lnTo>
                  <a:pt x="20152" y="86517"/>
                </a:lnTo>
                <a:lnTo>
                  <a:pt x="20152" y="82757"/>
                </a:lnTo>
                <a:close/>
                <a:moveTo>
                  <a:pt x="27919" y="82757"/>
                </a:moveTo>
                <a:lnTo>
                  <a:pt x="27919" y="86517"/>
                </a:lnTo>
                <a:lnTo>
                  <a:pt x="24129" y="86517"/>
                </a:lnTo>
                <a:lnTo>
                  <a:pt x="24129" y="82757"/>
                </a:lnTo>
                <a:close/>
                <a:moveTo>
                  <a:pt x="31895" y="82757"/>
                </a:moveTo>
                <a:lnTo>
                  <a:pt x="31895" y="86517"/>
                </a:lnTo>
                <a:lnTo>
                  <a:pt x="28104" y="86517"/>
                </a:lnTo>
                <a:lnTo>
                  <a:pt x="28104" y="82757"/>
                </a:lnTo>
                <a:close/>
                <a:moveTo>
                  <a:pt x="35870" y="82757"/>
                </a:moveTo>
                <a:lnTo>
                  <a:pt x="35870" y="86517"/>
                </a:lnTo>
                <a:lnTo>
                  <a:pt x="32079" y="86517"/>
                </a:lnTo>
                <a:lnTo>
                  <a:pt x="32079" y="82757"/>
                </a:lnTo>
                <a:close/>
                <a:moveTo>
                  <a:pt x="39845" y="82757"/>
                </a:moveTo>
                <a:lnTo>
                  <a:pt x="39845" y="86517"/>
                </a:lnTo>
                <a:lnTo>
                  <a:pt x="36054" y="86517"/>
                </a:lnTo>
                <a:lnTo>
                  <a:pt x="36054" y="82757"/>
                </a:lnTo>
                <a:close/>
                <a:moveTo>
                  <a:pt x="43821" y="82757"/>
                </a:moveTo>
                <a:lnTo>
                  <a:pt x="43821" y="86517"/>
                </a:lnTo>
                <a:lnTo>
                  <a:pt x="40029" y="86517"/>
                </a:lnTo>
                <a:lnTo>
                  <a:pt x="40029" y="82757"/>
                </a:lnTo>
                <a:close/>
                <a:moveTo>
                  <a:pt x="47796" y="82757"/>
                </a:moveTo>
                <a:lnTo>
                  <a:pt x="47796" y="86517"/>
                </a:lnTo>
                <a:lnTo>
                  <a:pt x="44005" y="86517"/>
                </a:lnTo>
                <a:lnTo>
                  <a:pt x="44005" y="82757"/>
                </a:lnTo>
                <a:close/>
                <a:moveTo>
                  <a:pt x="51771" y="82757"/>
                </a:moveTo>
                <a:lnTo>
                  <a:pt x="51771" y="86517"/>
                </a:lnTo>
                <a:lnTo>
                  <a:pt x="47980" y="86517"/>
                </a:lnTo>
                <a:lnTo>
                  <a:pt x="47980" y="82757"/>
                </a:lnTo>
                <a:close/>
                <a:moveTo>
                  <a:pt x="55746" y="82757"/>
                </a:moveTo>
                <a:lnTo>
                  <a:pt x="55746" y="86517"/>
                </a:lnTo>
                <a:lnTo>
                  <a:pt x="51955" y="86517"/>
                </a:lnTo>
                <a:lnTo>
                  <a:pt x="51955" y="82757"/>
                </a:lnTo>
                <a:close/>
                <a:moveTo>
                  <a:pt x="59721" y="82757"/>
                </a:moveTo>
                <a:lnTo>
                  <a:pt x="59721" y="86517"/>
                </a:lnTo>
                <a:lnTo>
                  <a:pt x="55931" y="86517"/>
                </a:lnTo>
                <a:lnTo>
                  <a:pt x="55931" y="82757"/>
                </a:lnTo>
                <a:close/>
                <a:moveTo>
                  <a:pt x="63696" y="82757"/>
                </a:moveTo>
                <a:lnTo>
                  <a:pt x="63696" y="86517"/>
                </a:lnTo>
                <a:lnTo>
                  <a:pt x="59906" y="86517"/>
                </a:lnTo>
                <a:lnTo>
                  <a:pt x="59906" y="82757"/>
                </a:lnTo>
                <a:close/>
                <a:moveTo>
                  <a:pt x="67672" y="82757"/>
                </a:moveTo>
                <a:lnTo>
                  <a:pt x="67672" y="86517"/>
                </a:lnTo>
                <a:lnTo>
                  <a:pt x="63881" y="86517"/>
                </a:lnTo>
                <a:lnTo>
                  <a:pt x="63881" y="82757"/>
                </a:lnTo>
                <a:close/>
                <a:moveTo>
                  <a:pt x="71648" y="82757"/>
                </a:moveTo>
                <a:lnTo>
                  <a:pt x="71648" y="86517"/>
                </a:lnTo>
                <a:lnTo>
                  <a:pt x="67857" y="86517"/>
                </a:lnTo>
                <a:lnTo>
                  <a:pt x="67857" y="82757"/>
                </a:lnTo>
                <a:close/>
                <a:moveTo>
                  <a:pt x="75623" y="82757"/>
                </a:moveTo>
                <a:lnTo>
                  <a:pt x="75623" y="86517"/>
                </a:lnTo>
                <a:lnTo>
                  <a:pt x="71832" y="86517"/>
                </a:lnTo>
                <a:lnTo>
                  <a:pt x="71832" y="82757"/>
                </a:lnTo>
                <a:close/>
                <a:moveTo>
                  <a:pt x="79598" y="82757"/>
                </a:moveTo>
                <a:lnTo>
                  <a:pt x="79598" y="86517"/>
                </a:lnTo>
                <a:lnTo>
                  <a:pt x="75807" y="86517"/>
                </a:lnTo>
                <a:lnTo>
                  <a:pt x="75807" y="82757"/>
                </a:lnTo>
                <a:close/>
                <a:moveTo>
                  <a:pt x="83573" y="82757"/>
                </a:moveTo>
                <a:lnTo>
                  <a:pt x="83573" y="86517"/>
                </a:lnTo>
                <a:lnTo>
                  <a:pt x="79782" y="86517"/>
                </a:lnTo>
                <a:lnTo>
                  <a:pt x="79782" y="82757"/>
                </a:lnTo>
                <a:close/>
                <a:moveTo>
                  <a:pt x="87549" y="82757"/>
                </a:moveTo>
                <a:lnTo>
                  <a:pt x="87549" y="86517"/>
                </a:lnTo>
                <a:lnTo>
                  <a:pt x="83757" y="86517"/>
                </a:lnTo>
                <a:lnTo>
                  <a:pt x="83757" y="82757"/>
                </a:lnTo>
                <a:close/>
                <a:moveTo>
                  <a:pt x="91524" y="82757"/>
                </a:moveTo>
                <a:lnTo>
                  <a:pt x="91524" y="86517"/>
                </a:lnTo>
                <a:lnTo>
                  <a:pt x="87733" y="86517"/>
                </a:lnTo>
                <a:lnTo>
                  <a:pt x="87733" y="82757"/>
                </a:lnTo>
                <a:close/>
                <a:moveTo>
                  <a:pt x="95499" y="82757"/>
                </a:moveTo>
                <a:lnTo>
                  <a:pt x="95499" y="86517"/>
                </a:lnTo>
                <a:lnTo>
                  <a:pt x="91708" y="86517"/>
                </a:lnTo>
                <a:lnTo>
                  <a:pt x="91708" y="82757"/>
                </a:lnTo>
                <a:close/>
                <a:moveTo>
                  <a:pt x="99474" y="82757"/>
                </a:moveTo>
                <a:lnTo>
                  <a:pt x="99474" y="86517"/>
                </a:lnTo>
                <a:lnTo>
                  <a:pt x="95684" y="86517"/>
                </a:lnTo>
                <a:lnTo>
                  <a:pt x="95684" y="82757"/>
                </a:lnTo>
                <a:close/>
                <a:moveTo>
                  <a:pt x="103449" y="82757"/>
                </a:moveTo>
                <a:lnTo>
                  <a:pt x="103449" y="86517"/>
                </a:lnTo>
                <a:lnTo>
                  <a:pt x="99659" y="86517"/>
                </a:lnTo>
                <a:lnTo>
                  <a:pt x="99659" y="82757"/>
                </a:lnTo>
                <a:close/>
                <a:moveTo>
                  <a:pt x="107424" y="82757"/>
                </a:moveTo>
                <a:lnTo>
                  <a:pt x="107424" y="86517"/>
                </a:lnTo>
                <a:lnTo>
                  <a:pt x="103634" y="86517"/>
                </a:lnTo>
                <a:lnTo>
                  <a:pt x="103634" y="82757"/>
                </a:lnTo>
                <a:close/>
                <a:moveTo>
                  <a:pt x="111400" y="82757"/>
                </a:moveTo>
                <a:lnTo>
                  <a:pt x="111400" y="86517"/>
                </a:lnTo>
                <a:lnTo>
                  <a:pt x="107609" y="86517"/>
                </a:lnTo>
                <a:lnTo>
                  <a:pt x="107609" y="82757"/>
                </a:lnTo>
                <a:close/>
                <a:moveTo>
                  <a:pt x="115376" y="82757"/>
                </a:moveTo>
                <a:lnTo>
                  <a:pt x="115376" y="86517"/>
                </a:lnTo>
                <a:lnTo>
                  <a:pt x="111585" y="86517"/>
                </a:lnTo>
                <a:lnTo>
                  <a:pt x="111585" y="82757"/>
                </a:lnTo>
                <a:close/>
                <a:moveTo>
                  <a:pt x="119351" y="82757"/>
                </a:moveTo>
                <a:lnTo>
                  <a:pt x="119351" y="86517"/>
                </a:lnTo>
                <a:lnTo>
                  <a:pt x="115560" y="86517"/>
                </a:lnTo>
                <a:lnTo>
                  <a:pt x="115560" y="82757"/>
                </a:lnTo>
                <a:close/>
                <a:moveTo>
                  <a:pt x="123326" y="82757"/>
                </a:moveTo>
                <a:lnTo>
                  <a:pt x="123326" y="86517"/>
                </a:lnTo>
                <a:lnTo>
                  <a:pt x="119535" y="86517"/>
                </a:lnTo>
                <a:lnTo>
                  <a:pt x="119535" y="82757"/>
                </a:lnTo>
                <a:close/>
                <a:moveTo>
                  <a:pt x="127301" y="82757"/>
                </a:moveTo>
                <a:lnTo>
                  <a:pt x="127301" y="86517"/>
                </a:lnTo>
                <a:lnTo>
                  <a:pt x="123510" y="86517"/>
                </a:lnTo>
                <a:lnTo>
                  <a:pt x="123510" y="82757"/>
                </a:lnTo>
                <a:close/>
                <a:moveTo>
                  <a:pt x="131277" y="82757"/>
                </a:moveTo>
                <a:lnTo>
                  <a:pt x="131277" y="86517"/>
                </a:lnTo>
                <a:lnTo>
                  <a:pt x="127485" y="86517"/>
                </a:lnTo>
                <a:lnTo>
                  <a:pt x="127485" y="82757"/>
                </a:lnTo>
                <a:close/>
                <a:moveTo>
                  <a:pt x="135252" y="82757"/>
                </a:moveTo>
                <a:lnTo>
                  <a:pt x="135252" y="86517"/>
                </a:lnTo>
                <a:lnTo>
                  <a:pt x="131461" y="86517"/>
                </a:lnTo>
                <a:lnTo>
                  <a:pt x="131461" y="82757"/>
                </a:lnTo>
                <a:close/>
                <a:moveTo>
                  <a:pt x="139227" y="82757"/>
                </a:moveTo>
                <a:lnTo>
                  <a:pt x="139227" y="86517"/>
                </a:lnTo>
                <a:lnTo>
                  <a:pt x="135436" y="86517"/>
                </a:lnTo>
                <a:lnTo>
                  <a:pt x="135436" y="82757"/>
                </a:lnTo>
                <a:close/>
                <a:moveTo>
                  <a:pt x="143202" y="82757"/>
                </a:moveTo>
                <a:lnTo>
                  <a:pt x="143202" y="86517"/>
                </a:lnTo>
                <a:lnTo>
                  <a:pt x="139411" y="86517"/>
                </a:lnTo>
                <a:lnTo>
                  <a:pt x="139411" y="82757"/>
                </a:lnTo>
                <a:close/>
                <a:moveTo>
                  <a:pt x="147177" y="82757"/>
                </a:moveTo>
                <a:lnTo>
                  <a:pt x="147177" y="86517"/>
                </a:lnTo>
                <a:lnTo>
                  <a:pt x="143387" y="86517"/>
                </a:lnTo>
                <a:lnTo>
                  <a:pt x="143387" y="82757"/>
                </a:lnTo>
                <a:close/>
                <a:moveTo>
                  <a:pt x="151224" y="82757"/>
                </a:moveTo>
                <a:lnTo>
                  <a:pt x="151224" y="86517"/>
                </a:lnTo>
                <a:lnTo>
                  <a:pt x="147362" y="86517"/>
                </a:lnTo>
                <a:lnTo>
                  <a:pt x="147362" y="82757"/>
                </a:lnTo>
                <a:close/>
                <a:moveTo>
                  <a:pt x="4068" y="86700"/>
                </a:moveTo>
                <a:lnTo>
                  <a:pt x="4068" y="90460"/>
                </a:lnTo>
                <a:lnTo>
                  <a:pt x="184" y="90460"/>
                </a:lnTo>
                <a:lnTo>
                  <a:pt x="184" y="86700"/>
                </a:lnTo>
                <a:close/>
                <a:moveTo>
                  <a:pt x="8043" y="86700"/>
                </a:moveTo>
                <a:lnTo>
                  <a:pt x="8043" y="90460"/>
                </a:lnTo>
                <a:lnTo>
                  <a:pt x="4252" y="90460"/>
                </a:lnTo>
                <a:lnTo>
                  <a:pt x="4252" y="86700"/>
                </a:lnTo>
                <a:close/>
                <a:moveTo>
                  <a:pt x="12018" y="86700"/>
                </a:moveTo>
                <a:lnTo>
                  <a:pt x="12018" y="90460"/>
                </a:lnTo>
                <a:lnTo>
                  <a:pt x="8227" y="90460"/>
                </a:lnTo>
                <a:lnTo>
                  <a:pt x="8227" y="86700"/>
                </a:lnTo>
                <a:close/>
                <a:moveTo>
                  <a:pt x="15993" y="86700"/>
                </a:moveTo>
                <a:lnTo>
                  <a:pt x="15993" y="90460"/>
                </a:lnTo>
                <a:lnTo>
                  <a:pt x="12202" y="90460"/>
                </a:lnTo>
                <a:lnTo>
                  <a:pt x="12202" y="86700"/>
                </a:lnTo>
                <a:close/>
                <a:moveTo>
                  <a:pt x="19968" y="86700"/>
                </a:moveTo>
                <a:lnTo>
                  <a:pt x="19968" y="90460"/>
                </a:lnTo>
                <a:lnTo>
                  <a:pt x="16177" y="90460"/>
                </a:lnTo>
                <a:lnTo>
                  <a:pt x="16177" y="86700"/>
                </a:lnTo>
                <a:close/>
                <a:moveTo>
                  <a:pt x="23944" y="86700"/>
                </a:moveTo>
                <a:lnTo>
                  <a:pt x="23944" y="90460"/>
                </a:lnTo>
                <a:lnTo>
                  <a:pt x="20152" y="90460"/>
                </a:lnTo>
                <a:lnTo>
                  <a:pt x="20152" y="86700"/>
                </a:lnTo>
                <a:close/>
                <a:moveTo>
                  <a:pt x="27919" y="86700"/>
                </a:moveTo>
                <a:lnTo>
                  <a:pt x="27919" y="90460"/>
                </a:lnTo>
                <a:lnTo>
                  <a:pt x="24129" y="90460"/>
                </a:lnTo>
                <a:lnTo>
                  <a:pt x="24129" y="86700"/>
                </a:lnTo>
                <a:close/>
                <a:moveTo>
                  <a:pt x="31895" y="86700"/>
                </a:moveTo>
                <a:lnTo>
                  <a:pt x="31895" y="90460"/>
                </a:lnTo>
                <a:lnTo>
                  <a:pt x="28104" y="90460"/>
                </a:lnTo>
                <a:lnTo>
                  <a:pt x="28104" y="86700"/>
                </a:lnTo>
                <a:close/>
                <a:moveTo>
                  <a:pt x="35870" y="86700"/>
                </a:moveTo>
                <a:lnTo>
                  <a:pt x="35870" y="90460"/>
                </a:lnTo>
                <a:lnTo>
                  <a:pt x="32079" y="90460"/>
                </a:lnTo>
                <a:lnTo>
                  <a:pt x="32079" y="86700"/>
                </a:lnTo>
                <a:close/>
                <a:moveTo>
                  <a:pt x="39845" y="86700"/>
                </a:moveTo>
                <a:lnTo>
                  <a:pt x="39845" y="90460"/>
                </a:lnTo>
                <a:lnTo>
                  <a:pt x="36054" y="90460"/>
                </a:lnTo>
                <a:lnTo>
                  <a:pt x="36054" y="86700"/>
                </a:lnTo>
                <a:close/>
                <a:moveTo>
                  <a:pt x="43821" y="86700"/>
                </a:moveTo>
                <a:lnTo>
                  <a:pt x="43821" y="90460"/>
                </a:lnTo>
                <a:lnTo>
                  <a:pt x="40029" y="90460"/>
                </a:lnTo>
                <a:lnTo>
                  <a:pt x="40029" y="86700"/>
                </a:lnTo>
                <a:close/>
                <a:moveTo>
                  <a:pt x="47796" y="86700"/>
                </a:moveTo>
                <a:lnTo>
                  <a:pt x="47796" y="90460"/>
                </a:lnTo>
                <a:lnTo>
                  <a:pt x="44005" y="90460"/>
                </a:lnTo>
                <a:lnTo>
                  <a:pt x="44005" y="86700"/>
                </a:lnTo>
                <a:close/>
                <a:moveTo>
                  <a:pt x="51771" y="86700"/>
                </a:moveTo>
                <a:lnTo>
                  <a:pt x="51771" y="90460"/>
                </a:lnTo>
                <a:lnTo>
                  <a:pt x="47980" y="90460"/>
                </a:lnTo>
                <a:lnTo>
                  <a:pt x="47980" y="86700"/>
                </a:lnTo>
                <a:close/>
                <a:moveTo>
                  <a:pt x="55746" y="86700"/>
                </a:moveTo>
                <a:lnTo>
                  <a:pt x="55746" y="90460"/>
                </a:lnTo>
                <a:lnTo>
                  <a:pt x="51955" y="90460"/>
                </a:lnTo>
                <a:lnTo>
                  <a:pt x="51955" y="86700"/>
                </a:lnTo>
                <a:close/>
                <a:moveTo>
                  <a:pt x="59721" y="86700"/>
                </a:moveTo>
                <a:lnTo>
                  <a:pt x="59721" y="90460"/>
                </a:lnTo>
                <a:lnTo>
                  <a:pt x="55931" y="90460"/>
                </a:lnTo>
                <a:lnTo>
                  <a:pt x="55931" y="86700"/>
                </a:lnTo>
                <a:close/>
                <a:moveTo>
                  <a:pt x="63696" y="86700"/>
                </a:moveTo>
                <a:lnTo>
                  <a:pt x="63696" y="90460"/>
                </a:lnTo>
                <a:lnTo>
                  <a:pt x="59906" y="90460"/>
                </a:lnTo>
                <a:lnTo>
                  <a:pt x="59906" y="86700"/>
                </a:lnTo>
                <a:close/>
                <a:moveTo>
                  <a:pt x="67672" y="86700"/>
                </a:moveTo>
                <a:lnTo>
                  <a:pt x="67672" y="90460"/>
                </a:lnTo>
                <a:lnTo>
                  <a:pt x="63881" y="90460"/>
                </a:lnTo>
                <a:lnTo>
                  <a:pt x="63881" y="86700"/>
                </a:lnTo>
                <a:close/>
                <a:moveTo>
                  <a:pt x="71648" y="86700"/>
                </a:moveTo>
                <a:lnTo>
                  <a:pt x="71648" y="90460"/>
                </a:lnTo>
                <a:lnTo>
                  <a:pt x="67857" y="90460"/>
                </a:lnTo>
                <a:lnTo>
                  <a:pt x="67857" y="86700"/>
                </a:lnTo>
                <a:close/>
                <a:moveTo>
                  <a:pt x="75623" y="86700"/>
                </a:moveTo>
                <a:lnTo>
                  <a:pt x="75623" y="90460"/>
                </a:lnTo>
                <a:lnTo>
                  <a:pt x="71832" y="90460"/>
                </a:lnTo>
                <a:lnTo>
                  <a:pt x="71832" y="86700"/>
                </a:lnTo>
                <a:close/>
                <a:moveTo>
                  <a:pt x="79598" y="86700"/>
                </a:moveTo>
                <a:lnTo>
                  <a:pt x="79598" y="90460"/>
                </a:lnTo>
                <a:lnTo>
                  <a:pt x="75807" y="90460"/>
                </a:lnTo>
                <a:lnTo>
                  <a:pt x="75807" y="86700"/>
                </a:lnTo>
                <a:close/>
                <a:moveTo>
                  <a:pt x="83573" y="86700"/>
                </a:moveTo>
                <a:lnTo>
                  <a:pt x="83573" y="90460"/>
                </a:lnTo>
                <a:lnTo>
                  <a:pt x="79782" y="90460"/>
                </a:lnTo>
                <a:lnTo>
                  <a:pt x="79782" y="86700"/>
                </a:lnTo>
                <a:close/>
                <a:moveTo>
                  <a:pt x="87549" y="86700"/>
                </a:moveTo>
                <a:lnTo>
                  <a:pt x="87549" y="90460"/>
                </a:lnTo>
                <a:lnTo>
                  <a:pt x="83757" y="90460"/>
                </a:lnTo>
                <a:lnTo>
                  <a:pt x="83757" y="86700"/>
                </a:lnTo>
                <a:close/>
                <a:moveTo>
                  <a:pt x="91524" y="86700"/>
                </a:moveTo>
                <a:lnTo>
                  <a:pt x="91524" y="90460"/>
                </a:lnTo>
                <a:lnTo>
                  <a:pt x="87733" y="90460"/>
                </a:lnTo>
                <a:lnTo>
                  <a:pt x="87733" y="86700"/>
                </a:lnTo>
                <a:close/>
                <a:moveTo>
                  <a:pt x="95499" y="86700"/>
                </a:moveTo>
                <a:lnTo>
                  <a:pt x="95499" y="90460"/>
                </a:lnTo>
                <a:lnTo>
                  <a:pt x="91708" y="90460"/>
                </a:lnTo>
                <a:lnTo>
                  <a:pt x="91708" y="86700"/>
                </a:lnTo>
                <a:close/>
                <a:moveTo>
                  <a:pt x="99474" y="86700"/>
                </a:moveTo>
                <a:lnTo>
                  <a:pt x="99474" y="90460"/>
                </a:lnTo>
                <a:lnTo>
                  <a:pt x="95684" y="90460"/>
                </a:lnTo>
                <a:lnTo>
                  <a:pt x="95684" y="86700"/>
                </a:lnTo>
                <a:close/>
                <a:moveTo>
                  <a:pt x="103449" y="86700"/>
                </a:moveTo>
                <a:lnTo>
                  <a:pt x="103449" y="90460"/>
                </a:lnTo>
                <a:lnTo>
                  <a:pt x="99659" y="90460"/>
                </a:lnTo>
                <a:lnTo>
                  <a:pt x="99659" y="86700"/>
                </a:lnTo>
                <a:close/>
                <a:moveTo>
                  <a:pt x="107424" y="86700"/>
                </a:moveTo>
                <a:lnTo>
                  <a:pt x="107424" y="90460"/>
                </a:lnTo>
                <a:lnTo>
                  <a:pt x="103634" y="90460"/>
                </a:lnTo>
                <a:lnTo>
                  <a:pt x="103634" y="86700"/>
                </a:lnTo>
                <a:close/>
                <a:moveTo>
                  <a:pt x="111400" y="86700"/>
                </a:moveTo>
                <a:lnTo>
                  <a:pt x="111400" y="90460"/>
                </a:lnTo>
                <a:lnTo>
                  <a:pt x="107609" y="90460"/>
                </a:lnTo>
                <a:lnTo>
                  <a:pt x="107609" y="86700"/>
                </a:lnTo>
                <a:close/>
                <a:moveTo>
                  <a:pt x="115376" y="86700"/>
                </a:moveTo>
                <a:lnTo>
                  <a:pt x="115376" y="90460"/>
                </a:lnTo>
                <a:lnTo>
                  <a:pt x="111585" y="90460"/>
                </a:lnTo>
                <a:lnTo>
                  <a:pt x="111585" y="86700"/>
                </a:lnTo>
                <a:close/>
                <a:moveTo>
                  <a:pt x="119351" y="86700"/>
                </a:moveTo>
                <a:lnTo>
                  <a:pt x="119351" y="90460"/>
                </a:lnTo>
                <a:lnTo>
                  <a:pt x="115560" y="90460"/>
                </a:lnTo>
                <a:lnTo>
                  <a:pt x="115560" y="86700"/>
                </a:lnTo>
                <a:close/>
                <a:moveTo>
                  <a:pt x="123326" y="86700"/>
                </a:moveTo>
                <a:lnTo>
                  <a:pt x="123326" y="90460"/>
                </a:lnTo>
                <a:lnTo>
                  <a:pt x="119535" y="90460"/>
                </a:lnTo>
                <a:lnTo>
                  <a:pt x="119535" y="86700"/>
                </a:lnTo>
                <a:close/>
                <a:moveTo>
                  <a:pt x="127301" y="86700"/>
                </a:moveTo>
                <a:lnTo>
                  <a:pt x="127301" y="90460"/>
                </a:lnTo>
                <a:lnTo>
                  <a:pt x="123510" y="90460"/>
                </a:lnTo>
                <a:lnTo>
                  <a:pt x="123510" y="86700"/>
                </a:lnTo>
                <a:close/>
                <a:moveTo>
                  <a:pt x="131277" y="86700"/>
                </a:moveTo>
                <a:lnTo>
                  <a:pt x="131277" y="90460"/>
                </a:lnTo>
                <a:lnTo>
                  <a:pt x="127485" y="90460"/>
                </a:lnTo>
                <a:lnTo>
                  <a:pt x="127485" y="86700"/>
                </a:lnTo>
                <a:close/>
                <a:moveTo>
                  <a:pt x="135252" y="86700"/>
                </a:moveTo>
                <a:lnTo>
                  <a:pt x="135252" y="90460"/>
                </a:lnTo>
                <a:lnTo>
                  <a:pt x="131461" y="90460"/>
                </a:lnTo>
                <a:lnTo>
                  <a:pt x="131461" y="86700"/>
                </a:lnTo>
                <a:close/>
                <a:moveTo>
                  <a:pt x="139227" y="86700"/>
                </a:moveTo>
                <a:lnTo>
                  <a:pt x="139227" y="90460"/>
                </a:lnTo>
                <a:lnTo>
                  <a:pt x="135436" y="90460"/>
                </a:lnTo>
                <a:lnTo>
                  <a:pt x="135436" y="86700"/>
                </a:lnTo>
                <a:close/>
                <a:moveTo>
                  <a:pt x="143202" y="86700"/>
                </a:moveTo>
                <a:lnTo>
                  <a:pt x="143202" y="90460"/>
                </a:lnTo>
                <a:lnTo>
                  <a:pt x="139411" y="90460"/>
                </a:lnTo>
                <a:lnTo>
                  <a:pt x="139411" y="86700"/>
                </a:lnTo>
                <a:close/>
                <a:moveTo>
                  <a:pt x="147177" y="86700"/>
                </a:moveTo>
                <a:lnTo>
                  <a:pt x="147177" y="90460"/>
                </a:lnTo>
                <a:lnTo>
                  <a:pt x="143387" y="90460"/>
                </a:lnTo>
                <a:lnTo>
                  <a:pt x="143387" y="86700"/>
                </a:lnTo>
                <a:close/>
                <a:moveTo>
                  <a:pt x="151224" y="86700"/>
                </a:moveTo>
                <a:lnTo>
                  <a:pt x="151224" y="90460"/>
                </a:lnTo>
                <a:lnTo>
                  <a:pt x="147362" y="90460"/>
                </a:lnTo>
                <a:lnTo>
                  <a:pt x="147362" y="86700"/>
                </a:lnTo>
                <a:close/>
                <a:moveTo>
                  <a:pt x="4068" y="90643"/>
                </a:moveTo>
                <a:lnTo>
                  <a:pt x="4068" y="94403"/>
                </a:lnTo>
                <a:lnTo>
                  <a:pt x="184" y="94403"/>
                </a:lnTo>
                <a:lnTo>
                  <a:pt x="184" y="90643"/>
                </a:lnTo>
                <a:close/>
                <a:moveTo>
                  <a:pt x="8043" y="90643"/>
                </a:moveTo>
                <a:lnTo>
                  <a:pt x="8043" y="94403"/>
                </a:lnTo>
                <a:lnTo>
                  <a:pt x="4252" y="94403"/>
                </a:lnTo>
                <a:lnTo>
                  <a:pt x="4252" y="90643"/>
                </a:lnTo>
                <a:close/>
                <a:moveTo>
                  <a:pt x="12018" y="90643"/>
                </a:moveTo>
                <a:lnTo>
                  <a:pt x="12018" y="94403"/>
                </a:lnTo>
                <a:lnTo>
                  <a:pt x="8227" y="94403"/>
                </a:lnTo>
                <a:lnTo>
                  <a:pt x="8227" y="90643"/>
                </a:lnTo>
                <a:close/>
                <a:moveTo>
                  <a:pt x="15993" y="90643"/>
                </a:moveTo>
                <a:lnTo>
                  <a:pt x="15993" y="94403"/>
                </a:lnTo>
                <a:lnTo>
                  <a:pt x="12202" y="94403"/>
                </a:lnTo>
                <a:lnTo>
                  <a:pt x="12202" y="90643"/>
                </a:lnTo>
                <a:close/>
                <a:moveTo>
                  <a:pt x="19968" y="90643"/>
                </a:moveTo>
                <a:lnTo>
                  <a:pt x="19968" y="94403"/>
                </a:lnTo>
                <a:lnTo>
                  <a:pt x="16177" y="94403"/>
                </a:lnTo>
                <a:lnTo>
                  <a:pt x="16177" y="90643"/>
                </a:lnTo>
                <a:close/>
                <a:moveTo>
                  <a:pt x="23944" y="90643"/>
                </a:moveTo>
                <a:lnTo>
                  <a:pt x="23944" y="94403"/>
                </a:lnTo>
                <a:lnTo>
                  <a:pt x="20152" y="94403"/>
                </a:lnTo>
                <a:lnTo>
                  <a:pt x="20152" y="90643"/>
                </a:lnTo>
                <a:close/>
                <a:moveTo>
                  <a:pt x="27919" y="90643"/>
                </a:moveTo>
                <a:lnTo>
                  <a:pt x="27919" y="94403"/>
                </a:lnTo>
                <a:lnTo>
                  <a:pt x="24129" y="94403"/>
                </a:lnTo>
                <a:lnTo>
                  <a:pt x="24129" y="90643"/>
                </a:lnTo>
                <a:close/>
                <a:moveTo>
                  <a:pt x="31895" y="90643"/>
                </a:moveTo>
                <a:lnTo>
                  <a:pt x="31895" y="94403"/>
                </a:lnTo>
                <a:lnTo>
                  <a:pt x="28104" y="94403"/>
                </a:lnTo>
                <a:lnTo>
                  <a:pt x="28104" y="90643"/>
                </a:lnTo>
                <a:close/>
                <a:moveTo>
                  <a:pt x="35870" y="90643"/>
                </a:moveTo>
                <a:lnTo>
                  <a:pt x="35870" y="94403"/>
                </a:lnTo>
                <a:lnTo>
                  <a:pt x="32079" y="94403"/>
                </a:lnTo>
                <a:lnTo>
                  <a:pt x="32079" y="90643"/>
                </a:lnTo>
                <a:close/>
                <a:moveTo>
                  <a:pt x="39845" y="90643"/>
                </a:moveTo>
                <a:lnTo>
                  <a:pt x="39845" y="94403"/>
                </a:lnTo>
                <a:lnTo>
                  <a:pt x="36054" y="94403"/>
                </a:lnTo>
                <a:lnTo>
                  <a:pt x="36054" y="90643"/>
                </a:lnTo>
                <a:close/>
                <a:moveTo>
                  <a:pt x="43821" y="90643"/>
                </a:moveTo>
                <a:lnTo>
                  <a:pt x="43821" y="94403"/>
                </a:lnTo>
                <a:lnTo>
                  <a:pt x="40029" y="94403"/>
                </a:lnTo>
                <a:lnTo>
                  <a:pt x="40029" y="90643"/>
                </a:lnTo>
                <a:close/>
                <a:moveTo>
                  <a:pt x="47796" y="90643"/>
                </a:moveTo>
                <a:lnTo>
                  <a:pt x="47796" y="94403"/>
                </a:lnTo>
                <a:lnTo>
                  <a:pt x="44005" y="94403"/>
                </a:lnTo>
                <a:lnTo>
                  <a:pt x="44005" y="90643"/>
                </a:lnTo>
                <a:close/>
                <a:moveTo>
                  <a:pt x="51771" y="90643"/>
                </a:moveTo>
                <a:lnTo>
                  <a:pt x="51771" y="94403"/>
                </a:lnTo>
                <a:lnTo>
                  <a:pt x="47980" y="94403"/>
                </a:lnTo>
                <a:lnTo>
                  <a:pt x="47980" y="90643"/>
                </a:lnTo>
                <a:close/>
                <a:moveTo>
                  <a:pt x="55746" y="90643"/>
                </a:moveTo>
                <a:lnTo>
                  <a:pt x="55746" y="94403"/>
                </a:lnTo>
                <a:lnTo>
                  <a:pt x="51955" y="94403"/>
                </a:lnTo>
                <a:lnTo>
                  <a:pt x="51955" y="90643"/>
                </a:lnTo>
                <a:close/>
                <a:moveTo>
                  <a:pt x="59721" y="90643"/>
                </a:moveTo>
                <a:lnTo>
                  <a:pt x="59721" y="94403"/>
                </a:lnTo>
                <a:lnTo>
                  <a:pt x="55931" y="94403"/>
                </a:lnTo>
                <a:lnTo>
                  <a:pt x="55931" y="90643"/>
                </a:lnTo>
                <a:close/>
                <a:moveTo>
                  <a:pt x="63696" y="90643"/>
                </a:moveTo>
                <a:lnTo>
                  <a:pt x="63696" y="94403"/>
                </a:lnTo>
                <a:lnTo>
                  <a:pt x="59906" y="94403"/>
                </a:lnTo>
                <a:lnTo>
                  <a:pt x="59906" y="90643"/>
                </a:lnTo>
                <a:close/>
                <a:moveTo>
                  <a:pt x="67672" y="90643"/>
                </a:moveTo>
                <a:lnTo>
                  <a:pt x="67672" y="94403"/>
                </a:lnTo>
                <a:lnTo>
                  <a:pt x="63881" y="94403"/>
                </a:lnTo>
                <a:lnTo>
                  <a:pt x="63881" y="90643"/>
                </a:lnTo>
                <a:close/>
                <a:moveTo>
                  <a:pt x="71648" y="90643"/>
                </a:moveTo>
                <a:lnTo>
                  <a:pt x="71648" y="94403"/>
                </a:lnTo>
                <a:lnTo>
                  <a:pt x="67857" y="94403"/>
                </a:lnTo>
                <a:lnTo>
                  <a:pt x="67857" y="90643"/>
                </a:lnTo>
                <a:close/>
                <a:moveTo>
                  <a:pt x="75623" y="90643"/>
                </a:moveTo>
                <a:lnTo>
                  <a:pt x="75623" y="94403"/>
                </a:lnTo>
                <a:lnTo>
                  <a:pt x="71832" y="94403"/>
                </a:lnTo>
                <a:lnTo>
                  <a:pt x="71832" y="90643"/>
                </a:lnTo>
                <a:close/>
                <a:moveTo>
                  <a:pt x="79598" y="90643"/>
                </a:moveTo>
                <a:lnTo>
                  <a:pt x="79598" y="94403"/>
                </a:lnTo>
                <a:lnTo>
                  <a:pt x="75807" y="94403"/>
                </a:lnTo>
                <a:lnTo>
                  <a:pt x="75807" y="90643"/>
                </a:lnTo>
                <a:close/>
                <a:moveTo>
                  <a:pt x="83573" y="90643"/>
                </a:moveTo>
                <a:lnTo>
                  <a:pt x="83573" y="94403"/>
                </a:lnTo>
                <a:lnTo>
                  <a:pt x="79782" y="94403"/>
                </a:lnTo>
                <a:lnTo>
                  <a:pt x="79782" y="90643"/>
                </a:lnTo>
                <a:close/>
                <a:moveTo>
                  <a:pt x="87549" y="90643"/>
                </a:moveTo>
                <a:lnTo>
                  <a:pt x="87549" y="94403"/>
                </a:lnTo>
                <a:lnTo>
                  <a:pt x="83757" y="94403"/>
                </a:lnTo>
                <a:lnTo>
                  <a:pt x="83757" y="90643"/>
                </a:lnTo>
                <a:close/>
                <a:moveTo>
                  <a:pt x="91524" y="90643"/>
                </a:moveTo>
                <a:lnTo>
                  <a:pt x="91524" y="94403"/>
                </a:lnTo>
                <a:lnTo>
                  <a:pt x="87733" y="94403"/>
                </a:lnTo>
                <a:lnTo>
                  <a:pt x="87733" y="90643"/>
                </a:lnTo>
                <a:close/>
                <a:moveTo>
                  <a:pt x="95499" y="90643"/>
                </a:moveTo>
                <a:lnTo>
                  <a:pt x="95499" y="94403"/>
                </a:lnTo>
                <a:lnTo>
                  <a:pt x="91708" y="94403"/>
                </a:lnTo>
                <a:lnTo>
                  <a:pt x="91708" y="90643"/>
                </a:lnTo>
                <a:close/>
                <a:moveTo>
                  <a:pt x="99474" y="90643"/>
                </a:moveTo>
                <a:lnTo>
                  <a:pt x="99474" y="94403"/>
                </a:lnTo>
                <a:lnTo>
                  <a:pt x="95684" y="94403"/>
                </a:lnTo>
                <a:lnTo>
                  <a:pt x="95684" y="90643"/>
                </a:lnTo>
                <a:close/>
                <a:moveTo>
                  <a:pt x="103449" y="90643"/>
                </a:moveTo>
                <a:lnTo>
                  <a:pt x="103449" y="94403"/>
                </a:lnTo>
                <a:lnTo>
                  <a:pt x="99659" y="94403"/>
                </a:lnTo>
                <a:lnTo>
                  <a:pt x="99659" y="90643"/>
                </a:lnTo>
                <a:close/>
                <a:moveTo>
                  <a:pt x="107424" y="90643"/>
                </a:moveTo>
                <a:lnTo>
                  <a:pt x="107424" y="94403"/>
                </a:lnTo>
                <a:lnTo>
                  <a:pt x="103634" y="94403"/>
                </a:lnTo>
                <a:lnTo>
                  <a:pt x="103634" y="90643"/>
                </a:lnTo>
                <a:close/>
                <a:moveTo>
                  <a:pt x="111400" y="90643"/>
                </a:moveTo>
                <a:lnTo>
                  <a:pt x="111400" y="94403"/>
                </a:lnTo>
                <a:lnTo>
                  <a:pt x="107609" y="94403"/>
                </a:lnTo>
                <a:lnTo>
                  <a:pt x="107609" y="90643"/>
                </a:lnTo>
                <a:close/>
                <a:moveTo>
                  <a:pt x="115376" y="90643"/>
                </a:moveTo>
                <a:lnTo>
                  <a:pt x="115376" y="94403"/>
                </a:lnTo>
                <a:lnTo>
                  <a:pt x="111585" y="94403"/>
                </a:lnTo>
                <a:lnTo>
                  <a:pt x="111585" y="90643"/>
                </a:lnTo>
                <a:close/>
                <a:moveTo>
                  <a:pt x="119351" y="90643"/>
                </a:moveTo>
                <a:lnTo>
                  <a:pt x="119351" y="94403"/>
                </a:lnTo>
                <a:lnTo>
                  <a:pt x="115560" y="94403"/>
                </a:lnTo>
                <a:lnTo>
                  <a:pt x="115560" y="90643"/>
                </a:lnTo>
                <a:close/>
                <a:moveTo>
                  <a:pt x="123326" y="90643"/>
                </a:moveTo>
                <a:lnTo>
                  <a:pt x="123326" y="94403"/>
                </a:lnTo>
                <a:lnTo>
                  <a:pt x="119535" y="94403"/>
                </a:lnTo>
                <a:lnTo>
                  <a:pt x="119535" y="90643"/>
                </a:lnTo>
                <a:close/>
                <a:moveTo>
                  <a:pt x="127301" y="90643"/>
                </a:moveTo>
                <a:lnTo>
                  <a:pt x="127301" y="94403"/>
                </a:lnTo>
                <a:lnTo>
                  <a:pt x="123510" y="94403"/>
                </a:lnTo>
                <a:lnTo>
                  <a:pt x="123510" y="90643"/>
                </a:lnTo>
                <a:close/>
                <a:moveTo>
                  <a:pt x="131277" y="90643"/>
                </a:moveTo>
                <a:lnTo>
                  <a:pt x="131277" y="94403"/>
                </a:lnTo>
                <a:lnTo>
                  <a:pt x="127485" y="94403"/>
                </a:lnTo>
                <a:lnTo>
                  <a:pt x="127485" y="90643"/>
                </a:lnTo>
                <a:close/>
                <a:moveTo>
                  <a:pt x="135252" y="90643"/>
                </a:moveTo>
                <a:lnTo>
                  <a:pt x="135252" y="94403"/>
                </a:lnTo>
                <a:lnTo>
                  <a:pt x="131461" y="94403"/>
                </a:lnTo>
                <a:lnTo>
                  <a:pt x="131461" y="90643"/>
                </a:lnTo>
                <a:close/>
                <a:moveTo>
                  <a:pt x="139227" y="90643"/>
                </a:moveTo>
                <a:lnTo>
                  <a:pt x="139227" y="94403"/>
                </a:lnTo>
                <a:lnTo>
                  <a:pt x="135436" y="94403"/>
                </a:lnTo>
                <a:lnTo>
                  <a:pt x="135436" y="90643"/>
                </a:lnTo>
                <a:close/>
                <a:moveTo>
                  <a:pt x="143202" y="90643"/>
                </a:moveTo>
                <a:lnTo>
                  <a:pt x="143202" y="94403"/>
                </a:lnTo>
                <a:lnTo>
                  <a:pt x="139411" y="94403"/>
                </a:lnTo>
                <a:lnTo>
                  <a:pt x="139411" y="90643"/>
                </a:lnTo>
                <a:close/>
                <a:moveTo>
                  <a:pt x="147177" y="90643"/>
                </a:moveTo>
                <a:lnTo>
                  <a:pt x="147177" y="94403"/>
                </a:lnTo>
                <a:lnTo>
                  <a:pt x="143387" y="94403"/>
                </a:lnTo>
                <a:lnTo>
                  <a:pt x="143387" y="90643"/>
                </a:lnTo>
                <a:close/>
                <a:moveTo>
                  <a:pt x="151224" y="90643"/>
                </a:moveTo>
                <a:lnTo>
                  <a:pt x="151224" y="94403"/>
                </a:lnTo>
                <a:lnTo>
                  <a:pt x="147362" y="94403"/>
                </a:lnTo>
                <a:lnTo>
                  <a:pt x="147362" y="90643"/>
                </a:lnTo>
                <a:close/>
                <a:moveTo>
                  <a:pt x="4068" y="94586"/>
                </a:moveTo>
                <a:lnTo>
                  <a:pt x="4068" y="98345"/>
                </a:lnTo>
                <a:lnTo>
                  <a:pt x="184" y="98345"/>
                </a:lnTo>
                <a:lnTo>
                  <a:pt x="184" y="94586"/>
                </a:lnTo>
                <a:close/>
                <a:moveTo>
                  <a:pt x="8043" y="94586"/>
                </a:moveTo>
                <a:lnTo>
                  <a:pt x="8043" y="98345"/>
                </a:lnTo>
                <a:lnTo>
                  <a:pt x="4252" y="98345"/>
                </a:lnTo>
                <a:lnTo>
                  <a:pt x="4252" y="94586"/>
                </a:lnTo>
                <a:close/>
                <a:moveTo>
                  <a:pt x="12018" y="94586"/>
                </a:moveTo>
                <a:lnTo>
                  <a:pt x="12018" y="98345"/>
                </a:lnTo>
                <a:lnTo>
                  <a:pt x="8227" y="98345"/>
                </a:lnTo>
                <a:lnTo>
                  <a:pt x="8227" y="94586"/>
                </a:lnTo>
                <a:close/>
                <a:moveTo>
                  <a:pt x="15993" y="94586"/>
                </a:moveTo>
                <a:lnTo>
                  <a:pt x="15993" y="98345"/>
                </a:lnTo>
                <a:lnTo>
                  <a:pt x="12202" y="98345"/>
                </a:lnTo>
                <a:lnTo>
                  <a:pt x="12202" y="94586"/>
                </a:lnTo>
                <a:close/>
                <a:moveTo>
                  <a:pt x="19968" y="94586"/>
                </a:moveTo>
                <a:lnTo>
                  <a:pt x="19968" y="98345"/>
                </a:lnTo>
                <a:lnTo>
                  <a:pt x="16177" y="98345"/>
                </a:lnTo>
                <a:lnTo>
                  <a:pt x="16177" y="94586"/>
                </a:lnTo>
                <a:close/>
                <a:moveTo>
                  <a:pt x="23944" y="94586"/>
                </a:moveTo>
                <a:lnTo>
                  <a:pt x="23944" y="98345"/>
                </a:lnTo>
                <a:lnTo>
                  <a:pt x="20152" y="98345"/>
                </a:lnTo>
                <a:lnTo>
                  <a:pt x="20152" y="94586"/>
                </a:lnTo>
                <a:close/>
                <a:moveTo>
                  <a:pt x="27919" y="94586"/>
                </a:moveTo>
                <a:lnTo>
                  <a:pt x="27919" y="98345"/>
                </a:lnTo>
                <a:lnTo>
                  <a:pt x="24129" y="98345"/>
                </a:lnTo>
                <a:lnTo>
                  <a:pt x="24129" y="94586"/>
                </a:lnTo>
                <a:close/>
                <a:moveTo>
                  <a:pt x="31895" y="94586"/>
                </a:moveTo>
                <a:lnTo>
                  <a:pt x="31895" y="98345"/>
                </a:lnTo>
                <a:lnTo>
                  <a:pt x="28104" y="98345"/>
                </a:lnTo>
                <a:lnTo>
                  <a:pt x="28104" y="94586"/>
                </a:lnTo>
                <a:close/>
                <a:moveTo>
                  <a:pt x="35870" y="94586"/>
                </a:moveTo>
                <a:lnTo>
                  <a:pt x="35870" y="98345"/>
                </a:lnTo>
                <a:lnTo>
                  <a:pt x="32079" y="98345"/>
                </a:lnTo>
                <a:lnTo>
                  <a:pt x="32079" y="94586"/>
                </a:lnTo>
                <a:close/>
                <a:moveTo>
                  <a:pt x="39845" y="94586"/>
                </a:moveTo>
                <a:lnTo>
                  <a:pt x="39845" y="98345"/>
                </a:lnTo>
                <a:lnTo>
                  <a:pt x="36054" y="98345"/>
                </a:lnTo>
                <a:lnTo>
                  <a:pt x="36054" y="94586"/>
                </a:lnTo>
                <a:close/>
                <a:moveTo>
                  <a:pt x="43821" y="94586"/>
                </a:moveTo>
                <a:lnTo>
                  <a:pt x="43821" y="98345"/>
                </a:lnTo>
                <a:lnTo>
                  <a:pt x="40029" y="98345"/>
                </a:lnTo>
                <a:lnTo>
                  <a:pt x="40029" y="94586"/>
                </a:lnTo>
                <a:close/>
                <a:moveTo>
                  <a:pt x="47796" y="94586"/>
                </a:moveTo>
                <a:lnTo>
                  <a:pt x="47796" y="98345"/>
                </a:lnTo>
                <a:lnTo>
                  <a:pt x="44005" y="98345"/>
                </a:lnTo>
                <a:lnTo>
                  <a:pt x="44005" y="94586"/>
                </a:lnTo>
                <a:close/>
                <a:moveTo>
                  <a:pt x="51771" y="94586"/>
                </a:moveTo>
                <a:lnTo>
                  <a:pt x="51771" y="98345"/>
                </a:lnTo>
                <a:lnTo>
                  <a:pt x="47980" y="98345"/>
                </a:lnTo>
                <a:lnTo>
                  <a:pt x="47980" y="94586"/>
                </a:lnTo>
                <a:close/>
                <a:moveTo>
                  <a:pt x="55746" y="94586"/>
                </a:moveTo>
                <a:lnTo>
                  <a:pt x="55746" y="98345"/>
                </a:lnTo>
                <a:lnTo>
                  <a:pt x="51955" y="98345"/>
                </a:lnTo>
                <a:lnTo>
                  <a:pt x="51955" y="94586"/>
                </a:lnTo>
                <a:close/>
                <a:moveTo>
                  <a:pt x="59721" y="94586"/>
                </a:moveTo>
                <a:lnTo>
                  <a:pt x="59721" y="98345"/>
                </a:lnTo>
                <a:lnTo>
                  <a:pt x="55931" y="98345"/>
                </a:lnTo>
                <a:lnTo>
                  <a:pt x="55931" y="94586"/>
                </a:lnTo>
                <a:close/>
                <a:moveTo>
                  <a:pt x="63696" y="94586"/>
                </a:moveTo>
                <a:lnTo>
                  <a:pt x="63696" y="98345"/>
                </a:lnTo>
                <a:lnTo>
                  <a:pt x="59906" y="98345"/>
                </a:lnTo>
                <a:lnTo>
                  <a:pt x="59906" y="94586"/>
                </a:lnTo>
                <a:close/>
                <a:moveTo>
                  <a:pt x="67672" y="94586"/>
                </a:moveTo>
                <a:lnTo>
                  <a:pt x="67672" y="98345"/>
                </a:lnTo>
                <a:lnTo>
                  <a:pt x="63881" y="98345"/>
                </a:lnTo>
                <a:lnTo>
                  <a:pt x="63881" y="94586"/>
                </a:lnTo>
                <a:close/>
                <a:moveTo>
                  <a:pt x="71648" y="94586"/>
                </a:moveTo>
                <a:lnTo>
                  <a:pt x="71648" y="98345"/>
                </a:lnTo>
                <a:lnTo>
                  <a:pt x="67857" y="98345"/>
                </a:lnTo>
                <a:lnTo>
                  <a:pt x="67857" y="94586"/>
                </a:lnTo>
                <a:close/>
                <a:moveTo>
                  <a:pt x="75623" y="94586"/>
                </a:moveTo>
                <a:lnTo>
                  <a:pt x="75623" y="98345"/>
                </a:lnTo>
                <a:lnTo>
                  <a:pt x="71832" y="98345"/>
                </a:lnTo>
                <a:lnTo>
                  <a:pt x="71832" y="94586"/>
                </a:lnTo>
                <a:close/>
                <a:moveTo>
                  <a:pt x="79598" y="94586"/>
                </a:moveTo>
                <a:lnTo>
                  <a:pt x="79598" y="98345"/>
                </a:lnTo>
                <a:lnTo>
                  <a:pt x="75807" y="98345"/>
                </a:lnTo>
                <a:lnTo>
                  <a:pt x="75807" y="94586"/>
                </a:lnTo>
                <a:close/>
                <a:moveTo>
                  <a:pt x="83573" y="94586"/>
                </a:moveTo>
                <a:lnTo>
                  <a:pt x="83573" y="98345"/>
                </a:lnTo>
                <a:lnTo>
                  <a:pt x="79782" y="98345"/>
                </a:lnTo>
                <a:lnTo>
                  <a:pt x="79782" y="94586"/>
                </a:lnTo>
                <a:close/>
                <a:moveTo>
                  <a:pt x="87549" y="94586"/>
                </a:moveTo>
                <a:lnTo>
                  <a:pt x="87549" y="98345"/>
                </a:lnTo>
                <a:lnTo>
                  <a:pt x="83757" y="98345"/>
                </a:lnTo>
                <a:lnTo>
                  <a:pt x="83757" y="94586"/>
                </a:lnTo>
                <a:close/>
                <a:moveTo>
                  <a:pt x="91524" y="94586"/>
                </a:moveTo>
                <a:lnTo>
                  <a:pt x="91524" y="98345"/>
                </a:lnTo>
                <a:lnTo>
                  <a:pt x="87733" y="98345"/>
                </a:lnTo>
                <a:lnTo>
                  <a:pt x="87733" y="94586"/>
                </a:lnTo>
                <a:close/>
                <a:moveTo>
                  <a:pt x="95499" y="94586"/>
                </a:moveTo>
                <a:lnTo>
                  <a:pt x="95499" y="98345"/>
                </a:lnTo>
                <a:lnTo>
                  <a:pt x="91708" y="98345"/>
                </a:lnTo>
                <a:lnTo>
                  <a:pt x="91708" y="94586"/>
                </a:lnTo>
                <a:close/>
                <a:moveTo>
                  <a:pt x="99474" y="94586"/>
                </a:moveTo>
                <a:lnTo>
                  <a:pt x="99474" y="98345"/>
                </a:lnTo>
                <a:lnTo>
                  <a:pt x="95684" y="98345"/>
                </a:lnTo>
                <a:lnTo>
                  <a:pt x="95684" y="94586"/>
                </a:lnTo>
                <a:close/>
                <a:moveTo>
                  <a:pt x="103449" y="94586"/>
                </a:moveTo>
                <a:lnTo>
                  <a:pt x="103449" y="98345"/>
                </a:lnTo>
                <a:lnTo>
                  <a:pt x="99659" y="98345"/>
                </a:lnTo>
                <a:lnTo>
                  <a:pt x="99659" y="94586"/>
                </a:lnTo>
                <a:close/>
                <a:moveTo>
                  <a:pt x="107424" y="94586"/>
                </a:moveTo>
                <a:lnTo>
                  <a:pt x="107424" y="98345"/>
                </a:lnTo>
                <a:lnTo>
                  <a:pt x="103634" y="98345"/>
                </a:lnTo>
                <a:lnTo>
                  <a:pt x="103634" y="94586"/>
                </a:lnTo>
                <a:close/>
                <a:moveTo>
                  <a:pt x="111400" y="94586"/>
                </a:moveTo>
                <a:lnTo>
                  <a:pt x="111400" y="98345"/>
                </a:lnTo>
                <a:lnTo>
                  <a:pt x="107609" y="98345"/>
                </a:lnTo>
                <a:lnTo>
                  <a:pt x="107609" y="94586"/>
                </a:lnTo>
                <a:close/>
                <a:moveTo>
                  <a:pt x="115376" y="94586"/>
                </a:moveTo>
                <a:lnTo>
                  <a:pt x="115376" y="98345"/>
                </a:lnTo>
                <a:lnTo>
                  <a:pt x="111585" y="98345"/>
                </a:lnTo>
                <a:lnTo>
                  <a:pt x="111585" y="94586"/>
                </a:lnTo>
                <a:close/>
                <a:moveTo>
                  <a:pt x="119351" y="94586"/>
                </a:moveTo>
                <a:lnTo>
                  <a:pt x="119351" y="98345"/>
                </a:lnTo>
                <a:lnTo>
                  <a:pt x="115560" y="98345"/>
                </a:lnTo>
                <a:lnTo>
                  <a:pt x="115560" y="94586"/>
                </a:lnTo>
                <a:close/>
                <a:moveTo>
                  <a:pt x="123326" y="94586"/>
                </a:moveTo>
                <a:lnTo>
                  <a:pt x="123326" y="98345"/>
                </a:lnTo>
                <a:lnTo>
                  <a:pt x="119535" y="98345"/>
                </a:lnTo>
                <a:lnTo>
                  <a:pt x="119535" y="94586"/>
                </a:lnTo>
                <a:close/>
                <a:moveTo>
                  <a:pt x="127301" y="94586"/>
                </a:moveTo>
                <a:lnTo>
                  <a:pt x="127301" y="98345"/>
                </a:lnTo>
                <a:lnTo>
                  <a:pt x="123510" y="98345"/>
                </a:lnTo>
                <a:lnTo>
                  <a:pt x="123510" y="94586"/>
                </a:lnTo>
                <a:close/>
                <a:moveTo>
                  <a:pt x="131277" y="94586"/>
                </a:moveTo>
                <a:lnTo>
                  <a:pt x="131277" y="98345"/>
                </a:lnTo>
                <a:lnTo>
                  <a:pt x="127485" y="98345"/>
                </a:lnTo>
                <a:lnTo>
                  <a:pt x="127485" y="94586"/>
                </a:lnTo>
                <a:close/>
                <a:moveTo>
                  <a:pt x="135252" y="94586"/>
                </a:moveTo>
                <a:lnTo>
                  <a:pt x="135252" y="98345"/>
                </a:lnTo>
                <a:lnTo>
                  <a:pt x="131461" y="98345"/>
                </a:lnTo>
                <a:lnTo>
                  <a:pt x="131461" y="94586"/>
                </a:lnTo>
                <a:close/>
                <a:moveTo>
                  <a:pt x="139227" y="94586"/>
                </a:moveTo>
                <a:lnTo>
                  <a:pt x="139227" y="98345"/>
                </a:lnTo>
                <a:lnTo>
                  <a:pt x="135436" y="98345"/>
                </a:lnTo>
                <a:lnTo>
                  <a:pt x="135436" y="94586"/>
                </a:lnTo>
                <a:close/>
                <a:moveTo>
                  <a:pt x="143202" y="94586"/>
                </a:moveTo>
                <a:lnTo>
                  <a:pt x="143202" y="98345"/>
                </a:lnTo>
                <a:lnTo>
                  <a:pt x="139411" y="98345"/>
                </a:lnTo>
                <a:lnTo>
                  <a:pt x="139411" y="94586"/>
                </a:lnTo>
                <a:close/>
                <a:moveTo>
                  <a:pt x="147177" y="94586"/>
                </a:moveTo>
                <a:lnTo>
                  <a:pt x="147177" y="98345"/>
                </a:lnTo>
                <a:lnTo>
                  <a:pt x="143387" y="98345"/>
                </a:lnTo>
                <a:lnTo>
                  <a:pt x="143387" y="94586"/>
                </a:lnTo>
                <a:close/>
                <a:moveTo>
                  <a:pt x="151224" y="94586"/>
                </a:moveTo>
                <a:lnTo>
                  <a:pt x="151224" y="98345"/>
                </a:lnTo>
                <a:lnTo>
                  <a:pt x="147362" y="98345"/>
                </a:lnTo>
                <a:lnTo>
                  <a:pt x="147362" y="94586"/>
                </a:lnTo>
                <a:close/>
                <a:moveTo>
                  <a:pt x="4068" y="98528"/>
                </a:moveTo>
                <a:lnTo>
                  <a:pt x="4068" y="102167"/>
                </a:lnTo>
                <a:lnTo>
                  <a:pt x="184" y="102167"/>
                </a:lnTo>
                <a:lnTo>
                  <a:pt x="184" y="98528"/>
                </a:lnTo>
                <a:close/>
                <a:moveTo>
                  <a:pt x="8043" y="98528"/>
                </a:moveTo>
                <a:lnTo>
                  <a:pt x="8043" y="102167"/>
                </a:lnTo>
                <a:lnTo>
                  <a:pt x="4252" y="102167"/>
                </a:lnTo>
                <a:lnTo>
                  <a:pt x="4252" y="98528"/>
                </a:lnTo>
                <a:close/>
                <a:moveTo>
                  <a:pt x="12018" y="98528"/>
                </a:moveTo>
                <a:lnTo>
                  <a:pt x="12018" y="102167"/>
                </a:lnTo>
                <a:lnTo>
                  <a:pt x="8227" y="102167"/>
                </a:lnTo>
                <a:lnTo>
                  <a:pt x="8227" y="98528"/>
                </a:lnTo>
                <a:close/>
                <a:moveTo>
                  <a:pt x="15993" y="98528"/>
                </a:moveTo>
                <a:lnTo>
                  <a:pt x="15993" y="102167"/>
                </a:lnTo>
                <a:lnTo>
                  <a:pt x="12202" y="102167"/>
                </a:lnTo>
                <a:lnTo>
                  <a:pt x="12202" y="98528"/>
                </a:lnTo>
                <a:close/>
                <a:moveTo>
                  <a:pt x="19968" y="98528"/>
                </a:moveTo>
                <a:lnTo>
                  <a:pt x="19968" y="102167"/>
                </a:lnTo>
                <a:lnTo>
                  <a:pt x="16178" y="102167"/>
                </a:lnTo>
                <a:lnTo>
                  <a:pt x="16178" y="98528"/>
                </a:lnTo>
                <a:close/>
                <a:moveTo>
                  <a:pt x="23944" y="98528"/>
                </a:moveTo>
                <a:lnTo>
                  <a:pt x="23944" y="102167"/>
                </a:lnTo>
                <a:lnTo>
                  <a:pt x="20153" y="102167"/>
                </a:lnTo>
                <a:lnTo>
                  <a:pt x="20153" y="98528"/>
                </a:lnTo>
                <a:close/>
                <a:moveTo>
                  <a:pt x="27919" y="98528"/>
                </a:moveTo>
                <a:lnTo>
                  <a:pt x="27919" y="102167"/>
                </a:lnTo>
                <a:lnTo>
                  <a:pt x="24129" y="102167"/>
                </a:lnTo>
                <a:lnTo>
                  <a:pt x="24129" y="98528"/>
                </a:lnTo>
                <a:close/>
                <a:moveTo>
                  <a:pt x="31895" y="98528"/>
                </a:moveTo>
                <a:lnTo>
                  <a:pt x="31895" y="102167"/>
                </a:lnTo>
                <a:lnTo>
                  <a:pt x="28104" y="102167"/>
                </a:lnTo>
                <a:lnTo>
                  <a:pt x="28104" y="98528"/>
                </a:lnTo>
                <a:close/>
                <a:moveTo>
                  <a:pt x="35870" y="98528"/>
                </a:moveTo>
                <a:lnTo>
                  <a:pt x="35870" y="102167"/>
                </a:lnTo>
                <a:lnTo>
                  <a:pt x="32079" y="102167"/>
                </a:lnTo>
                <a:lnTo>
                  <a:pt x="32079" y="98528"/>
                </a:lnTo>
                <a:close/>
                <a:moveTo>
                  <a:pt x="39845" y="98528"/>
                </a:moveTo>
                <a:lnTo>
                  <a:pt x="39845" y="102167"/>
                </a:lnTo>
                <a:lnTo>
                  <a:pt x="36054" y="102167"/>
                </a:lnTo>
                <a:lnTo>
                  <a:pt x="36054" y="98528"/>
                </a:lnTo>
                <a:close/>
                <a:moveTo>
                  <a:pt x="43821" y="98528"/>
                </a:moveTo>
                <a:lnTo>
                  <a:pt x="43821" y="102167"/>
                </a:lnTo>
                <a:lnTo>
                  <a:pt x="40029" y="102167"/>
                </a:lnTo>
                <a:lnTo>
                  <a:pt x="40029" y="98528"/>
                </a:lnTo>
                <a:close/>
                <a:moveTo>
                  <a:pt x="47796" y="98528"/>
                </a:moveTo>
                <a:lnTo>
                  <a:pt x="47796" y="102167"/>
                </a:lnTo>
                <a:lnTo>
                  <a:pt x="44005" y="102167"/>
                </a:lnTo>
                <a:lnTo>
                  <a:pt x="44005" y="98528"/>
                </a:lnTo>
                <a:close/>
                <a:moveTo>
                  <a:pt x="51771" y="98528"/>
                </a:moveTo>
                <a:lnTo>
                  <a:pt x="51771" y="102167"/>
                </a:lnTo>
                <a:lnTo>
                  <a:pt x="47980" y="102167"/>
                </a:lnTo>
                <a:lnTo>
                  <a:pt x="47980" y="98528"/>
                </a:lnTo>
                <a:close/>
                <a:moveTo>
                  <a:pt x="55746" y="98528"/>
                </a:moveTo>
                <a:lnTo>
                  <a:pt x="55746" y="102167"/>
                </a:lnTo>
                <a:lnTo>
                  <a:pt x="51955" y="102167"/>
                </a:lnTo>
                <a:lnTo>
                  <a:pt x="51955" y="98528"/>
                </a:lnTo>
                <a:close/>
                <a:moveTo>
                  <a:pt x="59721" y="98528"/>
                </a:moveTo>
                <a:lnTo>
                  <a:pt x="59721" y="102167"/>
                </a:lnTo>
                <a:lnTo>
                  <a:pt x="55931" y="102167"/>
                </a:lnTo>
                <a:lnTo>
                  <a:pt x="55931" y="98528"/>
                </a:lnTo>
                <a:close/>
                <a:moveTo>
                  <a:pt x="63696" y="98528"/>
                </a:moveTo>
                <a:lnTo>
                  <a:pt x="63696" y="102167"/>
                </a:lnTo>
                <a:lnTo>
                  <a:pt x="59906" y="102167"/>
                </a:lnTo>
                <a:lnTo>
                  <a:pt x="59906" y="98528"/>
                </a:lnTo>
                <a:close/>
                <a:moveTo>
                  <a:pt x="67672" y="98528"/>
                </a:moveTo>
                <a:lnTo>
                  <a:pt x="67672" y="102167"/>
                </a:lnTo>
                <a:lnTo>
                  <a:pt x="63881" y="102167"/>
                </a:lnTo>
                <a:lnTo>
                  <a:pt x="63881" y="98528"/>
                </a:lnTo>
                <a:close/>
                <a:moveTo>
                  <a:pt x="71648" y="98528"/>
                </a:moveTo>
                <a:lnTo>
                  <a:pt x="71648" y="102167"/>
                </a:lnTo>
                <a:lnTo>
                  <a:pt x="67857" y="102167"/>
                </a:lnTo>
                <a:lnTo>
                  <a:pt x="67857" y="98528"/>
                </a:lnTo>
                <a:close/>
                <a:moveTo>
                  <a:pt x="75623" y="98528"/>
                </a:moveTo>
                <a:lnTo>
                  <a:pt x="75623" y="102167"/>
                </a:lnTo>
                <a:lnTo>
                  <a:pt x="71832" y="102167"/>
                </a:lnTo>
                <a:lnTo>
                  <a:pt x="71832" y="98528"/>
                </a:lnTo>
                <a:close/>
                <a:moveTo>
                  <a:pt x="79598" y="98528"/>
                </a:moveTo>
                <a:lnTo>
                  <a:pt x="79598" y="102167"/>
                </a:lnTo>
                <a:lnTo>
                  <a:pt x="75807" y="102167"/>
                </a:lnTo>
                <a:lnTo>
                  <a:pt x="75807" y="98528"/>
                </a:lnTo>
                <a:close/>
                <a:moveTo>
                  <a:pt x="83573" y="98528"/>
                </a:moveTo>
                <a:lnTo>
                  <a:pt x="83573" y="102167"/>
                </a:lnTo>
                <a:lnTo>
                  <a:pt x="79782" y="102167"/>
                </a:lnTo>
                <a:lnTo>
                  <a:pt x="79782" y="98528"/>
                </a:lnTo>
                <a:close/>
                <a:moveTo>
                  <a:pt x="87549" y="98528"/>
                </a:moveTo>
                <a:lnTo>
                  <a:pt x="87549" y="102167"/>
                </a:lnTo>
                <a:lnTo>
                  <a:pt x="83757" y="102167"/>
                </a:lnTo>
                <a:lnTo>
                  <a:pt x="83757" y="98528"/>
                </a:lnTo>
                <a:close/>
                <a:moveTo>
                  <a:pt x="91524" y="98528"/>
                </a:moveTo>
                <a:lnTo>
                  <a:pt x="91524" y="102167"/>
                </a:lnTo>
                <a:lnTo>
                  <a:pt x="87733" y="102167"/>
                </a:lnTo>
                <a:lnTo>
                  <a:pt x="87733" y="98528"/>
                </a:lnTo>
                <a:close/>
                <a:moveTo>
                  <a:pt x="95499" y="98528"/>
                </a:moveTo>
                <a:lnTo>
                  <a:pt x="95499" y="102167"/>
                </a:lnTo>
                <a:lnTo>
                  <a:pt x="91708" y="102167"/>
                </a:lnTo>
                <a:lnTo>
                  <a:pt x="91708" y="98528"/>
                </a:lnTo>
                <a:close/>
                <a:moveTo>
                  <a:pt x="99474" y="98528"/>
                </a:moveTo>
                <a:lnTo>
                  <a:pt x="99474" y="102167"/>
                </a:lnTo>
                <a:lnTo>
                  <a:pt x="95684" y="102167"/>
                </a:lnTo>
                <a:lnTo>
                  <a:pt x="95684" y="98528"/>
                </a:lnTo>
                <a:close/>
                <a:moveTo>
                  <a:pt x="103449" y="98528"/>
                </a:moveTo>
                <a:lnTo>
                  <a:pt x="103449" y="102167"/>
                </a:lnTo>
                <a:lnTo>
                  <a:pt x="99659" y="102167"/>
                </a:lnTo>
                <a:lnTo>
                  <a:pt x="99659" y="98528"/>
                </a:lnTo>
                <a:close/>
                <a:moveTo>
                  <a:pt x="107424" y="98528"/>
                </a:moveTo>
                <a:lnTo>
                  <a:pt x="107424" y="102167"/>
                </a:lnTo>
                <a:lnTo>
                  <a:pt x="103634" y="102167"/>
                </a:lnTo>
                <a:lnTo>
                  <a:pt x="103634" y="98528"/>
                </a:lnTo>
                <a:close/>
                <a:moveTo>
                  <a:pt x="111400" y="98528"/>
                </a:moveTo>
                <a:lnTo>
                  <a:pt x="111400" y="102167"/>
                </a:lnTo>
                <a:lnTo>
                  <a:pt x="107609" y="102167"/>
                </a:lnTo>
                <a:lnTo>
                  <a:pt x="107609" y="98528"/>
                </a:lnTo>
                <a:close/>
                <a:moveTo>
                  <a:pt x="115376" y="98528"/>
                </a:moveTo>
                <a:lnTo>
                  <a:pt x="115376" y="102167"/>
                </a:lnTo>
                <a:lnTo>
                  <a:pt x="111585" y="102167"/>
                </a:lnTo>
                <a:lnTo>
                  <a:pt x="111585" y="98528"/>
                </a:lnTo>
                <a:close/>
                <a:moveTo>
                  <a:pt x="119351" y="98528"/>
                </a:moveTo>
                <a:lnTo>
                  <a:pt x="119351" y="102167"/>
                </a:lnTo>
                <a:lnTo>
                  <a:pt x="115560" y="102167"/>
                </a:lnTo>
                <a:lnTo>
                  <a:pt x="115560" y="98528"/>
                </a:lnTo>
                <a:close/>
                <a:moveTo>
                  <a:pt x="123326" y="98528"/>
                </a:moveTo>
                <a:lnTo>
                  <a:pt x="123326" y="102167"/>
                </a:lnTo>
                <a:lnTo>
                  <a:pt x="119535" y="102167"/>
                </a:lnTo>
                <a:lnTo>
                  <a:pt x="119535" y="98528"/>
                </a:lnTo>
                <a:close/>
                <a:moveTo>
                  <a:pt x="127301" y="98528"/>
                </a:moveTo>
                <a:lnTo>
                  <a:pt x="127301" y="102167"/>
                </a:lnTo>
                <a:lnTo>
                  <a:pt x="123510" y="102167"/>
                </a:lnTo>
                <a:lnTo>
                  <a:pt x="123510" y="98528"/>
                </a:lnTo>
                <a:close/>
                <a:moveTo>
                  <a:pt x="131277" y="98528"/>
                </a:moveTo>
                <a:lnTo>
                  <a:pt x="131277" y="102167"/>
                </a:lnTo>
                <a:lnTo>
                  <a:pt x="127485" y="102167"/>
                </a:lnTo>
                <a:lnTo>
                  <a:pt x="127485" y="98528"/>
                </a:lnTo>
                <a:close/>
                <a:moveTo>
                  <a:pt x="135252" y="98528"/>
                </a:moveTo>
                <a:lnTo>
                  <a:pt x="135252" y="102167"/>
                </a:lnTo>
                <a:lnTo>
                  <a:pt x="131461" y="102167"/>
                </a:lnTo>
                <a:lnTo>
                  <a:pt x="131461" y="98528"/>
                </a:lnTo>
                <a:close/>
                <a:moveTo>
                  <a:pt x="139227" y="98528"/>
                </a:moveTo>
                <a:lnTo>
                  <a:pt x="139227" y="102167"/>
                </a:lnTo>
                <a:lnTo>
                  <a:pt x="135436" y="102167"/>
                </a:lnTo>
                <a:lnTo>
                  <a:pt x="135436" y="98528"/>
                </a:lnTo>
                <a:close/>
                <a:moveTo>
                  <a:pt x="143202" y="98528"/>
                </a:moveTo>
                <a:lnTo>
                  <a:pt x="143202" y="102167"/>
                </a:lnTo>
                <a:lnTo>
                  <a:pt x="139411" y="102167"/>
                </a:lnTo>
                <a:lnTo>
                  <a:pt x="139411" y="98528"/>
                </a:lnTo>
                <a:close/>
                <a:moveTo>
                  <a:pt x="147177" y="98528"/>
                </a:moveTo>
                <a:lnTo>
                  <a:pt x="147177" y="102167"/>
                </a:lnTo>
                <a:lnTo>
                  <a:pt x="143387" y="102167"/>
                </a:lnTo>
                <a:lnTo>
                  <a:pt x="143387" y="98528"/>
                </a:lnTo>
                <a:close/>
                <a:moveTo>
                  <a:pt x="151224" y="98528"/>
                </a:moveTo>
                <a:lnTo>
                  <a:pt x="151224" y="102167"/>
                </a:lnTo>
                <a:lnTo>
                  <a:pt x="147362" y="102167"/>
                </a:lnTo>
                <a:lnTo>
                  <a:pt x="147362" y="98528"/>
                </a:lnTo>
                <a:close/>
                <a:moveTo>
                  <a:pt x="93" y="0"/>
                </a:moveTo>
                <a:lnTo>
                  <a:pt x="93" y="92"/>
                </a:lnTo>
                <a:lnTo>
                  <a:pt x="0" y="92"/>
                </a:lnTo>
                <a:lnTo>
                  <a:pt x="0" y="102350"/>
                </a:lnTo>
                <a:lnTo>
                  <a:pt x="151408" y="102350"/>
                </a:lnTo>
                <a:lnTo>
                  <a:pt x="151408" y="102167"/>
                </a:lnTo>
                <a:lnTo>
                  <a:pt x="151408" y="98528"/>
                </a:lnTo>
                <a:lnTo>
                  <a:pt x="151408" y="98345"/>
                </a:lnTo>
                <a:lnTo>
                  <a:pt x="151408" y="94586"/>
                </a:lnTo>
                <a:lnTo>
                  <a:pt x="151408" y="94403"/>
                </a:lnTo>
                <a:lnTo>
                  <a:pt x="151408" y="90643"/>
                </a:lnTo>
                <a:lnTo>
                  <a:pt x="151408" y="90460"/>
                </a:lnTo>
                <a:lnTo>
                  <a:pt x="151408" y="86700"/>
                </a:lnTo>
                <a:lnTo>
                  <a:pt x="151408" y="86517"/>
                </a:lnTo>
                <a:lnTo>
                  <a:pt x="151408" y="82757"/>
                </a:lnTo>
                <a:lnTo>
                  <a:pt x="151408" y="82574"/>
                </a:lnTo>
                <a:lnTo>
                  <a:pt x="151408" y="78814"/>
                </a:lnTo>
                <a:lnTo>
                  <a:pt x="151408" y="78631"/>
                </a:lnTo>
                <a:lnTo>
                  <a:pt x="151408" y="74872"/>
                </a:lnTo>
                <a:lnTo>
                  <a:pt x="151408" y="74689"/>
                </a:lnTo>
                <a:lnTo>
                  <a:pt x="151408" y="70928"/>
                </a:lnTo>
                <a:lnTo>
                  <a:pt x="151408" y="70745"/>
                </a:lnTo>
                <a:lnTo>
                  <a:pt x="151408" y="66986"/>
                </a:lnTo>
                <a:lnTo>
                  <a:pt x="151408" y="66803"/>
                </a:lnTo>
                <a:lnTo>
                  <a:pt x="151408" y="63043"/>
                </a:lnTo>
                <a:lnTo>
                  <a:pt x="151408" y="62860"/>
                </a:lnTo>
                <a:lnTo>
                  <a:pt x="151408" y="59101"/>
                </a:lnTo>
                <a:lnTo>
                  <a:pt x="151408" y="58918"/>
                </a:lnTo>
                <a:lnTo>
                  <a:pt x="151408" y="55157"/>
                </a:lnTo>
                <a:lnTo>
                  <a:pt x="151408" y="54974"/>
                </a:lnTo>
                <a:lnTo>
                  <a:pt x="151408" y="51215"/>
                </a:lnTo>
                <a:lnTo>
                  <a:pt x="151408" y="51032"/>
                </a:lnTo>
                <a:lnTo>
                  <a:pt x="151408" y="47272"/>
                </a:lnTo>
                <a:lnTo>
                  <a:pt x="151408" y="47089"/>
                </a:lnTo>
                <a:lnTo>
                  <a:pt x="151408" y="43330"/>
                </a:lnTo>
                <a:lnTo>
                  <a:pt x="151408" y="43147"/>
                </a:lnTo>
                <a:lnTo>
                  <a:pt x="151408" y="39386"/>
                </a:lnTo>
                <a:lnTo>
                  <a:pt x="151408" y="39203"/>
                </a:lnTo>
                <a:lnTo>
                  <a:pt x="151408" y="35444"/>
                </a:lnTo>
                <a:lnTo>
                  <a:pt x="151408" y="35261"/>
                </a:lnTo>
                <a:lnTo>
                  <a:pt x="151408" y="31501"/>
                </a:lnTo>
                <a:lnTo>
                  <a:pt x="151408" y="31318"/>
                </a:lnTo>
                <a:lnTo>
                  <a:pt x="151408" y="27559"/>
                </a:lnTo>
                <a:lnTo>
                  <a:pt x="151408" y="27376"/>
                </a:lnTo>
                <a:lnTo>
                  <a:pt x="151408" y="23615"/>
                </a:lnTo>
                <a:lnTo>
                  <a:pt x="151408" y="23432"/>
                </a:lnTo>
                <a:lnTo>
                  <a:pt x="151408" y="19673"/>
                </a:lnTo>
                <a:lnTo>
                  <a:pt x="151408" y="19490"/>
                </a:lnTo>
                <a:lnTo>
                  <a:pt x="151408" y="15730"/>
                </a:lnTo>
                <a:lnTo>
                  <a:pt x="151408" y="15547"/>
                </a:lnTo>
                <a:lnTo>
                  <a:pt x="151408" y="11788"/>
                </a:lnTo>
                <a:lnTo>
                  <a:pt x="151408" y="11605"/>
                </a:lnTo>
                <a:lnTo>
                  <a:pt x="151408" y="7844"/>
                </a:lnTo>
                <a:lnTo>
                  <a:pt x="151408" y="7661"/>
                </a:lnTo>
                <a:lnTo>
                  <a:pt x="151408" y="3902"/>
                </a:lnTo>
                <a:lnTo>
                  <a:pt x="151408" y="3719"/>
                </a:lnTo>
                <a:lnTo>
                  <a:pt x="151408" y="183"/>
                </a:lnTo>
                <a:lnTo>
                  <a:pt x="151408" y="92"/>
                </a:lnTo>
                <a:lnTo>
                  <a:pt x="151408" y="0"/>
                </a:lnTo>
                <a:close/>
              </a:path>
            </a:pathLst>
          </a:custGeom>
          <a:solidFill>
            <a:schemeClr val="l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nvGrpSpPr>
          <p:cNvPr id="44" name="Google Shape;44;p6"/>
          <p:cNvGrpSpPr/>
          <p:nvPr/>
        </p:nvGrpSpPr>
        <p:grpSpPr>
          <a:xfrm>
            <a:off x="512122" y="208422"/>
            <a:ext cx="895777" cy="754001"/>
            <a:chOff x="1743325" y="1842325"/>
            <a:chExt cx="908250" cy="764500"/>
          </a:xfrm>
        </p:grpSpPr>
        <p:sp>
          <p:nvSpPr>
            <p:cNvPr id="45" name="Google Shape;45;p6"/>
            <p:cNvSpPr/>
            <p:nvPr/>
          </p:nvSpPr>
          <p:spPr>
            <a:xfrm>
              <a:off x="1752000" y="1851000"/>
              <a:ext cx="865450" cy="746775"/>
            </a:xfrm>
            <a:custGeom>
              <a:rect b="b" l="l" r="r" t="t"/>
              <a:pathLst>
                <a:path extrusionOk="0" h="29871" w="34618">
                  <a:moveTo>
                    <a:pt x="2103" y="0"/>
                  </a:moveTo>
                  <a:cubicBezTo>
                    <a:pt x="942" y="0"/>
                    <a:pt x="1" y="942"/>
                    <a:pt x="1" y="2103"/>
                  </a:cubicBezTo>
                  <a:lnTo>
                    <a:pt x="1" y="27768"/>
                  </a:lnTo>
                  <a:cubicBezTo>
                    <a:pt x="1" y="28930"/>
                    <a:pt x="942" y="29871"/>
                    <a:pt x="2103" y="29871"/>
                  </a:cubicBezTo>
                  <a:lnTo>
                    <a:pt x="32514" y="29871"/>
                  </a:lnTo>
                  <a:cubicBezTo>
                    <a:pt x="33675" y="29871"/>
                    <a:pt x="34617" y="28930"/>
                    <a:pt x="34617" y="27768"/>
                  </a:cubicBezTo>
                  <a:lnTo>
                    <a:pt x="34617" y="5647"/>
                  </a:lnTo>
                  <a:cubicBezTo>
                    <a:pt x="34617" y="4486"/>
                    <a:pt x="33675" y="3545"/>
                    <a:pt x="32514" y="3545"/>
                  </a:cubicBezTo>
                  <a:lnTo>
                    <a:pt x="15346" y="3545"/>
                  </a:lnTo>
                  <a:cubicBezTo>
                    <a:pt x="15346" y="3545"/>
                    <a:pt x="14079" y="2195"/>
                    <a:pt x="13201" y="1268"/>
                  </a:cubicBezTo>
                  <a:cubicBezTo>
                    <a:pt x="12663" y="701"/>
                    <a:pt x="11853" y="37"/>
                    <a:pt x="11070" y="37"/>
                  </a:cubicBezTo>
                  <a:lnTo>
                    <a:pt x="210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6" name="Google Shape;46;p6"/>
            <p:cNvSpPr/>
            <p:nvPr/>
          </p:nvSpPr>
          <p:spPr>
            <a:xfrm>
              <a:off x="1743325" y="1842325"/>
              <a:ext cx="882775" cy="764150"/>
            </a:xfrm>
            <a:custGeom>
              <a:rect b="b" l="l" r="r" t="t"/>
              <a:pathLst>
                <a:path extrusionOk="0" h="30566" w="35311">
                  <a:moveTo>
                    <a:pt x="2449" y="695"/>
                  </a:moveTo>
                  <a:lnTo>
                    <a:pt x="11417" y="731"/>
                  </a:lnTo>
                  <a:cubicBezTo>
                    <a:pt x="12125" y="731"/>
                    <a:pt x="12898" y="1435"/>
                    <a:pt x="13296" y="1854"/>
                  </a:cubicBezTo>
                  <a:cubicBezTo>
                    <a:pt x="14173" y="2781"/>
                    <a:pt x="15441" y="4129"/>
                    <a:pt x="15441" y="4129"/>
                  </a:cubicBezTo>
                  <a:cubicBezTo>
                    <a:pt x="15506" y="4199"/>
                    <a:pt x="15598" y="4238"/>
                    <a:pt x="15693" y="4238"/>
                  </a:cubicBezTo>
                  <a:lnTo>
                    <a:pt x="32861" y="4238"/>
                  </a:lnTo>
                  <a:cubicBezTo>
                    <a:pt x="33830" y="4238"/>
                    <a:pt x="34617" y="5026"/>
                    <a:pt x="34617" y="5994"/>
                  </a:cubicBezTo>
                  <a:lnTo>
                    <a:pt x="34617" y="28116"/>
                  </a:lnTo>
                  <a:cubicBezTo>
                    <a:pt x="34617" y="29083"/>
                    <a:pt x="33830" y="29871"/>
                    <a:pt x="32861" y="29871"/>
                  </a:cubicBezTo>
                  <a:lnTo>
                    <a:pt x="2450" y="29871"/>
                  </a:lnTo>
                  <a:cubicBezTo>
                    <a:pt x="1482" y="29871"/>
                    <a:pt x="694" y="29083"/>
                    <a:pt x="694" y="28116"/>
                  </a:cubicBezTo>
                  <a:lnTo>
                    <a:pt x="694" y="2450"/>
                  </a:lnTo>
                  <a:cubicBezTo>
                    <a:pt x="694" y="1482"/>
                    <a:pt x="1482" y="695"/>
                    <a:pt x="2449" y="695"/>
                  </a:cubicBezTo>
                  <a:close/>
                  <a:moveTo>
                    <a:pt x="2450" y="0"/>
                  </a:moveTo>
                  <a:cubicBezTo>
                    <a:pt x="1099" y="0"/>
                    <a:pt x="0" y="1100"/>
                    <a:pt x="0" y="2450"/>
                  </a:cubicBezTo>
                  <a:lnTo>
                    <a:pt x="0" y="28116"/>
                  </a:lnTo>
                  <a:cubicBezTo>
                    <a:pt x="0" y="29466"/>
                    <a:pt x="1099" y="30565"/>
                    <a:pt x="2450" y="30565"/>
                  </a:cubicBezTo>
                  <a:lnTo>
                    <a:pt x="32861" y="30565"/>
                  </a:lnTo>
                  <a:cubicBezTo>
                    <a:pt x="34213" y="30565"/>
                    <a:pt x="35311" y="29466"/>
                    <a:pt x="35311" y="28116"/>
                  </a:cubicBezTo>
                  <a:lnTo>
                    <a:pt x="35311" y="5995"/>
                  </a:lnTo>
                  <a:cubicBezTo>
                    <a:pt x="35311" y="4643"/>
                    <a:pt x="34213" y="3544"/>
                    <a:pt x="32861" y="3544"/>
                  </a:cubicBezTo>
                  <a:lnTo>
                    <a:pt x="15844" y="3544"/>
                  </a:lnTo>
                  <a:cubicBezTo>
                    <a:pt x="15524" y="3205"/>
                    <a:pt x="14528" y="2146"/>
                    <a:pt x="13800" y="1377"/>
                  </a:cubicBezTo>
                  <a:cubicBezTo>
                    <a:pt x="13221" y="766"/>
                    <a:pt x="12337" y="37"/>
                    <a:pt x="11418" y="37"/>
                  </a:cubicBezTo>
                  <a:lnTo>
                    <a:pt x="2450" y="0"/>
                  </a:lnTo>
                  <a:close/>
                </a:path>
              </a:pathLst>
            </a:custGeom>
            <a:solidFill>
              <a:srgbClr val="2E31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7" name="Google Shape;47;p6"/>
            <p:cNvSpPr/>
            <p:nvPr/>
          </p:nvSpPr>
          <p:spPr>
            <a:xfrm>
              <a:off x="1752000" y="2003025"/>
              <a:ext cx="890900" cy="595125"/>
            </a:xfrm>
            <a:custGeom>
              <a:rect b="b" l="l" r="r" t="t"/>
              <a:pathLst>
                <a:path extrusionOk="0" h="23805" w="35636">
                  <a:moveTo>
                    <a:pt x="14907" y="0"/>
                  </a:moveTo>
                  <a:cubicBezTo>
                    <a:pt x="14296" y="0"/>
                    <a:pt x="13718" y="270"/>
                    <a:pt x="13328" y="740"/>
                  </a:cubicBezTo>
                  <a:cubicBezTo>
                    <a:pt x="12627" y="1584"/>
                    <a:pt x="11642" y="2840"/>
                    <a:pt x="11642" y="2840"/>
                  </a:cubicBezTo>
                  <a:lnTo>
                    <a:pt x="1" y="2840"/>
                  </a:lnTo>
                  <a:lnTo>
                    <a:pt x="1" y="21750"/>
                  </a:lnTo>
                  <a:cubicBezTo>
                    <a:pt x="1" y="22876"/>
                    <a:pt x="914" y="23790"/>
                    <a:pt x="2041" y="23791"/>
                  </a:cubicBezTo>
                  <a:lnTo>
                    <a:pt x="33746" y="23805"/>
                  </a:lnTo>
                  <a:cubicBezTo>
                    <a:pt x="34790" y="23805"/>
                    <a:pt x="35636" y="22958"/>
                    <a:pt x="35636" y="21914"/>
                  </a:cubicBezTo>
                  <a:lnTo>
                    <a:pt x="35636" y="1627"/>
                  </a:lnTo>
                  <a:cubicBezTo>
                    <a:pt x="35636" y="729"/>
                    <a:pt x="34909" y="0"/>
                    <a:pt x="3401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48" name="Google Shape;48;p6"/>
            <p:cNvSpPr/>
            <p:nvPr/>
          </p:nvSpPr>
          <p:spPr>
            <a:xfrm>
              <a:off x="1743325" y="1994350"/>
              <a:ext cx="908250" cy="612475"/>
            </a:xfrm>
            <a:custGeom>
              <a:rect b="b" l="l" r="r" t="t"/>
              <a:pathLst>
                <a:path extrusionOk="0" h="24499" w="36330">
                  <a:moveTo>
                    <a:pt x="34357" y="695"/>
                  </a:moveTo>
                  <a:cubicBezTo>
                    <a:pt x="35062" y="695"/>
                    <a:pt x="35636" y="1269"/>
                    <a:pt x="35636" y="1974"/>
                  </a:cubicBezTo>
                  <a:lnTo>
                    <a:pt x="35636" y="22261"/>
                  </a:lnTo>
                  <a:cubicBezTo>
                    <a:pt x="35636" y="22674"/>
                    <a:pt x="35475" y="23061"/>
                    <a:pt x="35183" y="23352"/>
                  </a:cubicBezTo>
                  <a:cubicBezTo>
                    <a:pt x="34892" y="23643"/>
                    <a:pt x="34505" y="23804"/>
                    <a:pt x="34093" y="23804"/>
                  </a:cubicBezTo>
                  <a:lnTo>
                    <a:pt x="2388" y="23790"/>
                  </a:lnTo>
                  <a:cubicBezTo>
                    <a:pt x="1454" y="23790"/>
                    <a:pt x="694" y="23030"/>
                    <a:pt x="694" y="22097"/>
                  </a:cubicBezTo>
                  <a:lnTo>
                    <a:pt x="694" y="3535"/>
                  </a:lnTo>
                  <a:lnTo>
                    <a:pt x="11989" y="3535"/>
                  </a:lnTo>
                  <a:cubicBezTo>
                    <a:pt x="12096" y="3535"/>
                    <a:pt x="12197" y="3486"/>
                    <a:pt x="12263" y="3402"/>
                  </a:cubicBezTo>
                  <a:cubicBezTo>
                    <a:pt x="12263" y="3401"/>
                    <a:pt x="13244" y="2149"/>
                    <a:pt x="13941" y="1310"/>
                  </a:cubicBezTo>
                  <a:cubicBezTo>
                    <a:pt x="14265" y="919"/>
                    <a:pt x="14744" y="695"/>
                    <a:pt x="15254" y="695"/>
                  </a:cubicBezTo>
                  <a:close/>
                  <a:moveTo>
                    <a:pt x="15254" y="1"/>
                  </a:moveTo>
                  <a:cubicBezTo>
                    <a:pt x="14536" y="1"/>
                    <a:pt x="13863" y="317"/>
                    <a:pt x="13407" y="866"/>
                  </a:cubicBezTo>
                  <a:cubicBezTo>
                    <a:pt x="12842" y="1547"/>
                    <a:pt x="12093" y="2495"/>
                    <a:pt x="11820" y="2840"/>
                  </a:cubicBezTo>
                  <a:lnTo>
                    <a:pt x="348" y="2840"/>
                  </a:lnTo>
                  <a:cubicBezTo>
                    <a:pt x="155" y="2840"/>
                    <a:pt x="0" y="2996"/>
                    <a:pt x="0" y="3187"/>
                  </a:cubicBezTo>
                  <a:lnTo>
                    <a:pt x="0" y="22097"/>
                  </a:lnTo>
                  <a:cubicBezTo>
                    <a:pt x="0" y="23413"/>
                    <a:pt x="1071" y="24484"/>
                    <a:pt x="2388" y="24484"/>
                  </a:cubicBezTo>
                  <a:lnTo>
                    <a:pt x="34093" y="24498"/>
                  </a:lnTo>
                  <a:cubicBezTo>
                    <a:pt x="34690" y="24498"/>
                    <a:pt x="35253" y="24265"/>
                    <a:pt x="35675" y="23843"/>
                  </a:cubicBezTo>
                  <a:cubicBezTo>
                    <a:pt x="36097" y="23421"/>
                    <a:pt x="36330" y="22859"/>
                    <a:pt x="36330" y="22261"/>
                  </a:cubicBezTo>
                  <a:lnTo>
                    <a:pt x="36330" y="1974"/>
                  </a:lnTo>
                  <a:cubicBezTo>
                    <a:pt x="36330" y="885"/>
                    <a:pt x="35445" y="1"/>
                    <a:pt x="34357" y="1"/>
                  </a:cubicBezTo>
                  <a:close/>
                </a:path>
              </a:pathLst>
            </a:custGeom>
            <a:solidFill>
              <a:srgbClr val="2E31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grpSp>
        <p:nvGrpSpPr>
          <p:cNvPr id="49" name="Google Shape;49;p6"/>
          <p:cNvGrpSpPr/>
          <p:nvPr/>
        </p:nvGrpSpPr>
        <p:grpSpPr>
          <a:xfrm>
            <a:off x="1655122" y="208422"/>
            <a:ext cx="895777" cy="754001"/>
            <a:chOff x="1743325" y="1842325"/>
            <a:chExt cx="908250" cy="764500"/>
          </a:xfrm>
        </p:grpSpPr>
        <p:sp>
          <p:nvSpPr>
            <p:cNvPr id="50" name="Google Shape;50;p6"/>
            <p:cNvSpPr/>
            <p:nvPr/>
          </p:nvSpPr>
          <p:spPr>
            <a:xfrm>
              <a:off x="1752000" y="1851000"/>
              <a:ext cx="865450" cy="746775"/>
            </a:xfrm>
            <a:custGeom>
              <a:rect b="b" l="l" r="r" t="t"/>
              <a:pathLst>
                <a:path extrusionOk="0" h="29871" w="34618">
                  <a:moveTo>
                    <a:pt x="2103" y="0"/>
                  </a:moveTo>
                  <a:cubicBezTo>
                    <a:pt x="942" y="0"/>
                    <a:pt x="1" y="942"/>
                    <a:pt x="1" y="2103"/>
                  </a:cubicBezTo>
                  <a:lnTo>
                    <a:pt x="1" y="27768"/>
                  </a:lnTo>
                  <a:cubicBezTo>
                    <a:pt x="1" y="28930"/>
                    <a:pt x="942" y="29871"/>
                    <a:pt x="2103" y="29871"/>
                  </a:cubicBezTo>
                  <a:lnTo>
                    <a:pt x="32514" y="29871"/>
                  </a:lnTo>
                  <a:cubicBezTo>
                    <a:pt x="33675" y="29871"/>
                    <a:pt x="34617" y="28930"/>
                    <a:pt x="34617" y="27768"/>
                  </a:cubicBezTo>
                  <a:lnTo>
                    <a:pt x="34617" y="5647"/>
                  </a:lnTo>
                  <a:cubicBezTo>
                    <a:pt x="34617" y="4486"/>
                    <a:pt x="33675" y="3545"/>
                    <a:pt x="32514" y="3545"/>
                  </a:cubicBezTo>
                  <a:lnTo>
                    <a:pt x="15346" y="3545"/>
                  </a:lnTo>
                  <a:cubicBezTo>
                    <a:pt x="15346" y="3545"/>
                    <a:pt x="14079" y="2195"/>
                    <a:pt x="13201" y="1268"/>
                  </a:cubicBezTo>
                  <a:cubicBezTo>
                    <a:pt x="12663" y="701"/>
                    <a:pt x="11853" y="37"/>
                    <a:pt x="11070" y="37"/>
                  </a:cubicBezTo>
                  <a:lnTo>
                    <a:pt x="210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51" name="Google Shape;51;p6"/>
            <p:cNvSpPr/>
            <p:nvPr/>
          </p:nvSpPr>
          <p:spPr>
            <a:xfrm>
              <a:off x="1743325" y="1842325"/>
              <a:ext cx="882775" cy="764150"/>
            </a:xfrm>
            <a:custGeom>
              <a:rect b="b" l="l" r="r" t="t"/>
              <a:pathLst>
                <a:path extrusionOk="0" h="30566" w="35311">
                  <a:moveTo>
                    <a:pt x="2449" y="695"/>
                  </a:moveTo>
                  <a:lnTo>
                    <a:pt x="11417" y="731"/>
                  </a:lnTo>
                  <a:cubicBezTo>
                    <a:pt x="12125" y="731"/>
                    <a:pt x="12898" y="1435"/>
                    <a:pt x="13296" y="1854"/>
                  </a:cubicBezTo>
                  <a:cubicBezTo>
                    <a:pt x="14173" y="2781"/>
                    <a:pt x="15441" y="4129"/>
                    <a:pt x="15441" y="4129"/>
                  </a:cubicBezTo>
                  <a:cubicBezTo>
                    <a:pt x="15506" y="4199"/>
                    <a:pt x="15598" y="4238"/>
                    <a:pt x="15693" y="4238"/>
                  </a:cubicBezTo>
                  <a:lnTo>
                    <a:pt x="32861" y="4238"/>
                  </a:lnTo>
                  <a:cubicBezTo>
                    <a:pt x="33830" y="4238"/>
                    <a:pt x="34617" y="5026"/>
                    <a:pt x="34617" y="5994"/>
                  </a:cubicBezTo>
                  <a:lnTo>
                    <a:pt x="34617" y="28116"/>
                  </a:lnTo>
                  <a:cubicBezTo>
                    <a:pt x="34617" y="29083"/>
                    <a:pt x="33830" y="29871"/>
                    <a:pt x="32861" y="29871"/>
                  </a:cubicBezTo>
                  <a:lnTo>
                    <a:pt x="2450" y="29871"/>
                  </a:lnTo>
                  <a:cubicBezTo>
                    <a:pt x="1482" y="29871"/>
                    <a:pt x="694" y="29083"/>
                    <a:pt x="694" y="28116"/>
                  </a:cubicBezTo>
                  <a:lnTo>
                    <a:pt x="694" y="2450"/>
                  </a:lnTo>
                  <a:cubicBezTo>
                    <a:pt x="694" y="1482"/>
                    <a:pt x="1482" y="695"/>
                    <a:pt x="2449" y="695"/>
                  </a:cubicBezTo>
                  <a:close/>
                  <a:moveTo>
                    <a:pt x="2450" y="0"/>
                  </a:moveTo>
                  <a:cubicBezTo>
                    <a:pt x="1099" y="0"/>
                    <a:pt x="0" y="1100"/>
                    <a:pt x="0" y="2450"/>
                  </a:cubicBezTo>
                  <a:lnTo>
                    <a:pt x="0" y="28116"/>
                  </a:lnTo>
                  <a:cubicBezTo>
                    <a:pt x="0" y="29466"/>
                    <a:pt x="1099" y="30565"/>
                    <a:pt x="2450" y="30565"/>
                  </a:cubicBezTo>
                  <a:lnTo>
                    <a:pt x="32861" y="30565"/>
                  </a:lnTo>
                  <a:cubicBezTo>
                    <a:pt x="34213" y="30565"/>
                    <a:pt x="35311" y="29466"/>
                    <a:pt x="35311" y="28116"/>
                  </a:cubicBezTo>
                  <a:lnTo>
                    <a:pt x="35311" y="5995"/>
                  </a:lnTo>
                  <a:cubicBezTo>
                    <a:pt x="35311" y="4643"/>
                    <a:pt x="34213" y="3544"/>
                    <a:pt x="32861" y="3544"/>
                  </a:cubicBezTo>
                  <a:lnTo>
                    <a:pt x="15844" y="3544"/>
                  </a:lnTo>
                  <a:cubicBezTo>
                    <a:pt x="15524" y="3205"/>
                    <a:pt x="14528" y="2146"/>
                    <a:pt x="13800" y="1377"/>
                  </a:cubicBezTo>
                  <a:cubicBezTo>
                    <a:pt x="13221" y="766"/>
                    <a:pt x="12337" y="37"/>
                    <a:pt x="11418" y="37"/>
                  </a:cubicBezTo>
                  <a:lnTo>
                    <a:pt x="2450" y="0"/>
                  </a:lnTo>
                  <a:close/>
                </a:path>
              </a:pathLst>
            </a:custGeom>
            <a:solidFill>
              <a:srgbClr val="2E31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52" name="Google Shape;52;p6"/>
            <p:cNvSpPr/>
            <p:nvPr/>
          </p:nvSpPr>
          <p:spPr>
            <a:xfrm>
              <a:off x="1752000" y="2003025"/>
              <a:ext cx="890900" cy="595125"/>
            </a:xfrm>
            <a:custGeom>
              <a:rect b="b" l="l" r="r" t="t"/>
              <a:pathLst>
                <a:path extrusionOk="0" h="23805" w="35636">
                  <a:moveTo>
                    <a:pt x="14907" y="0"/>
                  </a:moveTo>
                  <a:cubicBezTo>
                    <a:pt x="14296" y="0"/>
                    <a:pt x="13718" y="270"/>
                    <a:pt x="13328" y="740"/>
                  </a:cubicBezTo>
                  <a:cubicBezTo>
                    <a:pt x="12627" y="1584"/>
                    <a:pt x="11642" y="2840"/>
                    <a:pt x="11642" y="2840"/>
                  </a:cubicBezTo>
                  <a:lnTo>
                    <a:pt x="1" y="2840"/>
                  </a:lnTo>
                  <a:lnTo>
                    <a:pt x="1" y="21750"/>
                  </a:lnTo>
                  <a:cubicBezTo>
                    <a:pt x="1" y="22876"/>
                    <a:pt x="914" y="23790"/>
                    <a:pt x="2041" y="23791"/>
                  </a:cubicBezTo>
                  <a:lnTo>
                    <a:pt x="33746" y="23805"/>
                  </a:lnTo>
                  <a:cubicBezTo>
                    <a:pt x="34790" y="23805"/>
                    <a:pt x="35636" y="22958"/>
                    <a:pt x="35636" y="21914"/>
                  </a:cubicBezTo>
                  <a:lnTo>
                    <a:pt x="35636" y="1627"/>
                  </a:lnTo>
                  <a:cubicBezTo>
                    <a:pt x="35636" y="729"/>
                    <a:pt x="34909" y="0"/>
                    <a:pt x="3401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53" name="Google Shape;53;p6"/>
            <p:cNvSpPr/>
            <p:nvPr/>
          </p:nvSpPr>
          <p:spPr>
            <a:xfrm>
              <a:off x="1743325" y="1994350"/>
              <a:ext cx="908250" cy="612475"/>
            </a:xfrm>
            <a:custGeom>
              <a:rect b="b" l="l" r="r" t="t"/>
              <a:pathLst>
                <a:path extrusionOk="0" h="24499" w="36330">
                  <a:moveTo>
                    <a:pt x="34357" y="695"/>
                  </a:moveTo>
                  <a:cubicBezTo>
                    <a:pt x="35062" y="695"/>
                    <a:pt x="35636" y="1269"/>
                    <a:pt x="35636" y="1974"/>
                  </a:cubicBezTo>
                  <a:lnTo>
                    <a:pt x="35636" y="22261"/>
                  </a:lnTo>
                  <a:cubicBezTo>
                    <a:pt x="35636" y="22674"/>
                    <a:pt x="35475" y="23061"/>
                    <a:pt x="35183" y="23352"/>
                  </a:cubicBezTo>
                  <a:cubicBezTo>
                    <a:pt x="34892" y="23643"/>
                    <a:pt x="34505" y="23804"/>
                    <a:pt x="34093" y="23804"/>
                  </a:cubicBezTo>
                  <a:lnTo>
                    <a:pt x="2388" y="23790"/>
                  </a:lnTo>
                  <a:cubicBezTo>
                    <a:pt x="1454" y="23790"/>
                    <a:pt x="694" y="23030"/>
                    <a:pt x="694" y="22097"/>
                  </a:cubicBezTo>
                  <a:lnTo>
                    <a:pt x="694" y="3535"/>
                  </a:lnTo>
                  <a:lnTo>
                    <a:pt x="11989" y="3535"/>
                  </a:lnTo>
                  <a:cubicBezTo>
                    <a:pt x="12096" y="3535"/>
                    <a:pt x="12197" y="3486"/>
                    <a:pt x="12263" y="3402"/>
                  </a:cubicBezTo>
                  <a:cubicBezTo>
                    <a:pt x="12263" y="3401"/>
                    <a:pt x="13244" y="2149"/>
                    <a:pt x="13941" y="1310"/>
                  </a:cubicBezTo>
                  <a:cubicBezTo>
                    <a:pt x="14265" y="919"/>
                    <a:pt x="14744" y="695"/>
                    <a:pt x="15254" y="695"/>
                  </a:cubicBezTo>
                  <a:close/>
                  <a:moveTo>
                    <a:pt x="15254" y="1"/>
                  </a:moveTo>
                  <a:cubicBezTo>
                    <a:pt x="14536" y="1"/>
                    <a:pt x="13863" y="317"/>
                    <a:pt x="13407" y="866"/>
                  </a:cubicBezTo>
                  <a:cubicBezTo>
                    <a:pt x="12842" y="1547"/>
                    <a:pt x="12093" y="2495"/>
                    <a:pt x="11820" y="2840"/>
                  </a:cubicBezTo>
                  <a:lnTo>
                    <a:pt x="348" y="2840"/>
                  </a:lnTo>
                  <a:cubicBezTo>
                    <a:pt x="155" y="2840"/>
                    <a:pt x="0" y="2996"/>
                    <a:pt x="0" y="3187"/>
                  </a:cubicBezTo>
                  <a:lnTo>
                    <a:pt x="0" y="22097"/>
                  </a:lnTo>
                  <a:cubicBezTo>
                    <a:pt x="0" y="23413"/>
                    <a:pt x="1071" y="24484"/>
                    <a:pt x="2388" y="24484"/>
                  </a:cubicBezTo>
                  <a:lnTo>
                    <a:pt x="34093" y="24498"/>
                  </a:lnTo>
                  <a:cubicBezTo>
                    <a:pt x="34690" y="24498"/>
                    <a:pt x="35253" y="24265"/>
                    <a:pt x="35675" y="23843"/>
                  </a:cubicBezTo>
                  <a:cubicBezTo>
                    <a:pt x="36097" y="23421"/>
                    <a:pt x="36330" y="22859"/>
                    <a:pt x="36330" y="22261"/>
                  </a:cubicBezTo>
                  <a:lnTo>
                    <a:pt x="36330" y="1974"/>
                  </a:lnTo>
                  <a:cubicBezTo>
                    <a:pt x="36330" y="885"/>
                    <a:pt x="35445" y="1"/>
                    <a:pt x="34357" y="1"/>
                  </a:cubicBezTo>
                  <a:close/>
                </a:path>
              </a:pathLst>
            </a:custGeom>
            <a:solidFill>
              <a:srgbClr val="2E31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grpSp>
        <p:nvGrpSpPr>
          <p:cNvPr id="54" name="Google Shape;54;p6"/>
          <p:cNvGrpSpPr/>
          <p:nvPr/>
        </p:nvGrpSpPr>
        <p:grpSpPr>
          <a:xfrm>
            <a:off x="924665" y="542219"/>
            <a:ext cx="10635083" cy="5757000"/>
            <a:chOff x="719999" y="573225"/>
            <a:chExt cx="7938209" cy="4317750"/>
          </a:xfrm>
        </p:grpSpPr>
        <p:grpSp>
          <p:nvGrpSpPr>
            <p:cNvPr id="55" name="Google Shape;55;p6"/>
            <p:cNvGrpSpPr/>
            <p:nvPr/>
          </p:nvGrpSpPr>
          <p:grpSpPr>
            <a:xfrm>
              <a:off x="719999" y="573225"/>
              <a:ext cx="7938209" cy="4317750"/>
              <a:chOff x="720000" y="573225"/>
              <a:chExt cx="7704007" cy="4317750"/>
            </a:xfrm>
          </p:grpSpPr>
          <p:sp>
            <p:nvSpPr>
              <p:cNvPr id="56" name="Google Shape;56;p6"/>
              <p:cNvSpPr/>
              <p:nvPr/>
            </p:nvSpPr>
            <p:spPr>
              <a:xfrm>
                <a:off x="720000" y="573225"/>
                <a:ext cx="7704000" cy="426900"/>
              </a:xfrm>
              <a:prstGeom prst="roundRect">
                <a:avLst>
                  <a:gd fmla="val 26774" name="adj"/>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57" name="Google Shape;57;p6"/>
              <p:cNvSpPr/>
              <p:nvPr/>
            </p:nvSpPr>
            <p:spPr>
              <a:xfrm>
                <a:off x="723907" y="904875"/>
                <a:ext cx="7700100" cy="39861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grpSp>
        <p:grpSp>
          <p:nvGrpSpPr>
            <p:cNvPr id="58" name="Google Shape;58;p6"/>
            <p:cNvGrpSpPr/>
            <p:nvPr/>
          </p:nvGrpSpPr>
          <p:grpSpPr>
            <a:xfrm>
              <a:off x="7842475" y="646225"/>
              <a:ext cx="706369" cy="198722"/>
              <a:chOff x="7438100" y="656825"/>
              <a:chExt cx="706369" cy="198722"/>
            </a:xfrm>
          </p:grpSpPr>
          <p:sp>
            <p:nvSpPr>
              <p:cNvPr id="59" name="Google Shape;59;p6"/>
              <p:cNvSpPr/>
              <p:nvPr/>
            </p:nvSpPr>
            <p:spPr>
              <a:xfrm>
                <a:off x="7950645" y="661703"/>
                <a:ext cx="188947" cy="188947"/>
              </a:xfrm>
              <a:custGeom>
                <a:rect b="b" l="l" r="r" t="t"/>
                <a:pathLst>
                  <a:path extrusionOk="0" h="9877" w="9877">
                    <a:moveTo>
                      <a:pt x="1" y="1"/>
                    </a:moveTo>
                    <a:lnTo>
                      <a:pt x="1" y="9876"/>
                    </a:lnTo>
                    <a:lnTo>
                      <a:pt x="9877" y="9876"/>
                    </a:lnTo>
                    <a:lnTo>
                      <a:pt x="9877"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60" name="Google Shape;60;p6"/>
              <p:cNvSpPr/>
              <p:nvPr/>
            </p:nvSpPr>
            <p:spPr>
              <a:xfrm>
                <a:off x="7945766" y="656825"/>
                <a:ext cx="198703" cy="198722"/>
              </a:xfrm>
              <a:custGeom>
                <a:rect b="b" l="l" r="r" t="t"/>
                <a:pathLst>
                  <a:path extrusionOk="0" h="10388" w="10387">
                    <a:moveTo>
                      <a:pt x="9877" y="511"/>
                    </a:moveTo>
                    <a:lnTo>
                      <a:pt x="9877" y="9876"/>
                    </a:lnTo>
                    <a:lnTo>
                      <a:pt x="511" y="9876"/>
                    </a:lnTo>
                    <a:lnTo>
                      <a:pt x="511" y="511"/>
                    </a:lnTo>
                    <a:close/>
                    <a:moveTo>
                      <a:pt x="256" y="0"/>
                    </a:moveTo>
                    <a:cubicBezTo>
                      <a:pt x="115" y="0"/>
                      <a:pt x="1" y="115"/>
                      <a:pt x="1" y="256"/>
                    </a:cubicBezTo>
                    <a:lnTo>
                      <a:pt x="1" y="10131"/>
                    </a:lnTo>
                    <a:cubicBezTo>
                      <a:pt x="1" y="10273"/>
                      <a:pt x="115" y="10388"/>
                      <a:pt x="256" y="10388"/>
                    </a:cubicBezTo>
                    <a:lnTo>
                      <a:pt x="10132" y="10388"/>
                    </a:lnTo>
                    <a:cubicBezTo>
                      <a:pt x="10273" y="10388"/>
                      <a:pt x="10387" y="10273"/>
                      <a:pt x="10387" y="10131"/>
                    </a:cubicBezTo>
                    <a:lnTo>
                      <a:pt x="10387" y="256"/>
                    </a:lnTo>
                    <a:cubicBezTo>
                      <a:pt x="10387" y="114"/>
                      <a:pt x="10273" y="0"/>
                      <a:pt x="1013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61" name="Google Shape;61;p6"/>
              <p:cNvSpPr/>
              <p:nvPr/>
            </p:nvSpPr>
            <p:spPr>
              <a:xfrm>
                <a:off x="8002201" y="714598"/>
                <a:ext cx="85855" cy="83177"/>
              </a:xfrm>
              <a:custGeom>
                <a:rect b="b" l="l" r="r" t="t"/>
                <a:pathLst>
                  <a:path extrusionOk="0" h="4348" w="4488">
                    <a:moveTo>
                      <a:pt x="0" y="1"/>
                    </a:moveTo>
                    <a:lnTo>
                      <a:pt x="4488" y="4347"/>
                    </a:lnTo>
                  </a:path>
                </a:pathLst>
              </a:custGeom>
              <a:solidFill>
                <a:srgbClr val="F9EC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62" name="Google Shape;62;p6"/>
              <p:cNvSpPr/>
              <p:nvPr/>
            </p:nvSpPr>
            <p:spPr>
              <a:xfrm>
                <a:off x="7996807" y="709720"/>
                <a:ext cx="96645" cy="92934"/>
              </a:xfrm>
              <a:custGeom>
                <a:rect b="b" l="l" r="r" t="t"/>
                <a:pathLst>
                  <a:path extrusionOk="0" h="4858" w="5052">
                    <a:moveTo>
                      <a:pt x="283" y="1"/>
                    </a:moveTo>
                    <a:cubicBezTo>
                      <a:pt x="216" y="1"/>
                      <a:pt x="149" y="27"/>
                      <a:pt x="98" y="78"/>
                    </a:cubicBezTo>
                    <a:cubicBezTo>
                      <a:pt x="0" y="179"/>
                      <a:pt x="3" y="341"/>
                      <a:pt x="104" y="440"/>
                    </a:cubicBezTo>
                    <a:lnTo>
                      <a:pt x="4592" y="4785"/>
                    </a:lnTo>
                    <a:cubicBezTo>
                      <a:pt x="4642" y="4833"/>
                      <a:pt x="4706" y="4857"/>
                      <a:pt x="4770" y="4857"/>
                    </a:cubicBezTo>
                    <a:cubicBezTo>
                      <a:pt x="4837" y="4857"/>
                      <a:pt x="4903" y="4832"/>
                      <a:pt x="4954" y="4780"/>
                    </a:cubicBezTo>
                    <a:cubicBezTo>
                      <a:pt x="5051" y="4678"/>
                      <a:pt x="5048" y="4516"/>
                      <a:pt x="4947" y="4418"/>
                    </a:cubicBezTo>
                    <a:lnTo>
                      <a:pt x="460" y="72"/>
                    </a:lnTo>
                    <a:cubicBezTo>
                      <a:pt x="410" y="24"/>
                      <a:pt x="347" y="1"/>
                      <a:pt x="28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63" name="Google Shape;63;p6"/>
              <p:cNvSpPr/>
              <p:nvPr/>
            </p:nvSpPr>
            <p:spPr>
              <a:xfrm>
                <a:off x="8002201" y="714598"/>
                <a:ext cx="85855" cy="83177"/>
              </a:xfrm>
              <a:custGeom>
                <a:rect b="b" l="l" r="r" t="t"/>
                <a:pathLst>
                  <a:path extrusionOk="0" h="4348" w="4488">
                    <a:moveTo>
                      <a:pt x="4488" y="1"/>
                    </a:moveTo>
                    <a:lnTo>
                      <a:pt x="0" y="4347"/>
                    </a:lnTo>
                  </a:path>
                </a:pathLst>
              </a:custGeom>
              <a:solidFill>
                <a:srgbClr val="F9EC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64" name="Google Shape;64;p6"/>
              <p:cNvSpPr/>
              <p:nvPr/>
            </p:nvSpPr>
            <p:spPr>
              <a:xfrm>
                <a:off x="7996807" y="709720"/>
                <a:ext cx="96645" cy="92934"/>
              </a:xfrm>
              <a:custGeom>
                <a:rect b="b" l="l" r="r" t="t"/>
                <a:pathLst>
                  <a:path extrusionOk="0" h="4858" w="5052">
                    <a:moveTo>
                      <a:pt x="4769" y="1"/>
                    </a:moveTo>
                    <a:cubicBezTo>
                      <a:pt x="4706" y="1"/>
                      <a:pt x="4642" y="24"/>
                      <a:pt x="4592" y="72"/>
                    </a:cubicBezTo>
                    <a:lnTo>
                      <a:pt x="104" y="4418"/>
                    </a:lnTo>
                    <a:cubicBezTo>
                      <a:pt x="3" y="4517"/>
                      <a:pt x="0" y="4679"/>
                      <a:pt x="98" y="4780"/>
                    </a:cubicBezTo>
                    <a:cubicBezTo>
                      <a:pt x="149" y="4832"/>
                      <a:pt x="215" y="4857"/>
                      <a:pt x="282" y="4857"/>
                    </a:cubicBezTo>
                    <a:cubicBezTo>
                      <a:pt x="346" y="4857"/>
                      <a:pt x="411" y="4833"/>
                      <a:pt x="460" y="4785"/>
                    </a:cubicBezTo>
                    <a:lnTo>
                      <a:pt x="4947" y="440"/>
                    </a:lnTo>
                    <a:cubicBezTo>
                      <a:pt x="5048" y="341"/>
                      <a:pt x="5051" y="179"/>
                      <a:pt x="4954" y="78"/>
                    </a:cubicBezTo>
                    <a:cubicBezTo>
                      <a:pt x="4903" y="27"/>
                      <a:pt x="4836" y="1"/>
                      <a:pt x="476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65" name="Google Shape;65;p6"/>
              <p:cNvSpPr/>
              <p:nvPr/>
            </p:nvSpPr>
            <p:spPr>
              <a:xfrm>
                <a:off x="7442978" y="661703"/>
                <a:ext cx="188947" cy="188947"/>
              </a:xfrm>
              <a:custGeom>
                <a:rect b="b" l="l" r="r" t="t"/>
                <a:pathLst>
                  <a:path extrusionOk="0" h="9877" w="9877">
                    <a:moveTo>
                      <a:pt x="0" y="1"/>
                    </a:moveTo>
                    <a:lnTo>
                      <a:pt x="0" y="9876"/>
                    </a:lnTo>
                    <a:lnTo>
                      <a:pt x="9876" y="9876"/>
                    </a:lnTo>
                    <a:lnTo>
                      <a:pt x="987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66" name="Google Shape;66;p6"/>
              <p:cNvSpPr/>
              <p:nvPr/>
            </p:nvSpPr>
            <p:spPr>
              <a:xfrm>
                <a:off x="7438100" y="656825"/>
                <a:ext cx="198722" cy="198722"/>
              </a:xfrm>
              <a:custGeom>
                <a:rect b="b" l="l" r="r" t="t"/>
                <a:pathLst>
                  <a:path extrusionOk="0" h="10388" w="10388">
                    <a:moveTo>
                      <a:pt x="9876" y="511"/>
                    </a:moveTo>
                    <a:lnTo>
                      <a:pt x="9876" y="9876"/>
                    </a:lnTo>
                    <a:lnTo>
                      <a:pt x="511" y="9876"/>
                    </a:lnTo>
                    <a:lnTo>
                      <a:pt x="511" y="511"/>
                    </a:lnTo>
                    <a:close/>
                    <a:moveTo>
                      <a:pt x="255" y="0"/>
                    </a:moveTo>
                    <a:cubicBezTo>
                      <a:pt x="115" y="0"/>
                      <a:pt x="0" y="115"/>
                      <a:pt x="0" y="256"/>
                    </a:cubicBezTo>
                    <a:lnTo>
                      <a:pt x="0" y="10131"/>
                    </a:lnTo>
                    <a:cubicBezTo>
                      <a:pt x="0" y="10273"/>
                      <a:pt x="115" y="10388"/>
                      <a:pt x="255" y="10388"/>
                    </a:cubicBezTo>
                    <a:lnTo>
                      <a:pt x="10131" y="10388"/>
                    </a:lnTo>
                    <a:cubicBezTo>
                      <a:pt x="10272" y="10388"/>
                      <a:pt x="10387" y="10273"/>
                      <a:pt x="10387" y="10131"/>
                    </a:cubicBezTo>
                    <a:lnTo>
                      <a:pt x="10387" y="256"/>
                    </a:lnTo>
                    <a:cubicBezTo>
                      <a:pt x="10387" y="114"/>
                      <a:pt x="10272" y="0"/>
                      <a:pt x="101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67" name="Google Shape;67;p6"/>
              <p:cNvSpPr/>
              <p:nvPr/>
            </p:nvSpPr>
            <p:spPr>
              <a:xfrm>
                <a:off x="7473989" y="801010"/>
                <a:ext cx="126908" cy="9775"/>
              </a:xfrm>
              <a:custGeom>
                <a:rect b="b" l="l" r="r" t="t"/>
                <a:pathLst>
                  <a:path extrusionOk="0" h="511" w="6634">
                    <a:moveTo>
                      <a:pt x="257" y="0"/>
                    </a:moveTo>
                    <a:cubicBezTo>
                      <a:pt x="115" y="0"/>
                      <a:pt x="1" y="114"/>
                      <a:pt x="1" y="255"/>
                    </a:cubicBezTo>
                    <a:cubicBezTo>
                      <a:pt x="1" y="397"/>
                      <a:pt x="115" y="511"/>
                      <a:pt x="257" y="511"/>
                    </a:cubicBezTo>
                    <a:lnTo>
                      <a:pt x="6379" y="511"/>
                    </a:lnTo>
                    <a:cubicBezTo>
                      <a:pt x="6519" y="511"/>
                      <a:pt x="6634" y="397"/>
                      <a:pt x="6634" y="255"/>
                    </a:cubicBezTo>
                    <a:cubicBezTo>
                      <a:pt x="6634" y="114"/>
                      <a:pt x="6519" y="0"/>
                      <a:pt x="637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68" name="Google Shape;68;p6"/>
              <p:cNvSpPr/>
              <p:nvPr/>
            </p:nvSpPr>
            <p:spPr>
              <a:xfrm>
                <a:off x="7697701" y="661703"/>
                <a:ext cx="188947" cy="188947"/>
              </a:xfrm>
              <a:custGeom>
                <a:rect b="b" l="l" r="r" t="t"/>
                <a:pathLst>
                  <a:path extrusionOk="0" h="9877" w="9877">
                    <a:moveTo>
                      <a:pt x="0" y="1"/>
                    </a:moveTo>
                    <a:lnTo>
                      <a:pt x="0" y="9876"/>
                    </a:lnTo>
                    <a:lnTo>
                      <a:pt x="9876" y="9876"/>
                    </a:lnTo>
                    <a:lnTo>
                      <a:pt x="987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69" name="Google Shape;69;p6"/>
              <p:cNvSpPr/>
              <p:nvPr/>
            </p:nvSpPr>
            <p:spPr>
              <a:xfrm>
                <a:off x="7692823" y="656825"/>
                <a:ext cx="198703" cy="198722"/>
              </a:xfrm>
              <a:custGeom>
                <a:rect b="b" l="l" r="r" t="t"/>
                <a:pathLst>
                  <a:path extrusionOk="0" h="10388" w="10387">
                    <a:moveTo>
                      <a:pt x="9876" y="511"/>
                    </a:moveTo>
                    <a:lnTo>
                      <a:pt x="9876" y="9876"/>
                    </a:lnTo>
                    <a:lnTo>
                      <a:pt x="511" y="9876"/>
                    </a:lnTo>
                    <a:lnTo>
                      <a:pt x="511" y="511"/>
                    </a:lnTo>
                    <a:close/>
                    <a:moveTo>
                      <a:pt x="255" y="0"/>
                    </a:moveTo>
                    <a:cubicBezTo>
                      <a:pt x="114" y="0"/>
                      <a:pt x="0" y="115"/>
                      <a:pt x="0" y="256"/>
                    </a:cubicBezTo>
                    <a:lnTo>
                      <a:pt x="0" y="10131"/>
                    </a:lnTo>
                    <a:cubicBezTo>
                      <a:pt x="0" y="10273"/>
                      <a:pt x="114" y="10388"/>
                      <a:pt x="255" y="10388"/>
                    </a:cubicBezTo>
                    <a:lnTo>
                      <a:pt x="10131" y="10388"/>
                    </a:lnTo>
                    <a:cubicBezTo>
                      <a:pt x="10272" y="10388"/>
                      <a:pt x="10386" y="10273"/>
                      <a:pt x="10386" y="10131"/>
                    </a:cubicBezTo>
                    <a:lnTo>
                      <a:pt x="10386" y="256"/>
                    </a:lnTo>
                    <a:cubicBezTo>
                      <a:pt x="10386" y="114"/>
                      <a:pt x="10272" y="0"/>
                      <a:pt x="101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70" name="Google Shape;70;p6"/>
              <p:cNvSpPr/>
              <p:nvPr/>
            </p:nvSpPr>
            <p:spPr>
              <a:xfrm>
                <a:off x="7733743" y="703790"/>
                <a:ext cx="116865" cy="104794"/>
              </a:xfrm>
              <a:custGeom>
                <a:rect b="b" l="l" r="r" t="t"/>
                <a:pathLst>
                  <a:path extrusionOk="0" h="5478" w="6109">
                    <a:moveTo>
                      <a:pt x="5597" y="511"/>
                    </a:moveTo>
                    <a:lnTo>
                      <a:pt x="5597" y="4966"/>
                    </a:lnTo>
                    <a:lnTo>
                      <a:pt x="512" y="4966"/>
                    </a:lnTo>
                    <a:lnTo>
                      <a:pt x="512" y="511"/>
                    </a:lnTo>
                    <a:close/>
                    <a:moveTo>
                      <a:pt x="257" y="0"/>
                    </a:moveTo>
                    <a:cubicBezTo>
                      <a:pt x="115" y="0"/>
                      <a:pt x="0" y="114"/>
                      <a:pt x="0" y="256"/>
                    </a:cubicBezTo>
                    <a:lnTo>
                      <a:pt x="0" y="5222"/>
                    </a:lnTo>
                    <a:cubicBezTo>
                      <a:pt x="0" y="5363"/>
                      <a:pt x="115" y="5478"/>
                      <a:pt x="257" y="5478"/>
                    </a:cubicBezTo>
                    <a:lnTo>
                      <a:pt x="5853" y="5478"/>
                    </a:lnTo>
                    <a:cubicBezTo>
                      <a:pt x="5993" y="5478"/>
                      <a:pt x="6108" y="5363"/>
                      <a:pt x="6108" y="5222"/>
                    </a:cubicBezTo>
                    <a:lnTo>
                      <a:pt x="6108" y="256"/>
                    </a:lnTo>
                    <a:cubicBezTo>
                      <a:pt x="6108" y="114"/>
                      <a:pt x="5993" y="0"/>
                      <a:pt x="58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71" name="Google Shape;71;p6"/>
              <p:cNvSpPr/>
              <p:nvPr/>
            </p:nvSpPr>
            <p:spPr>
              <a:xfrm>
                <a:off x="7739693" y="709299"/>
                <a:ext cx="102977" cy="15954"/>
              </a:xfrm>
              <a:custGeom>
                <a:rect b="b" l="l" r="r" t="t"/>
                <a:pathLst>
                  <a:path extrusionOk="0" h="834" w="5383">
                    <a:moveTo>
                      <a:pt x="1" y="0"/>
                    </a:moveTo>
                    <a:lnTo>
                      <a:pt x="1" y="834"/>
                    </a:lnTo>
                    <a:lnTo>
                      <a:pt x="5383" y="834"/>
                    </a:lnTo>
                    <a:lnTo>
                      <a:pt x="5330" y="2"/>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grpSp>
        <p:sp>
          <p:nvSpPr>
            <p:cNvPr id="72" name="Google Shape;72;p6"/>
            <p:cNvSpPr/>
            <p:nvPr/>
          </p:nvSpPr>
          <p:spPr>
            <a:xfrm>
              <a:off x="8438202" y="904875"/>
              <a:ext cx="219900" cy="39861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73" name="Google Shape;73;p6"/>
            <p:cNvSpPr/>
            <p:nvPr/>
          </p:nvSpPr>
          <p:spPr>
            <a:xfrm>
              <a:off x="8438215" y="904875"/>
              <a:ext cx="219900" cy="6519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grpSp>
      <p:sp>
        <p:nvSpPr>
          <p:cNvPr id="74" name="Google Shape;74;p6"/>
          <p:cNvSpPr txBox="1"/>
          <p:nvPr>
            <p:ph idx="1" type="subTitle"/>
          </p:nvPr>
        </p:nvSpPr>
        <p:spPr>
          <a:xfrm rot="-360">
            <a:off x="6508900" y="4387329"/>
            <a:ext cx="3820000" cy="901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800"/>
              <a:buNone/>
              <a:defRPr sz="2400"/>
            </a:lvl2pPr>
            <a:lvl3pPr lvl="2" algn="ctr">
              <a:lnSpc>
                <a:spcPct val="100000"/>
              </a:lnSpc>
              <a:spcBef>
                <a:spcPts val="0"/>
              </a:spcBef>
              <a:spcAft>
                <a:spcPts val="0"/>
              </a:spcAft>
              <a:buSzPts val="1800"/>
              <a:buNone/>
              <a:defRPr sz="2400"/>
            </a:lvl3pPr>
            <a:lvl4pPr lvl="3" algn="ctr">
              <a:lnSpc>
                <a:spcPct val="100000"/>
              </a:lnSpc>
              <a:spcBef>
                <a:spcPts val="0"/>
              </a:spcBef>
              <a:spcAft>
                <a:spcPts val="0"/>
              </a:spcAft>
              <a:buSzPts val="1800"/>
              <a:buNone/>
              <a:defRPr sz="2400"/>
            </a:lvl4pPr>
            <a:lvl5pPr lvl="4" algn="ctr">
              <a:lnSpc>
                <a:spcPct val="100000"/>
              </a:lnSpc>
              <a:spcBef>
                <a:spcPts val="0"/>
              </a:spcBef>
              <a:spcAft>
                <a:spcPts val="0"/>
              </a:spcAft>
              <a:buSzPts val="1800"/>
              <a:buNone/>
              <a:defRPr sz="2400"/>
            </a:lvl5pPr>
            <a:lvl6pPr lvl="5" algn="ctr">
              <a:lnSpc>
                <a:spcPct val="100000"/>
              </a:lnSpc>
              <a:spcBef>
                <a:spcPts val="0"/>
              </a:spcBef>
              <a:spcAft>
                <a:spcPts val="0"/>
              </a:spcAft>
              <a:buSzPts val="1800"/>
              <a:buNone/>
              <a:defRPr sz="2400"/>
            </a:lvl6pPr>
            <a:lvl7pPr lvl="6" algn="ctr">
              <a:lnSpc>
                <a:spcPct val="100000"/>
              </a:lnSpc>
              <a:spcBef>
                <a:spcPts val="0"/>
              </a:spcBef>
              <a:spcAft>
                <a:spcPts val="0"/>
              </a:spcAft>
              <a:buSzPts val="1800"/>
              <a:buNone/>
              <a:defRPr sz="2400"/>
            </a:lvl7pPr>
            <a:lvl8pPr lvl="7" algn="ctr">
              <a:lnSpc>
                <a:spcPct val="100000"/>
              </a:lnSpc>
              <a:spcBef>
                <a:spcPts val="0"/>
              </a:spcBef>
              <a:spcAft>
                <a:spcPts val="0"/>
              </a:spcAft>
              <a:buSzPts val="1800"/>
              <a:buNone/>
              <a:defRPr sz="2400"/>
            </a:lvl8pPr>
            <a:lvl9pPr lvl="8" algn="ctr">
              <a:lnSpc>
                <a:spcPct val="100000"/>
              </a:lnSpc>
              <a:spcBef>
                <a:spcPts val="0"/>
              </a:spcBef>
              <a:spcAft>
                <a:spcPts val="0"/>
              </a:spcAft>
              <a:buSzPts val="1800"/>
              <a:buNone/>
              <a:defRPr sz="2400"/>
            </a:lvl9pPr>
          </a:lstStyle>
          <a:p/>
        </p:txBody>
      </p:sp>
      <p:sp>
        <p:nvSpPr>
          <p:cNvPr id="75" name="Google Shape;75;p6"/>
          <p:cNvSpPr txBox="1"/>
          <p:nvPr>
            <p:ph type="ctrTitle"/>
          </p:nvPr>
        </p:nvSpPr>
        <p:spPr>
          <a:xfrm>
            <a:off x="1549400" y="2315184"/>
            <a:ext cx="6341200" cy="2839600"/>
          </a:xfrm>
          <a:prstGeom prst="rect">
            <a:avLst/>
          </a:prstGeom>
          <a:noFill/>
          <a:ln>
            <a:noFill/>
          </a:ln>
        </p:spPr>
        <p:txBody>
          <a:bodyPr anchorCtr="0" anchor="ctr" bIns="91425" lIns="91425" spcFirstLastPara="1" rIns="91425" wrap="square" tIns="91425">
            <a:noAutofit/>
          </a:bodyPr>
          <a:lstStyle>
            <a:lvl1pPr lvl="0" algn="l">
              <a:lnSpc>
                <a:spcPct val="90000"/>
              </a:lnSpc>
              <a:spcBef>
                <a:spcPts val="0"/>
              </a:spcBef>
              <a:spcAft>
                <a:spcPts val="0"/>
              </a:spcAft>
              <a:buClr>
                <a:srgbClr val="191919"/>
              </a:buClr>
              <a:buSzPts val="5200"/>
              <a:buNone/>
              <a:defRPr b="1" sz="10000">
                <a:latin typeface="Source Code Pro"/>
                <a:ea typeface="Source Code Pro"/>
                <a:cs typeface="Source Code Pro"/>
                <a:sym typeface="Source Code Pro"/>
              </a:defRPr>
            </a:lvl1pPr>
            <a:lvl2pPr lvl="1" algn="ctr">
              <a:lnSpc>
                <a:spcPct val="100000"/>
              </a:lnSpc>
              <a:spcBef>
                <a:spcPts val="0"/>
              </a:spcBef>
              <a:spcAft>
                <a:spcPts val="0"/>
              </a:spcAft>
              <a:buClr>
                <a:srgbClr val="191919"/>
              </a:buClr>
              <a:buSzPts val="5200"/>
              <a:buNone/>
              <a:defRPr sz="6933">
                <a:solidFill>
                  <a:srgbClr val="191919"/>
                </a:solidFill>
              </a:defRPr>
            </a:lvl2pPr>
            <a:lvl3pPr lvl="2" algn="ctr">
              <a:lnSpc>
                <a:spcPct val="100000"/>
              </a:lnSpc>
              <a:spcBef>
                <a:spcPts val="0"/>
              </a:spcBef>
              <a:spcAft>
                <a:spcPts val="0"/>
              </a:spcAft>
              <a:buClr>
                <a:srgbClr val="191919"/>
              </a:buClr>
              <a:buSzPts val="5200"/>
              <a:buNone/>
              <a:defRPr sz="6933">
                <a:solidFill>
                  <a:srgbClr val="191919"/>
                </a:solidFill>
              </a:defRPr>
            </a:lvl3pPr>
            <a:lvl4pPr lvl="3" algn="ctr">
              <a:lnSpc>
                <a:spcPct val="100000"/>
              </a:lnSpc>
              <a:spcBef>
                <a:spcPts val="0"/>
              </a:spcBef>
              <a:spcAft>
                <a:spcPts val="0"/>
              </a:spcAft>
              <a:buClr>
                <a:srgbClr val="191919"/>
              </a:buClr>
              <a:buSzPts val="5200"/>
              <a:buNone/>
              <a:defRPr sz="6933">
                <a:solidFill>
                  <a:srgbClr val="191919"/>
                </a:solidFill>
              </a:defRPr>
            </a:lvl4pPr>
            <a:lvl5pPr lvl="4" algn="ctr">
              <a:lnSpc>
                <a:spcPct val="100000"/>
              </a:lnSpc>
              <a:spcBef>
                <a:spcPts val="0"/>
              </a:spcBef>
              <a:spcAft>
                <a:spcPts val="0"/>
              </a:spcAft>
              <a:buClr>
                <a:srgbClr val="191919"/>
              </a:buClr>
              <a:buSzPts val="5200"/>
              <a:buNone/>
              <a:defRPr sz="6933">
                <a:solidFill>
                  <a:srgbClr val="191919"/>
                </a:solidFill>
              </a:defRPr>
            </a:lvl5pPr>
            <a:lvl6pPr lvl="5" algn="ctr">
              <a:lnSpc>
                <a:spcPct val="100000"/>
              </a:lnSpc>
              <a:spcBef>
                <a:spcPts val="0"/>
              </a:spcBef>
              <a:spcAft>
                <a:spcPts val="0"/>
              </a:spcAft>
              <a:buClr>
                <a:srgbClr val="191919"/>
              </a:buClr>
              <a:buSzPts val="5200"/>
              <a:buNone/>
              <a:defRPr sz="6933">
                <a:solidFill>
                  <a:srgbClr val="191919"/>
                </a:solidFill>
              </a:defRPr>
            </a:lvl6pPr>
            <a:lvl7pPr lvl="6" algn="ctr">
              <a:lnSpc>
                <a:spcPct val="100000"/>
              </a:lnSpc>
              <a:spcBef>
                <a:spcPts val="0"/>
              </a:spcBef>
              <a:spcAft>
                <a:spcPts val="0"/>
              </a:spcAft>
              <a:buClr>
                <a:srgbClr val="191919"/>
              </a:buClr>
              <a:buSzPts val="5200"/>
              <a:buNone/>
              <a:defRPr sz="6933">
                <a:solidFill>
                  <a:srgbClr val="191919"/>
                </a:solidFill>
              </a:defRPr>
            </a:lvl7pPr>
            <a:lvl8pPr lvl="7" algn="ctr">
              <a:lnSpc>
                <a:spcPct val="100000"/>
              </a:lnSpc>
              <a:spcBef>
                <a:spcPts val="0"/>
              </a:spcBef>
              <a:spcAft>
                <a:spcPts val="0"/>
              </a:spcAft>
              <a:buClr>
                <a:srgbClr val="191919"/>
              </a:buClr>
              <a:buSzPts val="5200"/>
              <a:buNone/>
              <a:defRPr sz="6933">
                <a:solidFill>
                  <a:srgbClr val="191919"/>
                </a:solidFill>
              </a:defRPr>
            </a:lvl8pPr>
            <a:lvl9pPr lvl="8" algn="ctr">
              <a:lnSpc>
                <a:spcPct val="100000"/>
              </a:lnSpc>
              <a:spcBef>
                <a:spcPts val="0"/>
              </a:spcBef>
              <a:spcAft>
                <a:spcPts val="0"/>
              </a:spcAft>
              <a:buClr>
                <a:srgbClr val="191919"/>
              </a:buClr>
              <a:buSzPts val="5200"/>
              <a:buNone/>
              <a:defRPr sz="6933">
                <a:solidFill>
                  <a:srgbClr val="191919"/>
                </a:solidFill>
              </a:defRPr>
            </a:lvl9pPr>
          </a:lstStyle>
          <a:p/>
        </p:txBody>
      </p:sp>
      <p:sp>
        <p:nvSpPr>
          <p:cNvPr id="76" name="Google Shape;76;p6"/>
          <p:cNvSpPr txBox="1"/>
          <p:nvPr>
            <p:ph idx="2" type="ctrTitle"/>
          </p:nvPr>
        </p:nvSpPr>
        <p:spPr>
          <a:xfrm>
            <a:off x="1549400" y="1686651"/>
            <a:ext cx="6461600" cy="500400"/>
          </a:xfrm>
          <a:prstGeom prst="rect">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l">
              <a:lnSpc>
                <a:spcPct val="100000"/>
              </a:lnSpc>
              <a:spcBef>
                <a:spcPts val="0"/>
              </a:spcBef>
              <a:spcAft>
                <a:spcPts val="0"/>
              </a:spcAft>
              <a:buClr>
                <a:srgbClr val="191919"/>
              </a:buClr>
              <a:buSzPts val="5200"/>
              <a:buNone/>
              <a:defRPr sz="2133">
                <a:solidFill>
                  <a:srgbClr val="191919"/>
                </a:solidFill>
                <a:latin typeface="Source Code Pro SemiBold"/>
                <a:ea typeface="Source Code Pro SemiBold"/>
                <a:cs typeface="Source Code Pro SemiBold"/>
                <a:sym typeface="Source Code Pro SemiBold"/>
              </a:defRPr>
            </a:lvl1pPr>
            <a:lvl2pPr lvl="1" algn="ctr">
              <a:lnSpc>
                <a:spcPct val="100000"/>
              </a:lnSpc>
              <a:spcBef>
                <a:spcPts val="0"/>
              </a:spcBef>
              <a:spcAft>
                <a:spcPts val="0"/>
              </a:spcAft>
              <a:buClr>
                <a:srgbClr val="191919"/>
              </a:buClr>
              <a:buSzPts val="5200"/>
              <a:buNone/>
              <a:defRPr sz="6933">
                <a:solidFill>
                  <a:srgbClr val="191919"/>
                </a:solidFill>
              </a:defRPr>
            </a:lvl2pPr>
            <a:lvl3pPr lvl="2" algn="ctr">
              <a:lnSpc>
                <a:spcPct val="100000"/>
              </a:lnSpc>
              <a:spcBef>
                <a:spcPts val="0"/>
              </a:spcBef>
              <a:spcAft>
                <a:spcPts val="0"/>
              </a:spcAft>
              <a:buClr>
                <a:srgbClr val="191919"/>
              </a:buClr>
              <a:buSzPts val="5200"/>
              <a:buNone/>
              <a:defRPr sz="6933">
                <a:solidFill>
                  <a:srgbClr val="191919"/>
                </a:solidFill>
              </a:defRPr>
            </a:lvl3pPr>
            <a:lvl4pPr lvl="3" algn="ctr">
              <a:lnSpc>
                <a:spcPct val="100000"/>
              </a:lnSpc>
              <a:spcBef>
                <a:spcPts val="0"/>
              </a:spcBef>
              <a:spcAft>
                <a:spcPts val="0"/>
              </a:spcAft>
              <a:buClr>
                <a:srgbClr val="191919"/>
              </a:buClr>
              <a:buSzPts val="5200"/>
              <a:buNone/>
              <a:defRPr sz="6933">
                <a:solidFill>
                  <a:srgbClr val="191919"/>
                </a:solidFill>
              </a:defRPr>
            </a:lvl4pPr>
            <a:lvl5pPr lvl="4" algn="ctr">
              <a:lnSpc>
                <a:spcPct val="100000"/>
              </a:lnSpc>
              <a:spcBef>
                <a:spcPts val="0"/>
              </a:spcBef>
              <a:spcAft>
                <a:spcPts val="0"/>
              </a:spcAft>
              <a:buClr>
                <a:srgbClr val="191919"/>
              </a:buClr>
              <a:buSzPts val="5200"/>
              <a:buNone/>
              <a:defRPr sz="6933">
                <a:solidFill>
                  <a:srgbClr val="191919"/>
                </a:solidFill>
              </a:defRPr>
            </a:lvl5pPr>
            <a:lvl6pPr lvl="5" algn="ctr">
              <a:lnSpc>
                <a:spcPct val="100000"/>
              </a:lnSpc>
              <a:spcBef>
                <a:spcPts val="0"/>
              </a:spcBef>
              <a:spcAft>
                <a:spcPts val="0"/>
              </a:spcAft>
              <a:buClr>
                <a:srgbClr val="191919"/>
              </a:buClr>
              <a:buSzPts val="5200"/>
              <a:buNone/>
              <a:defRPr sz="6933">
                <a:solidFill>
                  <a:srgbClr val="191919"/>
                </a:solidFill>
              </a:defRPr>
            </a:lvl6pPr>
            <a:lvl7pPr lvl="6" algn="ctr">
              <a:lnSpc>
                <a:spcPct val="100000"/>
              </a:lnSpc>
              <a:spcBef>
                <a:spcPts val="0"/>
              </a:spcBef>
              <a:spcAft>
                <a:spcPts val="0"/>
              </a:spcAft>
              <a:buClr>
                <a:srgbClr val="191919"/>
              </a:buClr>
              <a:buSzPts val="5200"/>
              <a:buNone/>
              <a:defRPr sz="6933">
                <a:solidFill>
                  <a:srgbClr val="191919"/>
                </a:solidFill>
              </a:defRPr>
            </a:lvl7pPr>
            <a:lvl8pPr lvl="7" algn="ctr">
              <a:lnSpc>
                <a:spcPct val="100000"/>
              </a:lnSpc>
              <a:spcBef>
                <a:spcPts val="0"/>
              </a:spcBef>
              <a:spcAft>
                <a:spcPts val="0"/>
              </a:spcAft>
              <a:buClr>
                <a:srgbClr val="191919"/>
              </a:buClr>
              <a:buSzPts val="5200"/>
              <a:buNone/>
              <a:defRPr sz="6933">
                <a:solidFill>
                  <a:srgbClr val="191919"/>
                </a:solidFill>
              </a:defRPr>
            </a:lvl8pPr>
            <a:lvl9pPr lvl="8" algn="ctr">
              <a:lnSpc>
                <a:spcPct val="100000"/>
              </a:lnSpc>
              <a:spcBef>
                <a:spcPts val="0"/>
              </a:spcBef>
              <a:spcAft>
                <a:spcPts val="0"/>
              </a:spcAft>
              <a:buClr>
                <a:srgbClr val="191919"/>
              </a:buClr>
              <a:buSzPts val="5200"/>
              <a:buNone/>
              <a:defRPr sz="6933">
                <a:solidFill>
                  <a:srgbClr val="191919"/>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Table of contents">
    <p:bg>
      <p:bgPr>
        <a:solidFill>
          <a:schemeClr val="accent1"/>
        </a:solidFill>
      </p:bgPr>
    </p:bg>
    <p:spTree>
      <p:nvGrpSpPr>
        <p:cNvPr id="77" name="Shape 77"/>
        <p:cNvGrpSpPr/>
        <p:nvPr/>
      </p:nvGrpSpPr>
      <p:grpSpPr>
        <a:xfrm>
          <a:off x="0" y="0"/>
          <a:ext cx="0" cy="0"/>
          <a:chOff x="0" y="0"/>
          <a:chExt cx="0" cy="0"/>
        </a:xfrm>
      </p:grpSpPr>
      <p:sp>
        <p:nvSpPr>
          <p:cNvPr id="78" name="Google Shape;78;p7"/>
          <p:cNvSpPr/>
          <p:nvPr/>
        </p:nvSpPr>
        <p:spPr>
          <a:xfrm>
            <a:off x="-45833" y="-723549"/>
            <a:ext cx="12285749" cy="8305101"/>
          </a:xfrm>
          <a:custGeom>
            <a:rect b="b" l="l" r="r" t="t"/>
            <a:pathLst>
              <a:path extrusionOk="0" h="102351" w="151408">
                <a:moveTo>
                  <a:pt x="4068" y="183"/>
                </a:moveTo>
                <a:lnTo>
                  <a:pt x="4068" y="3719"/>
                </a:lnTo>
                <a:lnTo>
                  <a:pt x="184" y="3719"/>
                </a:lnTo>
                <a:lnTo>
                  <a:pt x="184" y="183"/>
                </a:lnTo>
                <a:close/>
                <a:moveTo>
                  <a:pt x="8043" y="183"/>
                </a:moveTo>
                <a:lnTo>
                  <a:pt x="8043" y="3719"/>
                </a:lnTo>
                <a:lnTo>
                  <a:pt x="4252" y="3719"/>
                </a:lnTo>
                <a:lnTo>
                  <a:pt x="4252" y="183"/>
                </a:lnTo>
                <a:close/>
                <a:moveTo>
                  <a:pt x="12018" y="183"/>
                </a:moveTo>
                <a:lnTo>
                  <a:pt x="12018" y="3719"/>
                </a:lnTo>
                <a:lnTo>
                  <a:pt x="8227" y="3719"/>
                </a:lnTo>
                <a:lnTo>
                  <a:pt x="8227" y="183"/>
                </a:lnTo>
                <a:close/>
                <a:moveTo>
                  <a:pt x="15993" y="183"/>
                </a:moveTo>
                <a:lnTo>
                  <a:pt x="15993" y="3719"/>
                </a:lnTo>
                <a:lnTo>
                  <a:pt x="12202" y="3719"/>
                </a:lnTo>
                <a:lnTo>
                  <a:pt x="12202" y="183"/>
                </a:lnTo>
                <a:close/>
                <a:moveTo>
                  <a:pt x="19968" y="183"/>
                </a:moveTo>
                <a:lnTo>
                  <a:pt x="19968" y="3719"/>
                </a:lnTo>
                <a:lnTo>
                  <a:pt x="16177" y="3719"/>
                </a:lnTo>
                <a:lnTo>
                  <a:pt x="16177" y="183"/>
                </a:lnTo>
                <a:close/>
                <a:moveTo>
                  <a:pt x="23944" y="183"/>
                </a:moveTo>
                <a:lnTo>
                  <a:pt x="23944" y="3719"/>
                </a:lnTo>
                <a:lnTo>
                  <a:pt x="20153" y="3719"/>
                </a:lnTo>
                <a:lnTo>
                  <a:pt x="20153" y="183"/>
                </a:lnTo>
                <a:close/>
                <a:moveTo>
                  <a:pt x="27919" y="183"/>
                </a:moveTo>
                <a:lnTo>
                  <a:pt x="27919" y="3719"/>
                </a:lnTo>
                <a:lnTo>
                  <a:pt x="24129" y="3719"/>
                </a:lnTo>
                <a:lnTo>
                  <a:pt x="24129" y="183"/>
                </a:lnTo>
                <a:close/>
                <a:moveTo>
                  <a:pt x="31895" y="183"/>
                </a:moveTo>
                <a:lnTo>
                  <a:pt x="31895" y="3719"/>
                </a:lnTo>
                <a:lnTo>
                  <a:pt x="28104" y="3719"/>
                </a:lnTo>
                <a:lnTo>
                  <a:pt x="28104" y="183"/>
                </a:lnTo>
                <a:close/>
                <a:moveTo>
                  <a:pt x="35870" y="183"/>
                </a:moveTo>
                <a:lnTo>
                  <a:pt x="35870" y="3719"/>
                </a:lnTo>
                <a:lnTo>
                  <a:pt x="32079" y="3719"/>
                </a:lnTo>
                <a:lnTo>
                  <a:pt x="32079" y="183"/>
                </a:lnTo>
                <a:close/>
                <a:moveTo>
                  <a:pt x="39845" y="183"/>
                </a:moveTo>
                <a:lnTo>
                  <a:pt x="39845" y="3719"/>
                </a:lnTo>
                <a:lnTo>
                  <a:pt x="36054" y="3719"/>
                </a:lnTo>
                <a:lnTo>
                  <a:pt x="36054" y="183"/>
                </a:lnTo>
                <a:close/>
                <a:moveTo>
                  <a:pt x="43821" y="183"/>
                </a:moveTo>
                <a:lnTo>
                  <a:pt x="43821" y="3719"/>
                </a:lnTo>
                <a:lnTo>
                  <a:pt x="40029" y="3719"/>
                </a:lnTo>
                <a:lnTo>
                  <a:pt x="40029" y="183"/>
                </a:lnTo>
                <a:close/>
                <a:moveTo>
                  <a:pt x="47796" y="183"/>
                </a:moveTo>
                <a:lnTo>
                  <a:pt x="47796" y="3719"/>
                </a:lnTo>
                <a:lnTo>
                  <a:pt x="44005" y="3719"/>
                </a:lnTo>
                <a:lnTo>
                  <a:pt x="44005" y="183"/>
                </a:lnTo>
                <a:close/>
                <a:moveTo>
                  <a:pt x="51771" y="183"/>
                </a:moveTo>
                <a:lnTo>
                  <a:pt x="51771" y="3719"/>
                </a:lnTo>
                <a:lnTo>
                  <a:pt x="47980" y="3719"/>
                </a:lnTo>
                <a:lnTo>
                  <a:pt x="47980" y="183"/>
                </a:lnTo>
                <a:close/>
                <a:moveTo>
                  <a:pt x="55746" y="183"/>
                </a:moveTo>
                <a:lnTo>
                  <a:pt x="55746" y="3719"/>
                </a:lnTo>
                <a:lnTo>
                  <a:pt x="51956" y="3719"/>
                </a:lnTo>
                <a:lnTo>
                  <a:pt x="51956" y="183"/>
                </a:lnTo>
                <a:close/>
                <a:moveTo>
                  <a:pt x="59721" y="183"/>
                </a:moveTo>
                <a:lnTo>
                  <a:pt x="59721" y="3719"/>
                </a:lnTo>
                <a:lnTo>
                  <a:pt x="55931" y="3719"/>
                </a:lnTo>
                <a:lnTo>
                  <a:pt x="55931" y="183"/>
                </a:lnTo>
                <a:close/>
                <a:moveTo>
                  <a:pt x="63696" y="183"/>
                </a:moveTo>
                <a:lnTo>
                  <a:pt x="63696" y="3719"/>
                </a:lnTo>
                <a:lnTo>
                  <a:pt x="59906" y="3719"/>
                </a:lnTo>
                <a:lnTo>
                  <a:pt x="59906" y="183"/>
                </a:lnTo>
                <a:close/>
                <a:moveTo>
                  <a:pt x="67672" y="183"/>
                </a:moveTo>
                <a:lnTo>
                  <a:pt x="67672" y="3719"/>
                </a:lnTo>
                <a:lnTo>
                  <a:pt x="63881" y="3719"/>
                </a:lnTo>
                <a:lnTo>
                  <a:pt x="63881" y="183"/>
                </a:lnTo>
                <a:close/>
                <a:moveTo>
                  <a:pt x="71648" y="183"/>
                </a:moveTo>
                <a:lnTo>
                  <a:pt x="71648" y="3719"/>
                </a:lnTo>
                <a:lnTo>
                  <a:pt x="67857" y="3719"/>
                </a:lnTo>
                <a:lnTo>
                  <a:pt x="67857" y="183"/>
                </a:lnTo>
                <a:close/>
                <a:moveTo>
                  <a:pt x="75623" y="183"/>
                </a:moveTo>
                <a:lnTo>
                  <a:pt x="75623" y="3719"/>
                </a:lnTo>
                <a:lnTo>
                  <a:pt x="71832" y="3719"/>
                </a:lnTo>
                <a:lnTo>
                  <a:pt x="71832" y="183"/>
                </a:lnTo>
                <a:close/>
                <a:moveTo>
                  <a:pt x="79598" y="183"/>
                </a:moveTo>
                <a:lnTo>
                  <a:pt x="79598" y="3719"/>
                </a:lnTo>
                <a:lnTo>
                  <a:pt x="75807" y="3719"/>
                </a:lnTo>
                <a:lnTo>
                  <a:pt x="75807" y="183"/>
                </a:lnTo>
                <a:close/>
                <a:moveTo>
                  <a:pt x="83573" y="183"/>
                </a:moveTo>
                <a:lnTo>
                  <a:pt x="83573" y="3719"/>
                </a:lnTo>
                <a:lnTo>
                  <a:pt x="79782" y="3719"/>
                </a:lnTo>
                <a:lnTo>
                  <a:pt x="79782" y="183"/>
                </a:lnTo>
                <a:close/>
                <a:moveTo>
                  <a:pt x="87549" y="183"/>
                </a:moveTo>
                <a:lnTo>
                  <a:pt x="87549" y="3719"/>
                </a:lnTo>
                <a:lnTo>
                  <a:pt x="83757" y="3719"/>
                </a:lnTo>
                <a:lnTo>
                  <a:pt x="83757" y="183"/>
                </a:lnTo>
                <a:close/>
                <a:moveTo>
                  <a:pt x="91524" y="183"/>
                </a:moveTo>
                <a:lnTo>
                  <a:pt x="91524" y="3719"/>
                </a:lnTo>
                <a:lnTo>
                  <a:pt x="87733" y="3719"/>
                </a:lnTo>
                <a:lnTo>
                  <a:pt x="87733" y="183"/>
                </a:lnTo>
                <a:close/>
                <a:moveTo>
                  <a:pt x="95499" y="183"/>
                </a:moveTo>
                <a:lnTo>
                  <a:pt x="95499" y="3719"/>
                </a:lnTo>
                <a:lnTo>
                  <a:pt x="91708" y="3719"/>
                </a:lnTo>
                <a:lnTo>
                  <a:pt x="91708" y="183"/>
                </a:lnTo>
                <a:close/>
                <a:moveTo>
                  <a:pt x="99474" y="183"/>
                </a:moveTo>
                <a:lnTo>
                  <a:pt x="99474" y="3719"/>
                </a:lnTo>
                <a:lnTo>
                  <a:pt x="95684" y="3719"/>
                </a:lnTo>
                <a:lnTo>
                  <a:pt x="95684" y="183"/>
                </a:lnTo>
                <a:close/>
                <a:moveTo>
                  <a:pt x="103449" y="183"/>
                </a:moveTo>
                <a:lnTo>
                  <a:pt x="103449" y="3719"/>
                </a:lnTo>
                <a:lnTo>
                  <a:pt x="99659" y="3719"/>
                </a:lnTo>
                <a:lnTo>
                  <a:pt x="99659" y="183"/>
                </a:lnTo>
                <a:close/>
                <a:moveTo>
                  <a:pt x="107424" y="183"/>
                </a:moveTo>
                <a:lnTo>
                  <a:pt x="107424" y="3719"/>
                </a:lnTo>
                <a:lnTo>
                  <a:pt x="103634" y="3719"/>
                </a:lnTo>
                <a:lnTo>
                  <a:pt x="103634" y="183"/>
                </a:lnTo>
                <a:close/>
                <a:moveTo>
                  <a:pt x="111400" y="183"/>
                </a:moveTo>
                <a:lnTo>
                  <a:pt x="111400" y="3719"/>
                </a:lnTo>
                <a:lnTo>
                  <a:pt x="107609" y="3719"/>
                </a:lnTo>
                <a:lnTo>
                  <a:pt x="107609" y="183"/>
                </a:lnTo>
                <a:close/>
                <a:moveTo>
                  <a:pt x="115376" y="183"/>
                </a:moveTo>
                <a:lnTo>
                  <a:pt x="115376" y="3719"/>
                </a:lnTo>
                <a:lnTo>
                  <a:pt x="111585" y="3719"/>
                </a:lnTo>
                <a:lnTo>
                  <a:pt x="111585" y="183"/>
                </a:lnTo>
                <a:close/>
                <a:moveTo>
                  <a:pt x="119351" y="183"/>
                </a:moveTo>
                <a:lnTo>
                  <a:pt x="119351" y="3719"/>
                </a:lnTo>
                <a:lnTo>
                  <a:pt x="115560" y="3719"/>
                </a:lnTo>
                <a:lnTo>
                  <a:pt x="115560" y="183"/>
                </a:lnTo>
                <a:close/>
                <a:moveTo>
                  <a:pt x="123326" y="183"/>
                </a:moveTo>
                <a:lnTo>
                  <a:pt x="123326" y="3719"/>
                </a:lnTo>
                <a:lnTo>
                  <a:pt x="119535" y="3719"/>
                </a:lnTo>
                <a:lnTo>
                  <a:pt x="119535" y="183"/>
                </a:lnTo>
                <a:close/>
                <a:moveTo>
                  <a:pt x="127301" y="183"/>
                </a:moveTo>
                <a:lnTo>
                  <a:pt x="127301" y="3719"/>
                </a:lnTo>
                <a:lnTo>
                  <a:pt x="123510" y="3719"/>
                </a:lnTo>
                <a:lnTo>
                  <a:pt x="123510" y="183"/>
                </a:lnTo>
                <a:close/>
                <a:moveTo>
                  <a:pt x="131277" y="183"/>
                </a:moveTo>
                <a:lnTo>
                  <a:pt x="131277" y="3719"/>
                </a:lnTo>
                <a:lnTo>
                  <a:pt x="127485" y="3719"/>
                </a:lnTo>
                <a:lnTo>
                  <a:pt x="127485" y="183"/>
                </a:lnTo>
                <a:close/>
                <a:moveTo>
                  <a:pt x="135252" y="183"/>
                </a:moveTo>
                <a:lnTo>
                  <a:pt x="135252" y="3719"/>
                </a:lnTo>
                <a:lnTo>
                  <a:pt x="131461" y="3719"/>
                </a:lnTo>
                <a:lnTo>
                  <a:pt x="131461" y="183"/>
                </a:lnTo>
                <a:close/>
                <a:moveTo>
                  <a:pt x="139227" y="183"/>
                </a:moveTo>
                <a:lnTo>
                  <a:pt x="139227" y="3719"/>
                </a:lnTo>
                <a:lnTo>
                  <a:pt x="135436" y="3719"/>
                </a:lnTo>
                <a:lnTo>
                  <a:pt x="135436" y="183"/>
                </a:lnTo>
                <a:close/>
                <a:moveTo>
                  <a:pt x="143202" y="183"/>
                </a:moveTo>
                <a:lnTo>
                  <a:pt x="143202" y="3719"/>
                </a:lnTo>
                <a:lnTo>
                  <a:pt x="139411" y="3719"/>
                </a:lnTo>
                <a:lnTo>
                  <a:pt x="139411" y="183"/>
                </a:lnTo>
                <a:close/>
                <a:moveTo>
                  <a:pt x="147177" y="183"/>
                </a:moveTo>
                <a:lnTo>
                  <a:pt x="147177" y="3719"/>
                </a:lnTo>
                <a:lnTo>
                  <a:pt x="143387" y="3719"/>
                </a:lnTo>
                <a:lnTo>
                  <a:pt x="143387" y="183"/>
                </a:lnTo>
                <a:close/>
                <a:moveTo>
                  <a:pt x="151224" y="183"/>
                </a:moveTo>
                <a:lnTo>
                  <a:pt x="151224" y="3719"/>
                </a:lnTo>
                <a:lnTo>
                  <a:pt x="147362" y="3719"/>
                </a:lnTo>
                <a:lnTo>
                  <a:pt x="147362" y="183"/>
                </a:lnTo>
                <a:close/>
                <a:moveTo>
                  <a:pt x="4068" y="3902"/>
                </a:moveTo>
                <a:lnTo>
                  <a:pt x="4068" y="7661"/>
                </a:lnTo>
                <a:lnTo>
                  <a:pt x="184" y="7661"/>
                </a:lnTo>
                <a:lnTo>
                  <a:pt x="184" y="3902"/>
                </a:lnTo>
                <a:close/>
                <a:moveTo>
                  <a:pt x="8043" y="3902"/>
                </a:moveTo>
                <a:lnTo>
                  <a:pt x="8043" y="7661"/>
                </a:lnTo>
                <a:lnTo>
                  <a:pt x="4252" y="7661"/>
                </a:lnTo>
                <a:lnTo>
                  <a:pt x="4252" y="3902"/>
                </a:lnTo>
                <a:close/>
                <a:moveTo>
                  <a:pt x="12018" y="3902"/>
                </a:moveTo>
                <a:lnTo>
                  <a:pt x="12018" y="7661"/>
                </a:lnTo>
                <a:lnTo>
                  <a:pt x="8227" y="7661"/>
                </a:lnTo>
                <a:lnTo>
                  <a:pt x="8227" y="3902"/>
                </a:lnTo>
                <a:close/>
                <a:moveTo>
                  <a:pt x="15993" y="3902"/>
                </a:moveTo>
                <a:lnTo>
                  <a:pt x="15993" y="7661"/>
                </a:lnTo>
                <a:lnTo>
                  <a:pt x="12202" y="7661"/>
                </a:lnTo>
                <a:lnTo>
                  <a:pt x="12202" y="3902"/>
                </a:lnTo>
                <a:close/>
                <a:moveTo>
                  <a:pt x="19968" y="3902"/>
                </a:moveTo>
                <a:lnTo>
                  <a:pt x="19968" y="7661"/>
                </a:lnTo>
                <a:lnTo>
                  <a:pt x="16177" y="7661"/>
                </a:lnTo>
                <a:lnTo>
                  <a:pt x="16177" y="3902"/>
                </a:lnTo>
                <a:close/>
                <a:moveTo>
                  <a:pt x="23944" y="3902"/>
                </a:moveTo>
                <a:lnTo>
                  <a:pt x="23944" y="7661"/>
                </a:lnTo>
                <a:lnTo>
                  <a:pt x="20153" y="7661"/>
                </a:lnTo>
                <a:lnTo>
                  <a:pt x="20153" y="3902"/>
                </a:lnTo>
                <a:close/>
                <a:moveTo>
                  <a:pt x="27919" y="3902"/>
                </a:moveTo>
                <a:lnTo>
                  <a:pt x="27919" y="7661"/>
                </a:lnTo>
                <a:lnTo>
                  <a:pt x="24129" y="7661"/>
                </a:lnTo>
                <a:lnTo>
                  <a:pt x="24129" y="3902"/>
                </a:lnTo>
                <a:close/>
                <a:moveTo>
                  <a:pt x="31895" y="3902"/>
                </a:moveTo>
                <a:lnTo>
                  <a:pt x="31895" y="7661"/>
                </a:lnTo>
                <a:lnTo>
                  <a:pt x="28104" y="7661"/>
                </a:lnTo>
                <a:lnTo>
                  <a:pt x="28104" y="3902"/>
                </a:lnTo>
                <a:close/>
                <a:moveTo>
                  <a:pt x="35870" y="3902"/>
                </a:moveTo>
                <a:lnTo>
                  <a:pt x="35870" y="7661"/>
                </a:lnTo>
                <a:lnTo>
                  <a:pt x="32079" y="7661"/>
                </a:lnTo>
                <a:lnTo>
                  <a:pt x="32079" y="3902"/>
                </a:lnTo>
                <a:close/>
                <a:moveTo>
                  <a:pt x="39845" y="3902"/>
                </a:moveTo>
                <a:lnTo>
                  <a:pt x="39845" y="7661"/>
                </a:lnTo>
                <a:lnTo>
                  <a:pt x="36054" y="7661"/>
                </a:lnTo>
                <a:lnTo>
                  <a:pt x="36054" y="3902"/>
                </a:lnTo>
                <a:close/>
                <a:moveTo>
                  <a:pt x="43821" y="3902"/>
                </a:moveTo>
                <a:lnTo>
                  <a:pt x="43821" y="7661"/>
                </a:lnTo>
                <a:lnTo>
                  <a:pt x="40029" y="7661"/>
                </a:lnTo>
                <a:lnTo>
                  <a:pt x="40029" y="3902"/>
                </a:lnTo>
                <a:close/>
                <a:moveTo>
                  <a:pt x="47796" y="3902"/>
                </a:moveTo>
                <a:lnTo>
                  <a:pt x="47796" y="7661"/>
                </a:lnTo>
                <a:lnTo>
                  <a:pt x="44005" y="7661"/>
                </a:lnTo>
                <a:lnTo>
                  <a:pt x="44005" y="3902"/>
                </a:lnTo>
                <a:close/>
                <a:moveTo>
                  <a:pt x="51771" y="3902"/>
                </a:moveTo>
                <a:lnTo>
                  <a:pt x="51771" y="7661"/>
                </a:lnTo>
                <a:lnTo>
                  <a:pt x="47980" y="7661"/>
                </a:lnTo>
                <a:lnTo>
                  <a:pt x="47980" y="3902"/>
                </a:lnTo>
                <a:close/>
                <a:moveTo>
                  <a:pt x="55746" y="3902"/>
                </a:moveTo>
                <a:lnTo>
                  <a:pt x="55746" y="7661"/>
                </a:lnTo>
                <a:lnTo>
                  <a:pt x="51956" y="7661"/>
                </a:lnTo>
                <a:lnTo>
                  <a:pt x="51956" y="3902"/>
                </a:lnTo>
                <a:close/>
                <a:moveTo>
                  <a:pt x="59721" y="3902"/>
                </a:moveTo>
                <a:lnTo>
                  <a:pt x="59721" y="7661"/>
                </a:lnTo>
                <a:lnTo>
                  <a:pt x="55931" y="7661"/>
                </a:lnTo>
                <a:lnTo>
                  <a:pt x="55931" y="3902"/>
                </a:lnTo>
                <a:close/>
                <a:moveTo>
                  <a:pt x="63696" y="3902"/>
                </a:moveTo>
                <a:lnTo>
                  <a:pt x="63696" y="7661"/>
                </a:lnTo>
                <a:lnTo>
                  <a:pt x="59906" y="7661"/>
                </a:lnTo>
                <a:lnTo>
                  <a:pt x="59906" y="3902"/>
                </a:lnTo>
                <a:close/>
                <a:moveTo>
                  <a:pt x="67672" y="3902"/>
                </a:moveTo>
                <a:lnTo>
                  <a:pt x="67672" y="7661"/>
                </a:lnTo>
                <a:lnTo>
                  <a:pt x="63881" y="7661"/>
                </a:lnTo>
                <a:lnTo>
                  <a:pt x="63881" y="3902"/>
                </a:lnTo>
                <a:close/>
                <a:moveTo>
                  <a:pt x="71648" y="3902"/>
                </a:moveTo>
                <a:lnTo>
                  <a:pt x="71648" y="7661"/>
                </a:lnTo>
                <a:lnTo>
                  <a:pt x="67857" y="7661"/>
                </a:lnTo>
                <a:lnTo>
                  <a:pt x="67857" y="3902"/>
                </a:lnTo>
                <a:close/>
                <a:moveTo>
                  <a:pt x="75623" y="3902"/>
                </a:moveTo>
                <a:lnTo>
                  <a:pt x="75623" y="7661"/>
                </a:lnTo>
                <a:lnTo>
                  <a:pt x="71832" y="7661"/>
                </a:lnTo>
                <a:lnTo>
                  <a:pt x="71832" y="3902"/>
                </a:lnTo>
                <a:close/>
                <a:moveTo>
                  <a:pt x="79598" y="3902"/>
                </a:moveTo>
                <a:lnTo>
                  <a:pt x="79598" y="7661"/>
                </a:lnTo>
                <a:lnTo>
                  <a:pt x="75807" y="7661"/>
                </a:lnTo>
                <a:lnTo>
                  <a:pt x="75807" y="3902"/>
                </a:lnTo>
                <a:close/>
                <a:moveTo>
                  <a:pt x="83573" y="3902"/>
                </a:moveTo>
                <a:lnTo>
                  <a:pt x="83573" y="7661"/>
                </a:lnTo>
                <a:lnTo>
                  <a:pt x="79782" y="7661"/>
                </a:lnTo>
                <a:lnTo>
                  <a:pt x="79782" y="3902"/>
                </a:lnTo>
                <a:close/>
                <a:moveTo>
                  <a:pt x="87549" y="3902"/>
                </a:moveTo>
                <a:lnTo>
                  <a:pt x="87549" y="7661"/>
                </a:lnTo>
                <a:lnTo>
                  <a:pt x="83757" y="7661"/>
                </a:lnTo>
                <a:lnTo>
                  <a:pt x="83757" y="3902"/>
                </a:lnTo>
                <a:close/>
                <a:moveTo>
                  <a:pt x="91524" y="3902"/>
                </a:moveTo>
                <a:lnTo>
                  <a:pt x="91524" y="7661"/>
                </a:lnTo>
                <a:lnTo>
                  <a:pt x="87733" y="7661"/>
                </a:lnTo>
                <a:lnTo>
                  <a:pt x="87733" y="3902"/>
                </a:lnTo>
                <a:close/>
                <a:moveTo>
                  <a:pt x="95499" y="3902"/>
                </a:moveTo>
                <a:lnTo>
                  <a:pt x="95499" y="7661"/>
                </a:lnTo>
                <a:lnTo>
                  <a:pt x="91708" y="7661"/>
                </a:lnTo>
                <a:lnTo>
                  <a:pt x="91708" y="3902"/>
                </a:lnTo>
                <a:close/>
                <a:moveTo>
                  <a:pt x="99474" y="3902"/>
                </a:moveTo>
                <a:lnTo>
                  <a:pt x="99474" y="7661"/>
                </a:lnTo>
                <a:lnTo>
                  <a:pt x="95684" y="7661"/>
                </a:lnTo>
                <a:lnTo>
                  <a:pt x="95684" y="3902"/>
                </a:lnTo>
                <a:close/>
                <a:moveTo>
                  <a:pt x="103449" y="3902"/>
                </a:moveTo>
                <a:lnTo>
                  <a:pt x="103449" y="7661"/>
                </a:lnTo>
                <a:lnTo>
                  <a:pt x="99659" y="7661"/>
                </a:lnTo>
                <a:lnTo>
                  <a:pt x="99659" y="3902"/>
                </a:lnTo>
                <a:close/>
                <a:moveTo>
                  <a:pt x="107424" y="3902"/>
                </a:moveTo>
                <a:lnTo>
                  <a:pt x="107424" y="7661"/>
                </a:lnTo>
                <a:lnTo>
                  <a:pt x="103634" y="7661"/>
                </a:lnTo>
                <a:lnTo>
                  <a:pt x="103634" y="3902"/>
                </a:lnTo>
                <a:close/>
                <a:moveTo>
                  <a:pt x="111400" y="3902"/>
                </a:moveTo>
                <a:lnTo>
                  <a:pt x="111400" y="7661"/>
                </a:lnTo>
                <a:lnTo>
                  <a:pt x="107609" y="7661"/>
                </a:lnTo>
                <a:lnTo>
                  <a:pt x="107609" y="3902"/>
                </a:lnTo>
                <a:close/>
                <a:moveTo>
                  <a:pt x="115376" y="3902"/>
                </a:moveTo>
                <a:lnTo>
                  <a:pt x="115376" y="7661"/>
                </a:lnTo>
                <a:lnTo>
                  <a:pt x="111585" y="7661"/>
                </a:lnTo>
                <a:lnTo>
                  <a:pt x="111585" y="3902"/>
                </a:lnTo>
                <a:close/>
                <a:moveTo>
                  <a:pt x="119351" y="3902"/>
                </a:moveTo>
                <a:lnTo>
                  <a:pt x="119351" y="7661"/>
                </a:lnTo>
                <a:lnTo>
                  <a:pt x="115560" y="7661"/>
                </a:lnTo>
                <a:lnTo>
                  <a:pt x="115560" y="3902"/>
                </a:lnTo>
                <a:close/>
                <a:moveTo>
                  <a:pt x="123326" y="3902"/>
                </a:moveTo>
                <a:lnTo>
                  <a:pt x="123326" y="7661"/>
                </a:lnTo>
                <a:lnTo>
                  <a:pt x="119535" y="7661"/>
                </a:lnTo>
                <a:lnTo>
                  <a:pt x="119535" y="3902"/>
                </a:lnTo>
                <a:close/>
                <a:moveTo>
                  <a:pt x="127301" y="3902"/>
                </a:moveTo>
                <a:lnTo>
                  <a:pt x="127301" y="7661"/>
                </a:lnTo>
                <a:lnTo>
                  <a:pt x="123510" y="7661"/>
                </a:lnTo>
                <a:lnTo>
                  <a:pt x="123510" y="3902"/>
                </a:lnTo>
                <a:close/>
                <a:moveTo>
                  <a:pt x="131277" y="3902"/>
                </a:moveTo>
                <a:lnTo>
                  <a:pt x="131277" y="7661"/>
                </a:lnTo>
                <a:lnTo>
                  <a:pt x="127485" y="7661"/>
                </a:lnTo>
                <a:lnTo>
                  <a:pt x="127485" y="3902"/>
                </a:lnTo>
                <a:close/>
                <a:moveTo>
                  <a:pt x="135252" y="3902"/>
                </a:moveTo>
                <a:lnTo>
                  <a:pt x="135252" y="7661"/>
                </a:lnTo>
                <a:lnTo>
                  <a:pt x="131461" y="7661"/>
                </a:lnTo>
                <a:lnTo>
                  <a:pt x="131461" y="3902"/>
                </a:lnTo>
                <a:close/>
                <a:moveTo>
                  <a:pt x="139227" y="3902"/>
                </a:moveTo>
                <a:lnTo>
                  <a:pt x="139227" y="7661"/>
                </a:lnTo>
                <a:lnTo>
                  <a:pt x="135436" y="7661"/>
                </a:lnTo>
                <a:lnTo>
                  <a:pt x="135436" y="3902"/>
                </a:lnTo>
                <a:close/>
                <a:moveTo>
                  <a:pt x="143202" y="3902"/>
                </a:moveTo>
                <a:lnTo>
                  <a:pt x="143202" y="7661"/>
                </a:lnTo>
                <a:lnTo>
                  <a:pt x="139411" y="7661"/>
                </a:lnTo>
                <a:lnTo>
                  <a:pt x="139411" y="3902"/>
                </a:lnTo>
                <a:close/>
                <a:moveTo>
                  <a:pt x="147177" y="3902"/>
                </a:moveTo>
                <a:lnTo>
                  <a:pt x="147177" y="7661"/>
                </a:lnTo>
                <a:lnTo>
                  <a:pt x="143387" y="7661"/>
                </a:lnTo>
                <a:lnTo>
                  <a:pt x="143387" y="3902"/>
                </a:lnTo>
                <a:close/>
                <a:moveTo>
                  <a:pt x="151224" y="3902"/>
                </a:moveTo>
                <a:lnTo>
                  <a:pt x="151224" y="7661"/>
                </a:lnTo>
                <a:lnTo>
                  <a:pt x="147362" y="7661"/>
                </a:lnTo>
                <a:lnTo>
                  <a:pt x="147362" y="3902"/>
                </a:lnTo>
                <a:close/>
                <a:moveTo>
                  <a:pt x="4068" y="7844"/>
                </a:moveTo>
                <a:lnTo>
                  <a:pt x="4068" y="11605"/>
                </a:lnTo>
                <a:lnTo>
                  <a:pt x="184" y="11605"/>
                </a:lnTo>
                <a:lnTo>
                  <a:pt x="184" y="7844"/>
                </a:lnTo>
                <a:close/>
                <a:moveTo>
                  <a:pt x="8043" y="7844"/>
                </a:moveTo>
                <a:lnTo>
                  <a:pt x="8043" y="11605"/>
                </a:lnTo>
                <a:lnTo>
                  <a:pt x="4252" y="11605"/>
                </a:lnTo>
                <a:lnTo>
                  <a:pt x="4252" y="7844"/>
                </a:lnTo>
                <a:close/>
                <a:moveTo>
                  <a:pt x="12018" y="7844"/>
                </a:moveTo>
                <a:lnTo>
                  <a:pt x="12018" y="11605"/>
                </a:lnTo>
                <a:lnTo>
                  <a:pt x="8227" y="11605"/>
                </a:lnTo>
                <a:lnTo>
                  <a:pt x="8227" y="7844"/>
                </a:lnTo>
                <a:close/>
                <a:moveTo>
                  <a:pt x="15993" y="7844"/>
                </a:moveTo>
                <a:lnTo>
                  <a:pt x="15993" y="11605"/>
                </a:lnTo>
                <a:lnTo>
                  <a:pt x="12202" y="11605"/>
                </a:lnTo>
                <a:lnTo>
                  <a:pt x="12202" y="7844"/>
                </a:lnTo>
                <a:close/>
                <a:moveTo>
                  <a:pt x="19968" y="7844"/>
                </a:moveTo>
                <a:lnTo>
                  <a:pt x="19968" y="11605"/>
                </a:lnTo>
                <a:lnTo>
                  <a:pt x="16177" y="11605"/>
                </a:lnTo>
                <a:lnTo>
                  <a:pt x="16177" y="7844"/>
                </a:lnTo>
                <a:close/>
                <a:moveTo>
                  <a:pt x="23944" y="7844"/>
                </a:moveTo>
                <a:lnTo>
                  <a:pt x="23944" y="11605"/>
                </a:lnTo>
                <a:lnTo>
                  <a:pt x="20153" y="11605"/>
                </a:lnTo>
                <a:lnTo>
                  <a:pt x="20153" y="7844"/>
                </a:lnTo>
                <a:close/>
                <a:moveTo>
                  <a:pt x="27919" y="7844"/>
                </a:moveTo>
                <a:lnTo>
                  <a:pt x="27919" y="11605"/>
                </a:lnTo>
                <a:lnTo>
                  <a:pt x="24129" y="11605"/>
                </a:lnTo>
                <a:lnTo>
                  <a:pt x="24129" y="7844"/>
                </a:lnTo>
                <a:close/>
                <a:moveTo>
                  <a:pt x="31895" y="7844"/>
                </a:moveTo>
                <a:lnTo>
                  <a:pt x="31895" y="11605"/>
                </a:lnTo>
                <a:lnTo>
                  <a:pt x="28104" y="11605"/>
                </a:lnTo>
                <a:lnTo>
                  <a:pt x="28104" y="7844"/>
                </a:lnTo>
                <a:close/>
                <a:moveTo>
                  <a:pt x="35870" y="7844"/>
                </a:moveTo>
                <a:lnTo>
                  <a:pt x="35870" y="11605"/>
                </a:lnTo>
                <a:lnTo>
                  <a:pt x="32079" y="11605"/>
                </a:lnTo>
                <a:lnTo>
                  <a:pt x="32079" y="7844"/>
                </a:lnTo>
                <a:close/>
                <a:moveTo>
                  <a:pt x="39845" y="7844"/>
                </a:moveTo>
                <a:lnTo>
                  <a:pt x="39845" y="11605"/>
                </a:lnTo>
                <a:lnTo>
                  <a:pt x="36054" y="11605"/>
                </a:lnTo>
                <a:lnTo>
                  <a:pt x="36054" y="7844"/>
                </a:lnTo>
                <a:close/>
                <a:moveTo>
                  <a:pt x="43821" y="7844"/>
                </a:moveTo>
                <a:lnTo>
                  <a:pt x="43821" y="11605"/>
                </a:lnTo>
                <a:lnTo>
                  <a:pt x="40029" y="11605"/>
                </a:lnTo>
                <a:lnTo>
                  <a:pt x="40029" y="7844"/>
                </a:lnTo>
                <a:close/>
                <a:moveTo>
                  <a:pt x="47796" y="7844"/>
                </a:moveTo>
                <a:lnTo>
                  <a:pt x="47796" y="11605"/>
                </a:lnTo>
                <a:lnTo>
                  <a:pt x="44005" y="11605"/>
                </a:lnTo>
                <a:lnTo>
                  <a:pt x="44005" y="7844"/>
                </a:lnTo>
                <a:close/>
                <a:moveTo>
                  <a:pt x="51771" y="7844"/>
                </a:moveTo>
                <a:lnTo>
                  <a:pt x="51771" y="11605"/>
                </a:lnTo>
                <a:lnTo>
                  <a:pt x="47980" y="11605"/>
                </a:lnTo>
                <a:lnTo>
                  <a:pt x="47980" y="7844"/>
                </a:lnTo>
                <a:close/>
                <a:moveTo>
                  <a:pt x="55746" y="7844"/>
                </a:moveTo>
                <a:lnTo>
                  <a:pt x="55746" y="11605"/>
                </a:lnTo>
                <a:lnTo>
                  <a:pt x="51956" y="11605"/>
                </a:lnTo>
                <a:lnTo>
                  <a:pt x="51956" y="7844"/>
                </a:lnTo>
                <a:close/>
                <a:moveTo>
                  <a:pt x="59721" y="7844"/>
                </a:moveTo>
                <a:lnTo>
                  <a:pt x="59721" y="11605"/>
                </a:lnTo>
                <a:lnTo>
                  <a:pt x="55931" y="11605"/>
                </a:lnTo>
                <a:lnTo>
                  <a:pt x="55931" y="7844"/>
                </a:lnTo>
                <a:close/>
                <a:moveTo>
                  <a:pt x="63696" y="7844"/>
                </a:moveTo>
                <a:lnTo>
                  <a:pt x="63696" y="11605"/>
                </a:lnTo>
                <a:lnTo>
                  <a:pt x="59906" y="11605"/>
                </a:lnTo>
                <a:lnTo>
                  <a:pt x="59906" y="7844"/>
                </a:lnTo>
                <a:close/>
                <a:moveTo>
                  <a:pt x="67672" y="7844"/>
                </a:moveTo>
                <a:lnTo>
                  <a:pt x="67672" y="11605"/>
                </a:lnTo>
                <a:lnTo>
                  <a:pt x="63881" y="11605"/>
                </a:lnTo>
                <a:lnTo>
                  <a:pt x="63881" y="7844"/>
                </a:lnTo>
                <a:close/>
                <a:moveTo>
                  <a:pt x="71648" y="7844"/>
                </a:moveTo>
                <a:lnTo>
                  <a:pt x="71648" y="11605"/>
                </a:lnTo>
                <a:lnTo>
                  <a:pt x="67857" y="11605"/>
                </a:lnTo>
                <a:lnTo>
                  <a:pt x="67857" y="7844"/>
                </a:lnTo>
                <a:close/>
                <a:moveTo>
                  <a:pt x="75623" y="7844"/>
                </a:moveTo>
                <a:lnTo>
                  <a:pt x="75623" y="11605"/>
                </a:lnTo>
                <a:lnTo>
                  <a:pt x="71832" y="11605"/>
                </a:lnTo>
                <a:lnTo>
                  <a:pt x="71832" y="7844"/>
                </a:lnTo>
                <a:close/>
                <a:moveTo>
                  <a:pt x="79598" y="7844"/>
                </a:moveTo>
                <a:lnTo>
                  <a:pt x="79598" y="11605"/>
                </a:lnTo>
                <a:lnTo>
                  <a:pt x="75807" y="11605"/>
                </a:lnTo>
                <a:lnTo>
                  <a:pt x="75807" y="7844"/>
                </a:lnTo>
                <a:close/>
                <a:moveTo>
                  <a:pt x="83573" y="7844"/>
                </a:moveTo>
                <a:lnTo>
                  <a:pt x="83573" y="11605"/>
                </a:lnTo>
                <a:lnTo>
                  <a:pt x="79782" y="11605"/>
                </a:lnTo>
                <a:lnTo>
                  <a:pt x="79782" y="7844"/>
                </a:lnTo>
                <a:close/>
                <a:moveTo>
                  <a:pt x="87549" y="7844"/>
                </a:moveTo>
                <a:lnTo>
                  <a:pt x="87549" y="11605"/>
                </a:lnTo>
                <a:lnTo>
                  <a:pt x="83757" y="11605"/>
                </a:lnTo>
                <a:lnTo>
                  <a:pt x="83757" y="7844"/>
                </a:lnTo>
                <a:close/>
                <a:moveTo>
                  <a:pt x="91524" y="7844"/>
                </a:moveTo>
                <a:lnTo>
                  <a:pt x="91524" y="11605"/>
                </a:lnTo>
                <a:lnTo>
                  <a:pt x="87733" y="11605"/>
                </a:lnTo>
                <a:lnTo>
                  <a:pt x="87733" y="7844"/>
                </a:lnTo>
                <a:close/>
                <a:moveTo>
                  <a:pt x="95499" y="7844"/>
                </a:moveTo>
                <a:lnTo>
                  <a:pt x="95499" y="11605"/>
                </a:lnTo>
                <a:lnTo>
                  <a:pt x="91708" y="11605"/>
                </a:lnTo>
                <a:lnTo>
                  <a:pt x="91708" y="7844"/>
                </a:lnTo>
                <a:close/>
                <a:moveTo>
                  <a:pt x="99474" y="7844"/>
                </a:moveTo>
                <a:lnTo>
                  <a:pt x="99474" y="11605"/>
                </a:lnTo>
                <a:lnTo>
                  <a:pt x="95684" y="11605"/>
                </a:lnTo>
                <a:lnTo>
                  <a:pt x="95684" y="7844"/>
                </a:lnTo>
                <a:close/>
                <a:moveTo>
                  <a:pt x="103449" y="7844"/>
                </a:moveTo>
                <a:lnTo>
                  <a:pt x="103449" y="11605"/>
                </a:lnTo>
                <a:lnTo>
                  <a:pt x="99659" y="11605"/>
                </a:lnTo>
                <a:lnTo>
                  <a:pt x="99659" y="7844"/>
                </a:lnTo>
                <a:close/>
                <a:moveTo>
                  <a:pt x="107424" y="7844"/>
                </a:moveTo>
                <a:lnTo>
                  <a:pt x="107424" y="11605"/>
                </a:lnTo>
                <a:lnTo>
                  <a:pt x="103634" y="11605"/>
                </a:lnTo>
                <a:lnTo>
                  <a:pt x="103634" y="7844"/>
                </a:lnTo>
                <a:close/>
                <a:moveTo>
                  <a:pt x="111400" y="7844"/>
                </a:moveTo>
                <a:lnTo>
                  <a:pt x="111400" y="11605"/>
                </a:lnTo>
                <a:lnTo>
                  <a:pt x="107609" y="11605"/>
                </a:lnTo>
                <a:lnTo>
                  <a:pt x="107609" y="7844"/>
                </a:lnTo>
                <a:close/>
                <a:moveTo>
                  <a:pt x="115376" y="7844"/>
                </a:moveTo>
                <a:lnTo>
                  <a:pt x="115376" y="11605"/>
                </a:lnTo>
                <a:lnTo>
                  <a:pt x="111585" y="11605"/>
                </a:lnTo>
                <a:lnTo>
                  <a:pt x="111585" y="7844"/>
                </a:lnTo>
                <a:close/>
                <a:moveTo>
                  <a:pt x="119351" y="7844"/>
                </a:moveTo>
                <a:lnTo>
                  <a:pt x="119351" y="11605"/>
                </a:lnTo>
                <a:lnTo>
                  <a:pt x="115560" y="11605"/>
                </a:lnTo>
                <a:lnTo>
                  <a:pt x="115560" y="7844"/>
                </a:lnTo>
                <a:close/>
                <a:moveTo>
                  <a:pt x="123326" y="7844"/>
                </a:moveTo>
                <a:lnTo>
                  <a:pt x="123326" y="11605"/>
                </a:lnTo>
                <a:lnTo>
                  <a:pt x="119535" y="11605"/>
                </a:lnTo>
                <a:lnTo>
                  <a:pt x="119535" y="7844"/>
                </a:lnTo>
                <a:close/>
                <a:moveTo>
                  <a:pt x="127301" y="7844"/>
                </a:moveTo>
                <a:lnTo>
                  <a:pt x="127301" y="11605"/>
                </a:lnTo>
                <a:lnTo>
                  <a:pt x="123510" y="11605"/>
                </a:lnTo>
                <a:lnTo>
                  <a:pt x="123510" y="7844"/>
                </a:lnTo>
                <a:close/>
                <a:moveTo>
                  <a:pt x="131277" y="7844"/>
                </a:moveTo>
                <a:lnTo>
                  <a:pt x="131277" y="11605"/>
                </a:lnTo>
                <a:lnTo>
                  <a:pt x="127485" y="11605"/>
                </a:lnTo>
                <a:lnTo>
                  <a:pt x="127485" y="7844"/>
                </a:lnTo>
                <a:close/>
                <a:moveTo>
                  <a:pt x="135252" y="7844"/>
                </a:moveTo>
                <a:lnTo>
                  <a:pt x="135252" y="11605"/>
                </a:lnTo>
                <a:lnTo>
                  <a:pt x="131461" y="11605"/>
                </a:lnTo>
                <a:lnTo>
                  <a:pt x="131461" y="7844"/>
                </a:lnTo>
                <a:close/>
                <a:moveTo>
                  <a:pt x="139227" y="7844"/>
                </a:moveTo>
                <a:lnTo>
                  <a:pt x="139227" y="11605"/>
                </a:lnTo>
                <a:lnTo>
                  <a:pt x="135436" y="11605"/>
                </a:lnTo>
                <a:lnTo>
                  <a:pt x="135436" y="7844"/>
                </a:lnTo>
                <a:close/>
                <a:moveTo>
                  <a:pt x="143202" y="7844"/>
                </a:moveTo>
                <a:lnTo>
                  <a:pt x="143202" y="11605"/>
                </a:lnTo>
                <a:lnTo>
                  <a:pt x="139411" y="11605"/>
                </a:lnTo>
                <a:lnTo>
                  <a:pt x="139411" y="7844"/>
                </a:lnTo>
                <a:close/>
                <a:moveTo>
                  <a:pt x="147177" y="7844"/>
                </a:moveTo>
                <a:lnTo>
                  <a:pt x="147177" y="11605"/>
                </a:lnTo>
                <a:lnTo>
                  <a:pt x="143387" y="11605"/>
                </a:lnTo>
                <a:lnTo>
                  <a:pt x="143387" y="7844"/>
                </a:lnTo>
                <a:close/>
                <a:moveTo>
                  <a:pt x="151224" y="7844"/>
                </a:moveTo>
                <a:lnTo>
                  <a:pt x="151224" y="11605"/>
                </a:lnTo>
                <a:lnTo>
                  <a:pt x="147362" y="11605"/>
                </a:lnTo>
                <a:lnTo>
                  <a:pt x="147362" y="7844"/>
                </a:lnTo>
                <a:close/>
                <a:moveTo>
                  <a:pt x="4068" y="11788"/>
                </a:moveTo>
                <a:lnTo>
                  <a:pt x="4068" y="15547"/>
                </a:lnTo>
                <a:lnTo>
                  <a:pt x="184" y="15547"/>
                </a:lnTo>
                <a:lnTo>
                  <a:pt x="184" y="11788"/>
                </a:lnTo>
                <a:close/>
                <a:moveTo>
                  <a:pt x="8043" y="11788"/>
                </a:moveTo>
                <a:lnTo>
                  <a:pt x="8043" y="15547"/>
                </a:lnTo>
                <a:lnTo>
                  <a:pt x="4252" y="15547"/>
                </a:lnTo>
                <a:lnTo>
                  <a:pt x="4252" y="11788"/>
                </a:lnTo>
                <a:close/>
                <a:moveTo>
                  <a:pt x="12018" y="11788"/>
                </a:moveTo>
                <a:lnTo>
                  <a:pt x="12018" y="15547"/>
                </a:lnTo>
                <a:lnTo>
                  <a:pt x="8227" y="15547"/>
                </a:lnTo>
                <a:lnTo>
                  <a:pt x="8227" y="11788"/>
                </a:lnTo>
                <a:close/>
                <a:moveTo>
                  <a:pt x="15993" y="11788"/>
                </a:moveTo>
                <a:lnTo>
                  <a:pt x="15993" y="15547"/>
                </a:lnTo>
                <a:lnTo>
                  <a:pt x="12202" y="15547"/>
                </a:lnTo>
                <a:lnTo>
                  <a:pt x="12202" y="11788"/>
                </a:lnTo>
                <a:close/>
                <a:moveTo>
                  <a:pt x="19968" y="11788"/>
                </a:moveTo>
                <a:lnTo>
                  <a:pt x="19968" y="15547"/>
                </a:lnTo>
                <a:lnTo>
                  <a:pt x="16177" y="15547"/>
                </a:lnTo>
                <a:lnTo>
                  <a:pt x="16177" y="11788"/>
                </a:lnTo>
                <a:close/>
                <a:moveTo>
                  <a:pt x="23944" y="11788"/>
                </a:moveTo>
                <a:lnTo>
                  <a:pt x="23944" y="15547"/>
                </a:lnTo>
                <a:lnTo>
                  <a:pt x="20153" y="15547"/>
                </a:lnTo>
                <a:lnTo>
                  <a:pt x="20153" y="11788"/>
                </a:lnTo>
                <a:close/>
                <a:moveTo>
                  <a:pt x="27919" y="11788"/>
                </a:moveTo>
                <a:lnTo>
                  <a:pt x="27919" y="15547"/>
                </a:lnTo>
                <a:lnTo>
                  <a:pt x="24129" y="15547"/>
                </a:lnTo>
                <a:lnTo>
                  <a:pt x="24129" y="11788"/>
                </a:lnTo>
                <a:close/>
                <a:moveTo>
                  <a:pt x="31895" y="11788"/>
                </a:moveTo>
                <a:lnTo>
                  <a:pt x="31895" y="15547"/>
                </a:lnTo>
                <a:lnTo>
                  <a:pt x="28104" y="15547"/>
                </a:lnTo>
                <a:lnTo>
                  <a:pt x="28104" y="11788"/>
                </a:lnTo>
                <a:close/>
                <a:moveTo>
                  <a:pt x="35870" y="11788"/>
                </a:moveTo>
                <a:lnTo>
                  <a:pt x="35870" y="15547"/>
                </a:lnTo>
                <a:lnTo>
                  <a:pt x="32079" y="15547"/>
                </a:lnTo>
                <a:lnTo>
                  <a:pt x="32079" y="11788"/>
                </a:lnTo>
                <a:close/>
                <a:moveTo>
                  <a:pt x="39845" y="11788"/>
                </a:moveTo>
                <a:lnTo>
                  <a:pt x="39845" y="15547"/>
                </a:lnTo>
                <a:lnTo>
                  <a:pt x="36054" y="15547"/>
                </a:lnTo>
                <a:lnTo>
                  <a:pt x="36054" y="11788"/>
                </a:lnTo>
                <a:close/>
                <a:moveTo>
                  <a:pt x="43821" y="11788"/>
                </a:moveTo>
                <a:lnTo>
                  <a:pt x="43821" y="15547"/>
                </a:lnTo>
                <a:lnTo>
                  <a:pt x="40029" y="15547"/>
                </a:lnTo>
                <a:lnTo>
                  <a:pt x="40029" y="11788"/>
                </a:lnTo>
                <a:close/>
                <a:moveTo>
                  <a:pt x="47796" y="11788"/>
                </a:moveTo>
                <a:lnTo>
                  <a:pt x="47796" y="15547"/>
                </a:lnTo>
                <a:lnTo>
                  <a:pt x="44005" y="15547"/>
                </a:lnTo>
                <a:lnTo>
                  <a:pt x="44005" y="11788"/>
                </a:lnTo>
                <a:close/>
                <a:moveTo>
                  <a:pt x="51771" y="11788"/>
                </a:moveTo>
                <a:lnTo>
                  <a:pt x="51771" y="15547"/>
                </a:lnTo>
                <a:lnTo>
                  <a:pt x="47980" y="15547"/>
                </a:lnTo>
                <a:lnTo>
                  <a:pt x="47980" y="11788"/>
                </a:lnTo>
                <a:close/>
                <a:moveTo>
                  <a:pt x="55746" y="11788"/>
                </a:moveTo>
                <a:lnTo>
                  <a:pt x="55746" y="15547"/>
                </a:lnTo>
                <a:lnTo>
                  <a:pt x="51956" y="15547"/>
                </a:lnTo>
                <a:lnTo>
                  <a:pt x="51956" y="11788"/>
                </a:lnTo>
                <a:close/>
                <a:moveTo>
                  <a:pt x="59721" y="11788"/>
                </a:moveTo>
                <a:lnTo>
                  <a:pt x="59721" y="15547"/>
                </a:lnTo>
                <a:lnTo>
                  <a:pt x="55931" y="15547"/>
                </a:lnTo>
                <a:lnTo>
                  <a:pt x="55931" y="11788"/>
                </a:lnTo>
                <a:close/>
                <a:moveTo>
                  <a:pt x="63696" y="11788"/>
                </a:moveTo>
                <a:lnTo>
                  <a:pt x="63696" y="15547"/>
                </a:lnTo>
                <a:lnTo>
                  <a:pt x="59906" y="15547"/>
                </a:lnTo>
                <a:lnTo>
                  <a:pt x="59906" y="11788"/>
                </a:lnTo>
                <a:close/>
                <a:moveTo>
                  <a:pt x="67672" y="11788"/>
                </a:moveTo>
                <a:lnTo>
                  <a:pt x="67672" y="15547"/>
                </a:lnTo>
                <a:lnTo>
                  <a:pt x="63881" y="15547"/>
                </a:lnTo>
                <a:lnTo>
                  <a:pt x="63881" y="11788"/>
                </a:lnTo>
                <a:close/>
                <a:moveTo>
                  <a:pt x="71648" y="11788"/>
                </a:moveTo>
                <a:lnTo>
                  <a:pt x="71648" y="15547"/>
                </a:lnTo>
                <a:lnTo>
                  <a:pt x="67857" y="15547"/>
                </a:lnTo>
                <a:lnTo>
                  <a:pt x="67857" y="11788"/>
                </a:lnTo>
                <a:close/>
                <a:moveTo>
                  <a:pt x="75623" y="11788"/>
                </a:moveTo>
                <a:lnTo>
                  <a:pt x="75623" y="15547"/>
                </a:lnTo>
                <a:lnTo>
                  <a:pt x="71832" y="15547"/>
                </a:lnTo>
                <a:lnTo>
                  <a:pt x="71832" y="11788"/>
                </a:lnTo>
                <a:close/>
                <a:moveTo>
                  <a:pt x="79598" y="11788"/>
                </a:moveTo>
                <a:lnTo>
                  <a:pt x="79598" y="15547"/>
                </a:lnTo>
                <a:lnTo>
                  <a:pt x="75807" y="15547"/>
                </a:lnTo>
                <a:lnTo>
                  <a:pt x="75807" y="11788"/>
                </a:lnTo>
                <a:close/>
                <a:moveTo>
                  <a:pt x="83573" y="11788"/>
                </a:moveTo>
                <a:lnTo>
                  <a:pt x="83573" y="15547"/>
                </a:lnTo>
                <a:lnTo>
                  <a:pt x="79782" y="15547"/>
                </a:lnTo>
                <a:lnTo>
                  <a:pt x="79782" y="11788"/>
                </a:lnTo>
                <a:close/>
                <a:moveTo>
                  <a:pt x="87549" y="11788"/>
                </a:moveTo>
                <a:lnTo>
                  <a:pt x="87549" y="15547"/>
                </a:lnTo>
                <a:lnTo>
                  <a:pt x="83757" y="15547"/>
                </a:lnTo>
                <a:lnTo>
                  <a:pt x="83757" y="11788"/>
                </a:lnTo>
                <a:close/>
                <a:moveTo>
                  <a:pt x="91524" y="11788"/>
                </a:moveTo>
                <a:lnTo>
                  <a:pt x="91524" y="15547"/>
                </a:lnTo>
                <a:lnTo>
                  <a:pt x="87733" y="15547"/>
                </a:lnTo>
                <a:lnTo>
                  <a:pt x="87733" y="11788"/>
                </a:lnTo>
                <a:close/>
                <a:moveTo>
                  <a:pt x="95499" y="11788"/>
                </a:moveTo>
                <a:lnTo>
                  <a:pt x="95499" y="15547"/>
                </a:lnTo>
                <a:lnTo>
                  <a:pt x="91708" y="15547"/>
                </a:lnTo>
                <a:lnTo>
                  <a:pt x="91708" y="11788"/>
                </a:lnTo>
                <a:close/>
                <a:moveTo>
                  <a:pt x="99474" y="11788"/>
                </a:moveTo>
                <a:lnTo>
                  <a:pt x="99474" y="15547"/>
                </a:lnTo>
                <a:lnTo>
                  <a:pt x="95684" y="15547"/>
                </a:lnTo>
                <a:lnTo>
                  <a:pt x="95684" y="11788"/>
                </a:lnTo>
                <a:close/>
                <a:moveTo>
                  <a:pt x="103449" y="11788"/>
                </a:moveTo>
                <a:lnTo>
                  <a:pt x="103449" y="15547"/>
                </a:lnTo>
                <a:lnTo>
                  <a:pt x="99659" y="15547"/>
                </a:lnTo>
                <a:lnTo>
                  <a:pt x="99659" y="11788"/>
                </a:lnTo>
                <a:close/>
                <a:moveTo>
                  <a:pt x="107424" y="11788"/>
                </a:moveTo>
                <a:lnTo>
                  <a:pt x="107424" y="15547"/>
                </a:lnTo>
                <a:lnTo>
                  <a:pt x="103634" y="15547"/>
                </a:lnTo>
                <a:lnTo>
                  <a:pt x="103634" y="11788"/>
                </a:lnTo>
                <a:close/>
                <a:moveTo>
                  <a:pt x="111400" y="11788"/>
                </a:moveTo>
                <a:lnTo>
                  <a:pt x="111400" y="15547"/>
                </a:lnTo>
                <a:lnTo>
                  <a:pt x="107609" y="15547"/>
                </a:lnTo>
                <a:lnTo>
                  <a:pt x="107609" y="11788"/>
                </a:lnTo>
                <a:close/>
                <a:moveTo>
                  <a:pt x="115376" y="11788"/>
                </a:moveTo>
                <a:lnTo>
                  <a:pt x="115376" y="15547"/>
                </a:lnTo>
                <a:lnTo>
                  <a:pt x="111585" y="15547"/>
                </a:lnTo>
                <a:lnTo>
                  <a:pt x="111585" y="11788"/>
                </a:lnTo>
                <a:close/>
                <a:moveTo>
                  <a:pt x="119351" y="11788"/>
                </a:moveTo>
                <a:lnTo>
                  <a:pt x="119351" y="15547"/>
                </a:lnTo>
                <a:lnTo>
                  <a:pt x="115560" y="15547"/>
                </a:lnTo>
                <a:lnTo>
                  <a:pt x="115560" y="11788"/>
                </a:lnTo>
                <a:close/>
                <a:moveTo>
                  <a:pt x="123326" y="11788"/>
                </a:moveTo>
                <a:lnTo>
                  <a:pt x="123326" y="15547"/>
                </a:lnTo>
                <a:lnTo>
                  <a:pt x="119535" y="15547"/>
                </a:lnTo>
                <a:lnTo>
                  <a:pt x="119535" y="11788"/>
                </a:lnTo>
                <a:close/>
                <a:moveTo>
                  <a:pt x="127301" y="11788"/>
                </a:moveTo>
                <a:lnTo>
                  <a:pt x="127301" y="15547"/>
                </a:lnTo>
                <a:lnTo>
                  <a:pt x="123510" y="15547"/>
                </a:lnTo>
                <a:lnTo>
                  <a:pt x="123510" y="11788"/>
                </a:lnTo>
                <a:close/>
                <a:moveTo>
                  <a:pt x="131277" y="11788"/>
                </a:moveTo>
                <a:lnTo>
                  <a:pt x="131277" y="15547"/>
                </a:lnTo>
                <a:lnTo>
                  <a:pt x="127485" y="15547"/>
                </a:lnTo>
                <a:lnTo>
                  <a:pt x="127485" y="11788"/>
                </a:lnTo>
                <a:close/>
                <a:moveTo>
                  <a:pt x="135252" y="11788"/>
                </a:moveTo>
                <a:lnTo>
                  <a:pt x="135252" y="15547"/>
                </a:lnTo>
                <a:lnTo>
                  <a:pt x="131461" y="15547"/>
                </a:lnTo>
                <a:lnTo>
                  <a:pt x="131461" y="11788"/>
                </a:lnTo>
                <a:close/>
                <a:moveTo>
                  <a:pt x="139227" y="11788"/>
                </a:moveTo>
                <a:lnTo>
                  <a:pt x="139227" y="15547"/>
                </a:lnTo>
                <a:lnTo>
                  <a:pt x="135436" y="15547"/>
                </a:lnTo>
                <a:lnTo>
                  <a:pt x="135436" y="11788"/>
                </a:lnTo>
                <a:close/>
                <a:moveTo>
                  <a:pt x="143202" y="11788"/>
                </a:moveTo>
                <a:lnTo>
                  <a:pt x="143202" y="15547"/>
                </a:lnTo>
                <a:lnTo>
                  <a:pt x="139411" y="15547"/>
                </a:lnTo>
                <a:lnTo>
                  <a:pt x="139411" y="11788"/>
                </a:lnTo>
                <a:close/>
                <a:moveTo>
                  <a:pt x="147177" y="11788"/>
                </a:moveTo>
                <a:lnTo>
                  <a:pt x="147177" y="15547"/>
                </a:lnTo>
                <a:lnTo>
                  <a:pt x="143387" y="15547"/>
                </a:lnTo>
                <a:lnTo>
                  <a:pt x="143387" y="11788"/>
                </a:lnTo>
                <a:close/>
                <a:moveTo>
                  <a:pt x="151224" y="11788"/>
                </a:moveTo>
                <a:lnTo>
                  <a:pt x="151224" y="15547"/>
                </a:lnTo>
                <a:lnTo>
                  <a:pt x="147362" y="15547"/>
                </a:lnTo>
                <a:lnTo>
                  <a:pt x="147362" y="11788"/>
                </a:lnTo>
                <a:close/>
                <a:moveTo>
                  <a:pt x="4068" y="15730"/>
                </a:moveTo>
                <a:lnTo>
                  <a:pt x="4068" y="19490"/>
                </a:lnTo>
                <a:lnTo>
                  <a:pt x="184" y="19490"/>
                </a:lnTo>
                <a:lnTo>
                  <a:pt x="184" y="15730"/>
                </a:lnTo>
                <a:close/>
                <a:moveTo>
                  <a:pt x="8043" y="15730"/>
                </a:moveTo>
                <a:lnTo>
                  <a:pt x="8043" y="19490"/>
                </a:lnTo>
                <a:lnTo>
                  <a:pt x="4252" y="19490"/>
                </a:lnTo>
                <a:lnTo>
                  <a:pt x="4252" y="15730"/>
                </a:lnTo>
                <a:close/>
                <a:moveTo>
                  <a:pt x="12018" y="15730"/>
                </a:moveTo>
                <a:lnTo>
                  <a:pt x="12018" y="19490"/>
                </a:lnTo>
                <a:lnTo>
                  <a:pt x="8227" y="19490"/>
                </a:lnTo>
                <a:lnTo>
                  <a:pt x="8227" y="15730"/>
                </a:lnTo>
                <a:close/>
                <a:moveTo>
                  <a:pt x="15993" y="15730"/>
                </a:moveTo>
                <a:lnTo>
                  <a:pt x="15993" y="19490"/>
                </a:lnTo>
                <a:lnTo>
                  <a:pt x="12202" y="19490"/>
                </a:lnTo>
                <a:lnTo>
                  <a:pt x="12202" y="15730"/>
                </a:lnTo>
                <a:close/>
                <a:moveTo>
                  <a:pt x="19968" y="15730"/>
                </a:moveTo>
                <a:lnTo>
                  <a:pt x="19968" y="19490"/>
                </a:lnTo>
                <a:lnTo>
                  <a:pt x="16177" y="19490"/>
                </a:lnTo>
                <a:lnTo>
                  <a:pt x="16177" y="15730"/>
                </a:lnTo>
                <a:close/>
                <a:moveTo>
                  <a:pt x="23944" y="15730"/>
                </a:moveTo>
                <a:lnTo>
                  <a:pt x="23944" y="19490"/>
                </a:lnTo>
                <a:lnTo>
                  <a:pt x="20153" y="19490"/>
                </a:lnTo>
                <a:lnTo>
                  <a:pt x="20153" y="15730"/>
                </a:lnTo>
                <a:close/>
                <a:moveTo>
                  <a:pt x="27919" y="15730"/>
                </a:moveTo>
                <a:lnTo>
                  <a:pt x="27919" y="19490"/>
                </a:lnTo>
                <a:lnTo>
                  <a:pt x="24129" y="19490"/>
                </a:lnTo>
                <a:lnTo>
                  <a:pt x="24129" y="15730"/>
                </a:lnTo>
                <a:close/>
                <a:moveTo>
                  <a:pt x="31895" y="15730"/>
                </a:moveTo>
                <a:lnTo>
                  <a:pt x="31895" y="19490"/>
                </a:lnTo>
                <a:lnTo>
                  <a:pt x="28104" y="19490"/>
                </a:lnTo>
                <a:lnTo>
                  <a:pt x="28104" y="15730"/>
                </a:lnTo>
                <a:close/>
                <a:moveTo>
                  <a:pt x="35870" y="15730"/>
                </a:moveTo>
                <a:lnTo>
                  <a:pt x="35870" y="19490"/>
                </a:lnTo>
                <a:lnTo>
                  <a:pt x="32079" y="19490"/>
                </a:lnTo>
                <a:lnTo>
                  <a:pt x="32079" y="15730"/>
                </a:lnTo>
                <a:close/>
                <a:moveTo>
                  <a:pt x="39845" y="15730"/>
                </a:moveTo>
                <a:lnTo>
                  <a:pt x="39845" y="19490"/>
                </a:lnTo>
                <a:lnTo>
                  <a:pt x="36054" y="19490"/>
                </a:lnTo>
                <a:lnTo>
                  <a:pt x="36054" y="15730"/>
                </a:lnTo>
                <a:close/>
                <a:moveTo>
                  <a:pt x="43821" y="15730"/>
                </a:moveTo>
                <a:lnTo>
                  <a:pt x="43821" y="19490"/>
                </a:lnTo>
                <a:lnTo>
                  <a:pt x="40029" y="19490"/>
                </a:lnTo>
                <a:lnTo>
                  <a:pt x="40029" y="15730"/>
                </a:lnTo>
                <a:close/>
                <a:moveTo>
                  <a:pt x="47796" y="15730"/>
                </a:moveTo>
                <a:lnTo>
                  <a:pt x="47796" y="19490"/>
                </a:lnTo>
                <a:lnTo>
                  <a:pt x="44005" y="19490"/>
                </a:lnTo>
                <a:lnTo>
                  <a:pt x="44005" y="15730"/>
                </a:lnTo>
                <a:close/>
                <a:moveTo>
                  <a:pt x="51771" y="15730"/>
                </a:moveTo>
                <a:lnTo>
                  <a:pt x="51771" y="19490"/>
                </a:lnTo>
                <a:lnTo>
                  <a:pt x="47980" y="19490"/>
                </a:lnTo>
                <a:lnTo>
                  <a:pt x="47980" y="15730"/>
                </a:lnTo>
                <a:close/>
                <a:moveTo>
                  <a:pt x="55746" y="15730"/>
                </a:moveTo>
                <a:lnTo>
                  <a:pt x="55746" y="19490"/>
                </a:lnTo>
                <a:lnTo>
                  <a:pt x="51956" y="19490"/>
                </a:lnTo>
                <a:lnTo>
                  <a:pt x="51956" y="15730"/>
                </a:lnTo>
                <a:close/>
                <a:moveTo>
                  <a:pt x="59721" y="15730"/>
                </a:moveTo>
                <a:lnTo>
                  <a:pt x="59721" y="19490"/>
                </a:lnTo>
                <a:lnTo>
                  <a:pt x="55931" y="19490"/>
                </a:lnTo>
                <a:lnTo>
                  <a:pt x="55931" y="15730"/>
                </a:lnTo>
                <a:close/>
                <a:moveTo>
                  <a:pt x="63696" y="15730"/>
                </a:moveTo>
                <a:lnTo>
                  <a:pt x="63696" y="19490"/>
                </a:lnTo>
                <a:lnTo>
                  <a:pt x="59906" y="19490"/>
                </a:lnTo>
                <a:lnTo>
                  <a:pt x="59906" y="15730"/>
                </a:lnTo>
                <a:close/>
                <a:moveTo>
                  <a:pt x="67672" y="15730"/>
                </a:moveTo>
                <a:lnTo>
                  <a:pt x="67672" y="19490"/>
                </a:lnTo>
                <a:lnTo>
                  <a:pt x="63881" y="19490"/>
                </a:lnTo>
                <a:lnTo>
                  <a:pt x="63881" y="15730"/>
                </a:lnTo>
                <a:close/>
                <a:moveTo>
                  <a:pt x="71648" y="15730"/>
                </a:moveTo>
                <a:lnTo>
                  <a:pt x="71648" y="19490"/>
                </a:lnTo>
                <a:lnTo>
                  <a:pt x="67857" y="19490"/>
                </a:lnTo>
                <a:lnTo>
                  <a:pt x="67857" y="15730"/>
                </a:lnTo>
                <a:close/>
                <a:moveTo>
                  <a:pt x="75623" y="15730"/>
                </a:moveTo>
                <a:lnTo>
                  <a:pt x="75623" y="19490"/>
                </a:lnTo>
                <a:lnTo>
                  <a:pt x="71832" y="19490"/>
                </a:lnTo>
                <a:lnTo>
                  <a:pt x="71832" y="15730"/>
                </a:lnTo>
                <a:close/>
                <a:moveTo>
                  <a:pt x="79598" y="15730"/>
                </a:moveTo>
                <a:lnTo>
                  <a:pt x="79598" y="19490"/>
                </a:lnTo>
                <a:lnTo>
                  <a:pt x="75807" y="19490"/>
                </a:lnTo>
                <a:lnTo>
                  <a:pt x="75807" y="15730"/>
                </a:lnTo>
                <a:close/>
                <a:moveTo>
                  <a:pt x="83573" y="15730"/>
                </a:moveTo>
                <a:lnTo>
                  <a:pt x="83573" y="19490"/>
                </a:lnTo>
                <a:lnTo>
                  <a:pt x="79782" y="19490"/>
                </a:lnTo>
                <a:lnTo>
                  <a:pt x="79782" y="15730"/>
                </a:lnTo>
                <a:close/>
                <a:moveTo>
                  <a:pt x="87549" y="15730"/>
                </a:moveTo>
                <a:lnTo>
                  <a:pt x="87549" y="19490"/>
                </a:lnTo>
                <a:lnTo>
                  <a:pt x="83757" y="19490"/>
                </a:lnTo>
                <a:lnTo>
                  <a:pt x="83757" y="15730"/>
                </a:lnTo>
                <a:close/>
                <a:moveTo>
                  <a:pt x="91524" y="15730"/>
                </a:moveTo>
                <a:lnTo>
                  <a:pt x="91524" y="19490"/>
                </a:lnTo>
                <a:lnTo>
                  <a:pt x="87733" y="19490"/>
                </a:lnTo>
                <a:lnTo>
                  <a:pt x="87733" y="15730"/>
                </a:lnTo>
                <a:close/>
                <a:moveTo>
                  <a:pt x="95499" y="15730"/>
                </a:moveTo>
                <a:lnTo>
                  <a:pt x="95499" y="19490"/>
                </a:lnTo>
                <a:lnTo>
                  <a:pt x="91708" y="19490"/>
                </a:lnTo>
                <a:lnTo>
                  <a:pt x="91708" y="15730"/>
                </a:lnTo>
                <a:close/>
                <a:moveTo>
                  <a:pt x="99474" y="15730"/>
                </a:moveTo>
                <a:lnTo>
                  <a:pt x="99474" y="19490"/>
                </a:lnTo>
                <a:lnTo>
                  <a:pt x="95684" y="19490"/>
                </a:lnTo>
                <a:lnTo>
                  <a:pt x="95684" y="15730"/>
                </a:lnTo>
                <a:close/>
                <a:moveTo>
                  <a:pt x="103449" y="15730"/>
                </a:moveTo>
                <a:lnTo>
                  <a:pt x="103449" y="19490"/>
                </a:lnTo>
                <a:lnTo>
                  <a:pt x="99659" y="19490"/>
                </a:lnTo>
                <a:lnTo>
                  <a:pt x="99659" y="15730"/>
                </a:lnTo>
                <a:close/>
                <a:moveTo>
                  <a:pt x="107424" y="15730"/>
                </a:moveTo>
                <a:lnTo>
                  <a:pt x="107424" y="19490"/>
                </a:lnTo>
                <a:lnTo>
                  <a:pt x="103634" y="19490"/>
                </a:lnTo>
                <a:lnTo>
                  <a:pt x="103634" y="15730"/>
                </a:lnTo>
                <a:close/>
                <a:moveTo>
                  <a:pt x="111400" y="15730"/>
                </a:moveTo>
                <a:lnTo>
                  <a:pt x="111400" y="19490"/>
                </a:lnTo>
                <a:lnTo>
                  <a:pt x="107609" y="19490"/>
                </a:lnTo>
                <a:lnTo>
                  <a:pt x="107609" y="15730"/>
                </a:lnTo>
                <a:close/>
                <a:moveTo>
                  <a:pt x="115376" y="15730"/>
                </a:moveTo>
                <a:lnTo>
                  <a:pt x="115376" y="19490"/>
                </a:lnTo>
                <a:lnTo>
                  <a:pt x="111585" y="19490"/>
                </a:lnTo>
                <a:lnTo>
                  <a:pt x="111585" y="15730"/>
                </a:lnTo>
                <a:close/>
                <a:moveTo>
                  <a:pt x="119351" y="15730"/>
                </a:moveTo>
                <a:lnTo>
                  <a:pt x="119351" y="19490"/>
                </a:lnTo>
                <a:lnTo>
                  <a:pt x="115560" y="19490"/>
                </a:lnTo>
                <a:lnTo>
                  <a:pt x="115560" y="15730"/>
                </a:lnTo>
                <a:close/>
                <a:moveTo>
                  <a:pt x="123326" y="15730"/>
                </a:moveTo>
                <a:lnTo>
                  <a:pt x="123326" y="19490"/>
                </a:lnTo>
                <a:lnTo>
                  <a:pt x="119535" y="19490"/>
                </a:lnTo>
                <a:lnTo>
                  <a:pt x="119535" y="15730"/>
                </a:lnTo>
                <a:close/>
                <a:moveTo>
                  <a:pt x="127301" y="15730"/>
                </a:moveTo>
                <a:lnTo>
                  <a:pt x="127301" y="19490"/>
                </a:lnTo>
                <a:lnTo>
                  <a:pt x="123510" y="19490"/>
                </a:lnTo>
                <a:lnTo>
                  <a:pt x="123510" y="15730"/>
                </a:lnTo>
                <a:close/>
                <a:moveTo>
                  <a:pt x="131277" y="15730"/>
                </a:moveTo>
                <a:lnTo>
                  <a:pt x="131277" y="19490"/>
                </a:lnTo>
                <a:lnTo>
                  <a:pt x="127485" y="19490"/>
                </a:lnTo>
                <a:lnTo>
                  <a:pt x="127485" y="15730"/>
                </a:lnTo>
                <a:close/>
                <a:moveTo>
                  <a:pt x="135252" y="15730"/>
                </a:moveTo>
                <a:lnTo>
                  <a:pt x="135252" y="19490"/>
                </a:lnTo>
                <a:lnTo>
                  <a:pt x="131461" y="19490"/>
                </a:lnTo>
                <a:lnTo>
                  <a:pt x="131461" y="15730"/>
                </a:lnTo>
                <a:close/>
                <a:moveTo>
                  <a:pt x="139227" y="15730"/>
                </a:moveTo>
                <a:lnTo>
                  <a:pt x="139227" y="19490"/>
                </a:lnTo>
                <a:lnTo>
                  <a:pt x="135436" y="19490"/>
                </a:lnTo>
                <a:lnTo>
                  <a:pt x="135436" y="15730"/>
                </a:lnTo>
                <a:close/>
                <a:moveTo>
                  <a:pt x="143202" y="15730"/>
                </a:moveTo>
                <a:lnTo>
                  <a:pt x="143202" y="19490"/>
                </a:lnTo>
                <a:lnTo>
                  <a:pt x="139411" y="19490"/>
                </a:lnTo>
                <a:lnTo>
                  <a:pt x="139411" y="15730"/>
                </a:lnTo>
                <a:close/>
                <a:moveTo>
                  <a:pt x="147177" y="15730"/>
                </a:moveTo>
                <a:lnTo>
                  <a:pt x="147177" y="19490"/>
                </a:lnTo>
                <a:lnTo>
                  <a:pt x="143387" y="19490"/>
                </a:lnTo>
                <a:lnTo>
                  <a:pt x="143387" y="15730"/>
                </a:lnTo>
                <a:close/>
                <a:moveTo>
                  <a:pt x="151224" y="15730"/>
                </a:moveTo>
                <a:lnTo>
                  <a:pt x="151224" y="19490"/>
                </a:lnTo>
                <a:lnTo>
                  <a:pt x="147362" y="19490"/>
                </a:lnTo>
                <a:lnTo>
                  <a:pt x="147362" y="15730"/>
                </a:lnTo>
                <a:close/>
                <a:moveTo>
                  <a:pt x="4068" y="19673"/>
                </a:moveTo>
                <a:lnTo>
                  <a:pt x="4068" y="23432"/>
                </a:lnTo>
                <a:lnTo>
                  <a:pt x="184" y="23432"/>
                </a:lnTo>
                <a:lnTo>
                  <a:pt x="184" y="19673"/>
                </a:lnTo>
                <a:close/>
                <a:moveTo>
                  <a:pt x="8043" y="19673"/>
                </a:moveTo>
                <a:lnTo>
                  <a:pt x="8043" y="23432"/>
                </a:lnTo>
                <a:lnTo>
                  <a:pt x="4252" y="23432"/>
                </a:lnTo>
                <a:lnTo>
                  <a:pt x="4252" y="19673"/>
                </a:lnTo>
                <a:close/>
                <a:moveTo>
                  <a:pt x="12018" y="19673"/>
                </a:moveTo>
                <a:lnTo>
                  <a:pt x="12018" y="23432"/>
                </a:lnTo>
                <a:lnTo>
                  <a:pt x="8227" y="23432"/>
                </a:lnTo>
                <a:lnTo>
                  <a:pt x="8227" y="19673"/>
                </a:lnTo>
                <a:close/>
                <a:moveTo>
                  <a:pt x="15993" y="19673"/>
                </a:moveTo>
                <a:lnTo>
                  <a:pt x="15993" y="23432"/>
                </a:lnTo>
                <a:lnTo>
                  <a:pt x="12202" y="23432"/>
                </a:lnTo>
                <a:lnTo>
                  <a:pt x="12202" y="19673"/>
                </a:lnTo>
                <a:close/>
                <a:moveTo>
                  <a:pt x="19968" y="19673"/>
                </a:moveTo>
                <a:lnTo>
                  <a:pt x="19968" y="23432"/>
                </a:lnTo>
                <a:lnTo>
                  <a:pt x="16177" y="23432"/>
                </a:lnTo>
                <a:lnTo>
                  <a:pt x="16177" y="19673"/>
                </a:lnTo>
                <a:close/>
                <a:moveTo>
                  <a:pt x="23944" y="19673"/>
                </a:moveTo>
                <a:lnTo>
                  <a:pt x="23944" y="23432"/>
                </a:lnTo>
                <a:lnTo>
                  <a:pt x="20153" y="23432"/>
                </a:lnTo>
                <a:lnTo>
                  <a:pt x="20153" y="19673"/>
                </a:lnTo>
                <a:close/>
                <a:moveTo>
                  <a:pt x="27919" y="19673"/>
                </a:moveTo>
                <a:lnTo>
                  <a:pt x="27919" y="23432"/>
                </a:lnTo>
                <a:lnTo>
                  <a:pt x="24129" y="23432"/>
                </a:lnTo>
                <a:lnTo>
                  <a:pt x="24129" y="19673"/>
                </a:lnTo>
                <a:close/>
                <a:moveTo>
                  <a:pt x="31895" y="19673"/>
                </a:moveTo>
                <a:lnTo>
                  <a:pt x="31895" y="23432"/>
                </a:lnTo>
                <a:lnTo>
                  <a:pt x="28104" y="23432"/>
                </a:lnTo>
                <a:lnTo>
                  <a:pt x="28104" y="19673"/>
                </a:lnTo>
                <a:close/>
                <a:moveTo>
                  <a:pt x="35870" y="19673"/>
                </a:moveTo>
                <a:lnTo>
                  <a:pt x="35870" y="23432"/>
                </a:lnTo>
                <a:lnTo>
                  <a:pt x="32079" y="23432"/>
                </a:lnTo>
                <a:lnTo>
                  <a:pt x="32079" y="19673"/>
                </a:lnTo>
                <a:close/>
                <a:moveTo>
                  <a:pt x="39845" y="19673"/>
                </a:moveTo>
                <a:lnTo>
                  <a:pt x="39845" y="23432"/>
                </a:lnTo>
                <a:lnTo>
                  <a:pt x="36054" y="23432"/>
                </a:lnTo>
                <a:lnTo>
                  <a:pt x="36054" y="19673"/>
                </a:lnTo>
                <a:close/>
                <a:moveTo>
                  <a:pt x="43821" y="19673"/>
                </a:moveTo>
                <a:lnTo>
                  <a:pt x="43821" y="23432"/>
                </a:lnTo>
                <a:lnTo>
                  <a:pt x="40029" y="23432"/>
                </a:lnTo>
                <a:lnTo>
                  <a:pt x="40029" y="19673"/>
                </a:lnTo>
                <a:close/>
                <a:moveTo>
                  <a:pt x="47796" y="19673"/>
                </a:moveTo>
                <a:lnTo>
                  <a:pt x="47796" y="23432"/>
                </a:lnTo>
                <a:lnTo>
                  <a:pt x="44005" y="23432"/>
                </a:lnTo>
                <a:lnTo>
                  <a:pt x="44005" y="19673"/>
                </a:lnTo>
                <a:close/>
                <a:moveTo>
                  <a:pt x="51771" y="19673"/>
                </a:moveTo>
                <a:lnTo>
                  <a:pt x="51771" y="23432"/>
                </a:lnTo>
                <a:lnTo>
                  <a:pt x="47980" y="23432"/>
                </a:lnTo>
                <a:lnTo>
                  <a:pt x="47980" y="19673"/>
                </a:lnTo>
                <a:close/>
                <a:moveTo>
                  <a:pt x="55746" y="19673"/>
                </a:moveTo>
                <a:lnTo>
                  <a:pt x="55746" y="23432"/>
                </a:lnTo>
                <a:lnTo>
                  <a:pt x="51956" y="23432"/>
                </a:lnTo>
                <a:lnTo>
                  <a:pt x="51956" y="19673"/>
                </a:lnTo>
                <a:close/>
                <a:moveTo>
                  <a:pt x="59721" y="19673"/>
                </a:moveTo>
                <a:lnTo>
                  <a:pt x="59721" y="23432"/>
                </a:lnTo>
                <a:lnTo>
                  <a:pt x="55931" y="23432"/>
                </a:lnTo>
                <a:lnTo>
                  <a:pt x="55931" y="19673"/>
                </a:lnTo>
                <a:close/>
                <a:moveTo>
                  <a:pt x="63696" y="19673"/>
                </a:moveTo>
                <a:lnTo>
                  <a:pt x="63696" y="23432"/>
                </a:lnTo>
                <a:lnTo>
                  <a:pt x="59906" y="23432"/>
                </a:lnTo>
                <a:lnTo>
                  <a:pt x="59906" y="19673"/>
                </a:lnTo>
                <a:close/>
                <a:moveTo>
                  <a:pt x="67672" y="19673"/>
                </a:moveTo>
                <a:lnTo>
                  <a:pt x="67672" y="23432"/>
                </a:lnTo>
                <a:lnTo>
                  <a:pt x="63881" y="23432"/>
                </a:lnTo>
                <a:lnTo>
                  <a:pt x="63881" y="19673"/>
                </a:lnTo>
                <a:close/>
                <a:moveTo>
                  <a:pt x="71648" y="19673"/>
                </a:moveTo>
                <a:lnTo>
                  <a:pt x="71648" y="23432"/>
                </a:lnTo>
                <a:lnTo>
                  <a:pt x="67857" y="23432"/>
                </a:lnTo>
                <a:lnTo>
                  <a:pt x="67857" y="19673"/>
                </a:lnTo>
                <a:close/>
                <a:moveTo>
                  <a:pt x="75623" y="19673"/>
                </a:moveTo>
                <a:lnTo>
                  <a:pt x="75623" y="23432"/>
                </a:lnTo>
                <a:lnTo>
                  <a:pt x="71832" y="23432"/>
                </a:lnTo>
                <a:lnTo>
                  <a:pt x="71832" y="19673"/>
                </a:lnTo>
                <a:close/>
                <a:moveTo>
                  <a:pt x="79598" y="19673"/>
                </a:moveTo>
                <a:lnTo>
                  <a:pt x="79598" y="23432"/>
                </a:lnTo>
                <a:lnTo>
                  <a:pt x="75807" y="23432"/>
                </a:lnTo>
                <a:lnTo>
                  <a:pt x="75807" y="19673"/>
                </a:lnTo>
                <a:close/>
                <a:moveTo>
                  <a:pt x="83573" y="19673"/>
                </a:moveTo>
                <a:lnTo>
                  <a:pt x="83573" y="23432"/>
                </a:lnTo>
                <a:lnTo>
                  <a:pt x="79782" y="23432"/>
                </a:lnTo>
                <a:lnTo>
                  <a:pt x="79782" y="19673"/>
                </a:lnTo>
                <a:close/>
                <a:moveTo>
                  <a:pt x="87549" y="19673"/>
                </a:moveTo>
                <a:lnTo>
                  <a:pt x="87549" y="23432"/>
                </a:lnTo>
                <a:lnTo>
                  <a:pt x="83757" y="23432"/>
                </a:lnTo>
                <a:lnTo>
                  <a:pt x="83757" y="19673"/>
                </a:lnTo>
                <a:close/>
                <a:moveTo>
                  <a:pt x="91524" y="19673"/>
                </a:moveTo>
                <a:lnTo>
                  <a:pt x="91524" y="23432"/>
                </a:lnTo>
                <a:lnTo>
                  <a:pt x="87733" y="23432"/>
                </a:lnTo>
                <a:lnTo>
                  <a:pt x="87733" y="19673"/>
                </a:lnTo>
                <a:close/>
                <a:moveTo>
                  <a:pt x="95499" y="19673"/>
                </a:moveTo>
                <a:lnTo>
                  <a:pt x="95499" y="23432"/>
                </a:lnTo>
                <a:lnTo>
                  <a:pt x="91708" y="23432"/>
                </a:lnTo>
                <a:lnTo>
                  <a:pt x="91708" y="19673"/>
                </a:lnTo>
                <a:close/>
                <a:moveTo>
                  <a:pt x="99474" y="19673"/>
                </a:moveTo>
                <a:lnTo>
                  <a:pt x="99474" y="23432"/>
                </a:lnTo>
                <a:lnTo>
                  <a:pt x="95684" y="23432"/>
                </a:lnTo>
                <a:lnTo>
                  <a:pt x="95684" y="19673"/>
                </a:lnTo>
                <a:close/>
                <a:moveTo>
                  <a:pt x="103449" y="19673"/>
                </a:moveTo>
                <a:lnTo>
                  <a:pt x="103449" y="23432"/>
                </a:lnTo>
                <a:lnTo>
                  <a:pt x="99659" y="23432"/>
                </a:lnTo>
                <a:lnTo>
                  <a:pt x="99659" y="19673"/>
                </a:lnTo>
                <a:close/>
                <a:moveTo>
                  <a:pt x="107424" y="19673"/>
                </a:moveTo>
                <a:lnTo>
                  <a:pt x="107424" y="23432"/>
                </a:lnTo>
                <a:lnTo>
                  <a:pt x="103634" y="23432"/>
                </a:lnTo>
                <a:lnTo>
                  <a:pt x="103634" y="19673"/>
                </a:lnTo>
                <a:close/>
                <a:moveTo>
                  <a:pt x="111400" y="19673"/>
                </a:moveTo>
                <a:lnTo>
                  <a:pt x="111400" y="23432"/>
                </a:lnTo>
                <a:lnTo>
                  <a:pt x="107609" y="23432"/>
                </a:lnTo>
                <a:lnTo>
                  <a:pt x="107609" y="19673"/>
                </a:lnTo>
                <a:close/>
                <a:moveTo>
                  <a:pt x="115376" y="19673"/>
                </a:moveTo>
                <a:lnTo>
                  <a:pt x="115376" y="23432"/>
                </a:lnTo>
                <a:lnTo>
                  <a:pt x="111585" y="23432"/>
                </a:lnTo>
                <a:lnTo>
                  <a:pt x="111585" y="19673"/>
                </a:lnTo>
                <a:close/>
                <a:moveTo>
                  <a:pt x="119351" y="19673"/>
                </a:moveTo>
                <a:lnTo>
                  <a:pt x="119351" y="23432"/>
                </a:lnTo>
                <a:lnTo>
                  <a:pt x="115560" y="23432"/>
                </a:lnTo>
                <a:lnTo>
                  <a:pt x="115560" y="19673"/>
                </a:lnTo>
                <a:close/>
                <a:moveTo>
                  <a:pt x="123326" y="19673"/>
                </a:moveTo>
                <a:lnTo>
                  <a:pt x="123326" y="23432"/>
                </a:lnTo>
                <a:lnTo>
                  <a:pt x="119535" y="23432"/>
                </a:lnTo>
                <a:lnTo>
                  <a:pt x="119535" y="19673"/>
                </a:lnTo>
                <a:close/>
                <a:moveTo>
                  <a:pt x="127301" y="19673"/>
                </a:moveTo>
                <a:lnTo>
                  <a:pt x="127301" y="23432"/>
                </a:lnTo>
                <a:lnTo>
                  <a:pt x="123510" y="23432"/>
                </a:lnTo>
                <a:lnTo>
                  <a:pt x="123510" y="19673"/>
                </a:lnTo>
                <a:close/>
                <a:moveTo>
                  <a:pt x="131277" y="19673"/>
                </a:moveTo>
                <a:lnTo>
                  <a:pt x="131277" y="23432"/>
                </a:lnTo>
                <a:lnTo>
                  <a:pt x="127485" y="23432"/>
                </a:lnTo>
                <a:lnTo>
                  <a:pt x="127485" y="19673"/>
                </a:lnTo>
                <a:close/>
                <a:moveTo>
                  <a:pt x="135252" y="19673"/>
                </a:moveTo>
                <a:lnTo>
                  <a:pt x="135252" y="23432"/>
                </a:lnTo>
                <a:lnTo>
                  <a:pt x="131461" y="23432"/>
                </a:lnTo>
                <a:lnTo>
                  <a:pt x="131461" y="19673"/>
                </a:lnTo>
                <a:close/>
                <a:moveTo>
                  <a:pt x="139227" y="19673"/>
                </a:moveTo>
                <a:lnTo>
                  <a:pt x="139227" y="23432"/>
                </a:lnTo>
                <a:lnTo>
                  <a:pt x="135436" y="23432"/>
                </a:lnTo>
                <a:lnTo>
                  <a:pt x="135436" y="19673"/>
                </a:lnTo>
                <a:close/>
                <a:moveTo>
                  <a:pt x="143202" y="19673"/>
                </a:moveTo>
                <a:lnTo>
                  <a:pt x="143202" y="23432"/>
                </a:lnTo>
                <a:lnTo>
                  <a:pt x="139411" y="23432"/>
                </a:lnTo>
                <a:lnTo>
                  <a:pt x="139411" y="19673"/>
                </a:lnTo>
                <a:close/>
                <a:moveTo>
                  <a:pt x="147177" y="19673"/>
                </a:moveTo>
                <a:lnTo>
                  <a:pt x="147177" y="23432"/>
                </a:lnTo>
                <a:lnTo>
                  <a:pt x="143387" y="23432"/>
                </a:lnTo>
                <a:lnTo>
                  <a:pt x="143387" y="19673"/>
                </a:lnTo>
                <a:close/>
                <a:moveTo>
                  <a:pt x="151224" y="19673"/>
                </a:moveTo>
                <a:lnTo>
                  <a:pt x="151224" y="23432"/>
                </a:lnTo>
                <a:lnTo>
                  <a:pt x="147362" y="23432"/>
                </a:lnTo>
                <a:lnTo>
                  <a:pt x="147362" y="19673"/>
                </a:lnTo>
                <a:close/>
                <a:moveTo>
                  <a:pt x="4068" y="23615"/>
                </a:moveTo>
                <a:lnTo>
                  <a:pt x="4068" y="27376"/>
                </a:lnTo>
                <a:lnTo>
                  <a:pt x="184" y="27376"/>
                </a:lnTo>
                <a:lnTo>
                  <a:pt x="184" y="23615"/>
                </a:lnTo>
                <a:close/>
                <a:moveTo>
                  <a:pt x="8043" y="23615"/>
                </a:moveTo>
                <a:lnTo>
                  <a:pt x="8043" y="27376"/>
                </a:lnTo>
                <a:lnTo>
                  <a:pt x="4252" y="27376"/>
                </a:lnTo>
                <a:lnTo>
                  <a:pt x="4252" y="23615"/>
                </a:lnTo>
                <a:close/>
                <a:moveTo>
                  <a:pt x="12018" y="23615"/>
                </a:moveTo>
                <a:lnTo>
                  <a:pt x="12018" y="27376"/>
                </a:lnTo>
                <a:lnTo>
                  <a:pt x="8227" y="27376"/>
                </a:lnTo>
                <a:lnTo>
                  <a:pt x="8227" y="23615"/>
                </a:lnTo>
                <a:close/>
                <a:moveTo>
                  <a:pt x="15993" y="23615"/>
                </a:moveTo>
                <a:lnTo>
                  <a:pt x="15993" y="27376"/>
                </a:lnTo>
                <a:lnTo>
                  <a:pt x="12202" y="27376"/>
                </a:lnTo>
                <a:lnTo>
                  <a:pt x="12202" y="23615"/>
                </a:lnTo>
                <a:close/>
                <a:moveTo>
                  <a:pt x="19968" y="23615"/>
                </a:moveTo>
                <a:lnTo>
                  <a:pt x="19968" y="27376"/>
                </a:lnTo>
                <a:lnTo>
                  <a:pt x="16177" y="27376"/>
                </a:lnTo>
                <a:lnTo>
                  <a:pt x="16177" y="23615"/>
                </a:lnTo>
                <a:close/>
                <a:moveTo>
                  <a:pt x="23944" y="23615"/>
                </a:moveTo>
                <a:lnTo>
                  <a:pt x="23944" y="27376"/>
                </a:lnTo>
                <a:lnTo>
                  <a:pt x="20153" y="27376"/>
                </a:lnTo>
                <a:lnTo>
                  <a:pt x="20153" y="23615"/>
                </a:lnTo>
                <a:close/>
                <a:moveTo>
                  <a:pt x="27919" y="23615"/>
                </a:moveTo>
                <a:lnTo>
                  <a:pt x="27919" y="27376"/>
                </a:lnTo>
                <a:lnTo>
                  <a:pt x="24129" y="27376"/>
                </a:lnTo>
                <a:lnTo>
                  <a:pt x="24129" y="23615"/>
                </a:lnTo>
                <a:close/>
                <a:moveTo>
                  <a:pt x="31895" y="23615"/>
                </a:moveTo>
                <a:lnTo>
                  <a:pt x="31895" y="27376"/>
                </a:lnTo>
                <a:lnTo>
                  <a:pt x="28104" y="27376"/>
                </a:lnTo>
                <a:lnTo>
                  <a:pt x="28104" y="23615"/>
                </a:lnTo>
                <a:close/>
                <a:moveTo>
                  <a:pt x="35870" y="23615"/>
                </a:moveTo>
                <a:lnTo>
                  <a:pt x="35870" y="27376"/>
                </a:lnTo>
                <a:lnTo>
                  <a:pt x="32079" y="27376"/>
                </a:lnTo>
                <a:lnTo>
                  <a:pt x="32079" y="23615"/>
                </a:lnTo>
                <a:close/>
                <a:moveTo>
                  <a:pt x="39845" y="23615"/>
                </a:moveTo>
                <a:lnTo>
                  <a:pt x="39845" y="27376"/>
                </a:lnTo>
                <a:lnTo>
                  <a:pt x="36054" y="27376"/>
                </a:lnTo>
                <a:lnTo>
                  <a:pt x="36054" y="23615"/>
                </a:lnTo>
                <a:close/>
                <a:moveTo>
                  <a:pt x="43821" y="23615"/>
                </a:moveTo>
                <a:lnTo>
                  <a:pt x="43821" y="27376"/>
                </a:lnTo>
                <a:lnTo>
                  <a:pt x="40029" y="27376"/>
                </a:lnTo>
                <a:lnTo>
                  <a:pt x="40029" y="23615"/>
                </a:lnTo>
                <a:close/>
                <a:moveTo>
                  <a:pt x="47796" y="23615"/>
                </a:moveTo>
                <a:lnTo>
                  <a:pt x="47796" y="27376"/>
                </a:lnTo>
                <a:lnTo>
                  <a:pt x="44005" y="27376"/>
                </a:lnTo>
                <a:lnTo>
                  <a:pt x="44005" y="23615"/>
                </a:lnTo>
                <a:close/>
                <a:moveTo>
                  <a:pt x="51771" y="23615"/>
                </a:moveTo>
                <a:lnTo>
                  <a:pt x="51771" y="27376"/>
                </a:lnTo>
                <a:lnTo>
                  <a:pt x="47980" y="27376"/>
                </a:lnTo>
                <a:lnTo>
                  <a:pt x="47980" y="23615"/>
                </a:lnTo>
                <a:close/>
                <a:moveTo>
                  <a:pt x="55746" y="23615"/>
                </a:moveTo>
                <a:lnTo>
                  <a:pt x="55746" y="27376"/>
                </a:lnTo>
                <a:lnTo>
                  <a:pt x="51956" y="27376"/>
                </a:lnTo>
                <a:lnTo>
                  <a:pt x="51956" y="23615"/>
                </a:lnTo>
                <a:close/>
                <a:moveTo>
                  <a:pt x="59721" y="23615"/>
                </a:moveTo>
                <a:lnTo>
                  <a:pt x="59721" y="27376"/>
                </a:lnTo>
                <a:lnTo>
                  <a:pt x="55931" y="27376"/>
                </a:lnTo>
                <a:lnTo>
                  <a:pt x="55931" y="23615"/>
                </a:lnTo>
                <a:close/>
                <a:moveTo>
                  <a:pt x="63696" y="23615"/>
                </a:moveTo>
                <a:lnTo>
                  <a:pt x="63696" y="27376"/>
                </a:lnTo>
                <a:lnTo>
                  <a:pt x="59906" y="27376"/>
                </a:lnTo>
                <a:lnTo>
                  <a:pt x="59906" y="23615"/>
                </a:lnTo>
                <a:close/>
                <a:moveTo>
                  <a:pt x="67672" y="23615"/>
                </a:moveTo>
                <a:lnTo>
                  <a:pt x="67672" y="27376"/>
                </a:lnTo>
                <a:lnTo>
                  <a:pt x="63881" y="27376"/>
                </a:lnTo>
                <a:lnTo>
                  <a:pt x="63881" y="23615"/>
                </a:lnTo>
                <a:close/>
                <a:moveTo>
                  <a:pt x="71648" y="23615"/>
                </a:moveTo>
                <a:lnTo>
                  <a:pt x="71648" y="27376"/>
                </a:lnTo>
                <a:lnTo>
                  <a:pt x="67857" y="27376"/>
                </a:lnTo>
                <a:lnTo>
                  <a:pt x="67857" y="23615"/>
                </a:lnTo>
                <a:close/>
                <a:moveTo>
                  <a:pt x="75623" y="23615"/>
                </a:moveTo>
                <a:lnTo>
                  <a:pt x="75623" y="27376"/>
                </a:lnTo>
                <a:lnTo>
                  <a:pt x="71832" y="27376"/>
                </a:lnTo>
                <a:lnTo>
                  <a:pt x="71832" y="23615"/>
                </a:lnTo>
                <a:close/>
                <a:moveTo>
                  <a:pt x="79598" y="23615"/>
                </a:moveTo>
                <a:lnTo>
                  <a:pt x="79598" y="27376"/>
                </a:lnTo>
                <a:lnTo>
                  <a:pt x="75807" y="27376"/>
                </a:lnTo>
                <a:lnTo>
                  <a:pt x="75807" y="23615"/>
                </a:lnTo>
                <a:close/>
                <a:moveTo>
                  <a:pt x="83573" y="23615"/>
                </a:moveTo>
                <a:lnTo>
                  <a:pt x="83573" y="27376"/>
                </a:lnTo>
                <a:lnTo>
                  <a:pt x="79782" y="27376"/>
                </a:lnTo>
                <a:lnTo>
                  <a:pt x="79782" y="23615"/>
                </a:lnTo>
                <a:close/>
                <a:moveTo>
                  <a:pt x="87549" y="23615"/>
                </a:moveTo>
                <a:lnTo>
                  <a:pt x="87549" y="27376"/>
                </a:lnTo>
                <a:lnTo>
                  <a:pt x="83757" y="27376"/>
                </a:lnTo>
                <a:lnTo>
                  <a:pt x="83757" y="23615"/>
                </a:lnTo>
                <a:close/>
                <a:moveTo>
                  <a:pt x="91524" y="23615"/>
                </a:moveTo>
                <a:lnTo>
                  <a:pt x="91524" y="27376"/>
                </a:lnTo>
                <a:lnTo>
                  <a:pt x="87733" y="27376"/>
                </a:lnTo>
                <a:lnTo>
                  <a:pt x="87733" y="23615"/>
                </a:lnTo>
                <a:close/>
                <a:moveTo>
                  <a:pt x="95499" y="23615"/>
                </a:moveTo>
                <a:lnTo>
                  <a:pt x="95499" y="27376"/>
                </a:lnTo>
                <a:lnTo>
                  <a:pt x="91708" y="27376"/>
                </a:lnTo>
                <a:lnTo>
                  <a:pt x="91708" y="23615"/>
                </a:lnTo>
                <a:close/>
                <a:moveTo>
                  <a:pt x="99474" y="23615"/>
                </a:moveTo>
                <a:lnTo>
                  <a:pt x="99474" y="27376"/>
                </a:lnTo>
                <a:lnTo>
                  <a:pt x="95684" y="27376"/>
                </a:lnTo>
                <a:lnTo>
                  <a:pt x="95684" y="23615"/>
                </a:lnTo>
                <a:close/>
                <a:moveTo>
                  <a:pt x="103449" y="23615"/>
                </a:moveTo>
                <a:lnTo>
                  <a:pt x="103449" y="27376"/>
                </a:lnTo>
                <a:lnTo>
                  <a:pt x="99659" y="27376"/>
                </a:lnTo>
                <a:lnTo>
                  <a:pt x="99659" y="23615"/>
                </a:lnTo>
                <a:close/>
                <a:moveTo>
                  <a:pt x="107424" y="23615"/>
                </a:moveTo>
                <a:lnTo>
                  <a:pt x="107424" y="27376"/>
                </a:lnTo>
                <a:lnTo>
                  <a:pt x="103634" y="27376"/>
                </a:lnTo>
                <a:lnTo>
                  <a:pt x="103634" y="23615"/>
                </a:lnTo>
                <a:close/>
                <a:moveTo>
                  <a:pt x="111400" y="23615"/>
                </a:moveTo>
                <a:lnTo>
                  <a:pt x="111400" y="27376"/>
                </a:lnTo>
                <a:lnTo>
                  <a:pt x="107609" y="27376"/>
                </a:lnTo>
                <a:lnTo>
                  <a:pt x="107609" y="23615"/>
                </a:lnTo>
                <a:close/>
                <a:moveTo>
                  <a:pt x="115376" y="23615"/>
                </a:moveTo>
                <a:lnTo>
                  <a:pt x="115376" y="27376"/>
                </a:lnTo>
                <a:lnTo>
                  <a:pt x="111585" y="27376"/>
                </a:lnTo>
                <a:lnTo>
                  <a:pt x="111585" y="23615"/>
                </a:lnTo>
                <a:close/>
                <a:moveTo>
                  <a:pt x="119351" y="23615"/>
                </a:moveTo>
                <a:lnTo>
                  <a:pt x="119351" y="27376"/>
                </a:lnTo>
                <a:lnTo>
                  <a:pt x="115560" y="27376"/>
                </a:lnTo>
                <a:lnTo>
                  <a:pt x="115560" y="23615"/>
                </a:lnTo>
                <a:close/>
                <a:moveTo>
                  <a:pt x="123326" y="23615"/>
                </a:moveTo>
                <a:lnTo>
                  <a:pt x="123326" y="27376"/>
                </a:lnTo>
                <a:lnTo>
                  <a:pt x="119535" y="27376"/>
                </a:lnTo>
                <a:lnTo>
                  <a:pt x="119535" y="23615"/>
                </a:lnTo>
                <a:close/>
                <a:moveTo>
                  <a:pt x="127301" y="23615"/>
                </a:moveTo>
                <a:lnTo>
                  <a:pt x="127301" y="27376"/>
                </a:lnTo>
                <a:lnTo>
                  <a:pt x="123510" y="27376"/>
                </a:lnTo>
                <a:lnTo>
                  <a:pt x="123510" y="23615"/>
                </a:lnTo>
                <a:close/>
                <a:moveTo>
                  <a:pt x="131277" y="23615"/>
                </a:moveTo>
                <a:lnTo>
                  <a:pt x="131277" y="27376"/>
                </a:lnTo>
                <a:lnTo>
                  <a:pt x="127485" y="27376"/>
                </a:lnTo>
                <a:lnTo>
                  <a:pt x="127485" y="23615"/>
                </a:lnTo>
                <a:close/>
                <a:moveTo>
                  <a:pt x="135252" y="23615"/>
                </a:moveTo>
                <a:lnTo>
                  <a:pt x="135252" y="27376"/>
                </a:lnTo>
                <a:lnTo>
                  <a:pt x="131461" y="27376"/>
                </a:lnTo>
                <a:lnTo>
                  <a:pt x="131461" y="23615"/>
                </a:lnTo>
                <a:close/>
                <a:moveTo>
                  <a:pt x="139227" y="23615"/>
                </a:moveTo>
                <a:lnTo>
                  <a:pt x="139227" y="27376"/>
                </a:lnTo>
                <a:lnTo>
                  <a:pt x="135436" y="27376"/>
                </a:lnTo>
                <a:lnTo>
                  <a:pt x="135436" y="23615"/>
                </a:lnTo>
                <a:close/>
                <a:moveTo>
                  <a:pt x="143202" y="23615"/>
                </a:moveTo>
                <a:lnTo>
                  <a:pt x="143202" y="27376"/>
                </a:lnTo>
                <a:lnTo>
                  <a:pt x="139411" y="27376"/>
                </a:lnTo>
                <a:lnTo>
                  <a:pt x="139411" y="23615"/>
                </a:lnTo>
                <a:close/>
                <a:moveTo>
                  <a:pt x="147177" y="23615"/>
                </a:moveTo>
                <a:lnTo>
                  <a:pt x="147177" y="27376"/>
                </a:lnTo>
                <a:lnTo>
                  <a:pt x="143387" y="27376"/>
                </a:lnTo>
                <a:lnTo>
                  <a:pt x="143387" y="23615"/>
                </a:lnTo>
                <a:close/>
                <a:moveTo>
                  <a:pt x="151224" y="23615"/>
                </a:moveTo>
                <a:lnTo>
                  <a:pt x="151224" y="27376"/>
                </a:lnTo>
                <a:lnTo>
                  <a:pt x="147362" y="27376"/>
                </a:lnTo>
                <a:lnTo>
                  <a:pt x="147362" y="23615"/>
                </a:lnTo>
                <a:close/>
                <a:moveTo>
                  <a:pt x="4068" y="27559"/>
                </a:moveTo>
                <a:lnTo>
                  <a:pt x="4068" y="31318"/>
                </a:lnTo>
                <a:lnTo>
                  <a:pt x="184" y="31318"/>
                </a:lnTo>
                <a:lnTo>
                  <a:pt x="184" y="27559"/>
                </a:lnTo>
                <a:close/>
                <a:moveTo>
                  <a:pt x="8043" y="27559"/>
                </a:moveTo>
                <a:lnTo>
                  <a:pt x="8043" y="31318"/>
                </a:lnTo>
                <a:lnTo>
                  <a:pt x="4252" y="31318"/>
                </a:lnTo>
                <a:lnTo>
                  <a:pt x="4252" y="27559"/>
                </a:lnTo>
                <a:close/>
                <a:moveTo>
                  <a:pt x="12018" y="27559"/>
                </a:moveTo>
                <a:lnTo>
                  <a:pt x="12018" y="31318"/>
                </a:lnTo>
                <a:lnTo>
                  <a:pt x="8227" y="31318"/>
                </a:lnTo>
                <a:lnTo>
                  <a:pt x="8227" y="27559"/>
                </a:lnTo>
                <a:close/>
                <a:moveTo>
                  <a:pt x="15993" y="27559"/>
                </a:moveTo>
                <a:lnTo>
                  <a:pt x="15993" y="31318"/>
                </a:lnTo>
                <a:lnTo>
                  <a:pt x="12202" y="31318"/>
                </a:lnTo>
                <a:lnTo>
                  <a:pt x="12202" y="27559"/>
                </a:lnTo>
                <a:close/>
                <a:moveTo>
                  <a:pt x="19968" y="27559"/>
                </a:moveTo>
                <a:lnTo>
                  <a:pt x="19968" y="31318"/>
                </a:lnTo>
                <a:lnTo>
                  <a:pt x="16177" y="31318"/>
                </a:lnTo>
                <a:lnTo>
                  <a:pt x="16177" y="27559"/>
                </a:lnTo>
                <a:close/>
                <a:moveTo>
                  <a:pt x="23944" y="27559"/>
                </a:moveTo>
                <a:lnTo>
                  <a:pt x="23944" y="31318"/>
                </a:lnTo>
                <a:lnTo>
                  <a:pt x="20153" y="31318"/>
                </a:lnTo>
                <a:lnTo>
                  <a:pt x="20153" y="27559"/>
                </a:lnTo>
                <a:close/>
                <a:moveTo>
                  <a:pt x="27919" y="27559"/>
                </a:moveTo>
                <a:lnTo>
                  <a:pt x="27919" y="31318"/>
                </a:lnTo>
                <a:lnTo>
                  <a:pt x="24129" y="31318"/>
                </a:lnTo>
                <a:lnTo>
                  <a:pt x="24129" y="27559"/>
                </a:lnTo>
                <a:close/>
                <a:moveTo>
                  <a:pt x="31895" y="27559"/>
                </a:moveTo>
                <a:lnTo>
                  <a:pt x="31895" y="31318"/>
                </a:lnTo>
                <a:lnTo>
                  <a:pt x="28104" y="31318"/>
                </a:lnTo>
                <a:lnTo>
                  <a:pt x="28104" y="27559"/>
                </a:lnTo>
                <a:close/>
                <a:moveTo>
                  <a:pt x="35870" y="27559"/>
                </a:moveTo>
                <a:lnTo>
                  <a:pt x="35870" y="31318"/>
                </a:lnTo>
                <a:lnTo>
                  <a:pt x="32079" y="31318"/>
                </a:lnTo>
                <a:lnTo>
                  <a:pt x="32079" y="27559"/>
                </a:lnTo>
                <a:close/>
                <a:moveTo>
                  <a:pt x="39845" y="27559"/>
                </a:moveTo>
                <a:lnTo>
                  <a:pt x="39845" y="31318"/>
                </a:lnTo>
                <a:lnTo>
                  <a:pt x="36054" y="31318"/>
                </a:lnTo>
                <a:lnTo>
                  <a:pt x="36054" y="27559"/>
                </a:lnTo>
                <a:close/>
                <a:moveTo>
                  <a:pt x="43821" y="27559"/>
                </a:moveTo>
                <a:lnTo>
                  <a:pt x="43821" y="31318"/>
                </a:lnTo>
                <a:lnTo>
                  <a:pt x="40029" y="31318"/>
                </a:lnTo>
                <a:lnTo>
                  <a:pt x="40029" y="27559"/>
                </a:lnTo>
                <a:close/>
                <a:moveTo>
                  <a:pt x="47796" y="27559"/>
                </a:moveTo>
                <a:lnTo>
                  <a:pt x="47796" y="31318"/>
                </a:lnTo>
                <a:lnTo>
                  <a:pt x="44005" y="31318"/>
                </a:lnTo>
                <a:lnTo>
                  <a:pt x="44005" y="27559"/>
                </a:lnTo>
                <a:close/>
                <a:moveTo>
                  <a:pt x="51771" y="27559"/>
                </a:moveTo>
                <a:lnTo>
                  <a:pt x="51771" y="31318"/>
                </a:lnTo>
                <a:lnTo>
                  <a:pt x="47980" y="31318"/>
                </a:lnTo>
                <a:lnTo>
                  <a:pt x="47980" y="27559"/>
                </a:lnTo>
                <a:close/>
                <a:moveTo>
                  <a:pt x="55746" y="27559"/>
                </a:moveTo>
                <a:lnTo>
                  <a:pt x="55746" y="31318"/>
                </a:lnTo>
                <a:lnTo>
                  <a:pt x="51956" y="31318"/>
                </a:lnTo>
                <a:lnTo>
                  <a:pt x="51956" y="27559"/>
                </a:lnTo>
                <a:close/>
                <a:moveTo>
                  <a:pt x="59721" y="27559"/>
                </a:moveTo>
                <a:lnTo>
                  <a:pt x="59721" y="31318"/>
                </a:lnTo>
                <a:lnTo>
                  <a:pt x="55931" y="31318"/>
                </a:lnTo>
                <a:lnTo>
                  <a:pt x="55931" y="27559"/>
                </a:lnTo>
                <a:close/>
                <a:moveTo>
                  <a:pt x="63696" y="27559"/>
                </a:moveTo>
                <a:lnTo>
                  <a:pt x="63696" y="31318"/>
                </a:lnTo>
                <a:lnTo>
                  <a:pt x="59906" y="31318"/>
                </a:lnTo>
                <a:lnTo>
                  <a:pt x="59906" y="27559"/>
                </a:lnTo>
                <a:close/>
                <a:moveTo>
                  <a:pt x="67672" y="27559"/>
                </a:moveTo>
                <a:lnTo>
                  <a:pt x="67672" y="31318"/>
                </a:lnTo>
                <a:lnTo>
                  <a:pt x="63881" y="31318"/>
                </a:lnTo>
                <a:lnTo>
                  <a:pt x="63881" y="27559"/>
                </a:lnTo>
                <a:close/>
                <a:moveTo>
                  <a:pt x="71648" y="27559"/>
                </a:moveTo>
                <a:lnTo>
                  <a:pt x="71648" y="31318"/>
                </a:lnTo>
                <a:lnTo>
                  <a:pt x="67857" y="31318"/>
                </a:lnTo>
                <a:lnTo>
                  <a:pt x="67857" y="27559"/>
                </a:lnTo>
                <a:close/>
                <a:moveTo>
                  <a:pt x="75623" y="27559"/>
                </a:moveTo>
                <a:lnTo>
                  <a:pt x="75623" y="31318"/>
                </a:lnTo>
                <a:lnTo>
                  <a:pt x="71832" y="31318"/>
                </a:lnTo>
                <a:lnTo>
                  <a:pt x="71832" y="27559"/>
                </a:lnTo>
                <a:close/>
                <a:moveTo>
                  <a:pt x="79598" y="27559"/>
                </a:moveTo>
                <a:lnTo>
                  <a:pt x="79598" y="31318"/>
                </a:lnTo>
                <a:lnTo>
                  <a:pt x="75807" y="31318"/>
                </a:lnTo>
                <a:lnTo>
                  <a:pt x="75807" y="27559"/>
                </a:lnTo>
                <a:close/>
                <a:moveTo>
                  <a:pt x="83573" y="27559"/>
                </a:moveTo>
                <a:lnTo>
                  <a:pt x="83573" y="31318"/>
                </a:lnTo>
                <a:lnTo>
                  <a:pt x="79782" y="31318"/>
                </a:lnTo>
                <a:lnTo>
                  <a:pt x="79782" y="27559"/>
                </a:lnTo>
                <a:close/>
                <a:moveTo>
                  <a:pt x="87549" y="27559"/>
                </a:moveTo>
                <a:lnTo>
                  <a:pt x="87549" y="31318"/>
                </a:lnTo>
                <a:lnTo>
                  <a:pt x="83757" y="31318"/>
                </a:lnTo>
                <a:lnTo>
                  <a:pt x="83757" y="27559"/>
                </a:lnTo>
                <a:close/>
                <a:moveTo>
                  <a:pt x="91524" y="27559"/>
                </a:moveTo>
                <a:lnTo>
                  <a:pt x="91524" y="31318"/>
                </a:lnTo>
                <a:lnTo>
                  <a:pt x="87733" y="31318"/>
                </a:lnTo>
                <a:lnTo>
                  <a:pt x="87733" y="27559"/>
                </a:lnTo>
                <a:close/>
                <a:moveTo>
                  <a:pt x="95499" y="27559"/>
                </a:moveTo>
                <a:lnTo>
                  <a:pt x="95499" y="31318"/>
                </a:lnTo>
                <a:lnTo>
                  <a:pt x="91708" y="31318"/>
                </a:lnTo>
                <a:lnTo>
                  <a:pt x="91708" y="27559"/>
                </a:lnTo>
                <a:close/>
                <a:moveTo>
                  <a:pt x="99474" y="27559"/>
                </a:moveTo>
                <a:lnTo>
                  <a:pt x="99474" y="31318"/>
                </a:lnTo>
                <a:lnTo>
                  <a:pt x="95684" y="31318"/>
                </a:lnTo>
                <a:lnTo>
                  <a:pt x="95684" y="27559"/>
                </a:lnTo>
                <a:close/>
                <a:moveTo>
                  <a:pt x="103449" y="27559"/>
                </a:moveTo>
                <a:lnTo>
                  <a:pt x="103449" y="31318"/>
                </a:lnTo>
                <a:lnTo>
                  <a:pt x="99659" y="31318"/>
                </a:lnTo>
                <a:lnTo>
                  <a:pt x="99659" y="27559"/>
                </a:lnTo>
                <a:close/>
                <a:moveTo>
                  <a:pt x="107424" y="27559"/>
                </a:moveTo>
                <a:lnTo>
                  <a:pt x="107424" y="31318"/>
                </a:lnTo>
                <a:lnTo>
                  <a:pt x="103634" y="31318"/>
                </a:lnTo>
                <a:lnTo>
                  <a:pt x="103634" y="27559"/>
                </a:lnTo>
                <a:close/>
                <a:moveTo>
                  <a:pt x="111400" y="27559"/>
                </a:moveTo>
                <a:lnTo>
                  <a:pt x="111400" y="31318"/>
                </a:lnTo>
                <a:lnTo>
                  <a:pt x="107609" y="31318"/>
                </a:lnTo>
                <a:lnTo>
                  <a:pt x="107609" y="27559"/>
                </a:lnTo>
                <a:close/>
                <a:moveTo>
                  <a:pt x="115376" y="27559"/>
                </a:moveTo>
                <a:lnTo>
                  <a:pt x="115376" y="31318"/>
                </a:lnTo>
                <a:lnTo>
                  <a:pt x="111585" y="31318"/>
                </a:lnTo>
                <a:lnTo>
                  <a:pt x="111585" y="27559"/>
                </a:lnTo>
                <a:close/>
                <a:moveTo>
                  <a:pt x="119351" y="27559"/>
                </a:moveTo>
                <a:lnTo>
                  <a:pt x="119351" y="31318"/>
                </a:lnTo>
                <a:lnTo>
                  <a:pt x="115560" y="31318"/>
                </a:lnTo>
                <a:lnTo>
                  <a:pt x="115560" y="27559"/>
                </a:lnTo>
                <a:close/>
                <a:moveTo>
                  <a:pt x="123326" y="27559"/>
                </a:moveTo>
                <a:lnTo>
                  <a:pt x="123326" y="31318"/>
                </a:lnTo>
                <a:lnTo>
                  <a:pt x="119535" y="31318"/>
                </a:lnTo>
                <a:lnTo>
                  <a:pt x="119535" y="27559"/>
                </a:lnTo>
                <a:close/>
                <a:moveTo>
                  <a:pt x="127301" y="27559"/>
                </a:moveTo>
                <a:lnTo>
                  <a:pt x="127301" y="31318"/>
                </a:lnTo>
                <a:lnTo>
                  <a:pt x="123510" y="31318"/>
                </a:lnTo>
                <a:lnTo>
                  <a:pt x="123510" y="27559"/>
                </a:lnTo>
                <a:close/>
                <a:moveTo>
                  <a:pt x="131277" y="27559"/>
                </a:moveTo>
                <a:lnTo>
                  <a:pt x="131277" y="31318"/>
                </a:lnTo>
                <a:lnTo>
                  <a:pt x="127485" y="31318"/>
                </a:lnTo>
                <a:lnTo>
                  <a:pt x="127485" y="27559"/>
                </a:lnTo>
                <a:close/>
                <a:moveTo>
                  <a:pt x="135252" y="27559"/>
                </a:moveTo>
                <a:lnTo>
                  <a:pt x="135252" y="31318"/>
                </a:lnTo>
                <a:lnTo>
                  <a:pt x="131461" y="31318"/>
                </a:lnTo>
                <a:lnTo>
                  <a:pt x="131461" y="27559"/>
                </a:lnTo>
                <a:close/>
                <a:moveTo>
                  <a:pt x="139227" y="27559"/>
                </a:moveTo>
                <a:lnTo>
                  <a:pt x="139227" y="31318"/>
                </a:lnTo>
                <a:lnTo>
                  <a:pt x="135436" y="31318"/>
                </a:lnTo>
                <a:lnTo>
                  <a:pt x="135436" y="27559"/>
                </a:lnTo>
                <a:close/>
                <a:moveTo>
                  <a:pt x="143202" y="27559"/>
                </a:moveTo>
                <a:lnTo>
                  <a:pt x="143202" y="31318"/>
                </a:lnTo>
                <a:lnTo>
                  <a:pt x="139411" y="31318"/>
                </a:lnTo>
                <a:lnTo>
                  <a:pt x="139411" y="27559"/>
                </a:lnTo>
                <a:close/>
                <a:moveTo>
                  <a:pt x="147177" y="27559"/>
                </a:moveTo>
                <a:lnTo>
                  <a:pt x="147177" y="31318"/>
                </a:lnTo>
                <a:lnTo>
                  <a:pt x="143387" y="31318"/>
                </a:lnTo>
                <a:lnTo>
                  <a:pt x="143387" y="27559"/>
                </a:lnTo>
                <a:close/>
                <a:moveTo>
                  <a:pt x="151224" y="27559"/>
                </a:moveTo>
                <a:lnTo>
                  <a:pt x="151224" y="31318"/>
                </a:lnTo>
                <a:lnTo>
                  <a:pt x="147362" y="31318"/>
                </a:lnTo>
                <a:lnTo>
                  <a:pt x="147362" y="27559"/>
                </a:lnTo>
                <a:close/>
                <a:moveTo>
                  <a:pt x="4068" y="31501"/>
                </a:moveTo>
                <a:lnTo>
                  <a:pt x="4068" y="35261"/>
                </a:lnTo>
                <a:lnTo>
                  <a:pt x="184" y="35261"/>
                </a:lnTo>
                <a:lnTo>
                  <a:pt x="184" y="31501"/>
                </a:lnTo>
                <a:close/>
                <a:moveTo>
                  <a:pt x="8043" y="31501"/>
                </a:moveTo>
                <a:lnTo>
                  <a:pt x="8043" y="35261"/>
                </a:lnTo>
                <a:lnTo>
                  <a:pt x="4252" y="35261"/>
                </a:lnTo>
                <a:lnTo>
                  <a:pt x="4252" y="31501"/>
                </a:lnTo>
                <a:close/>
                <a:moveTo>
                  <a:pt x="12018" y="31501"/>
                </a:moveTo>
                <a:lnTo>
                  <a:pt x="12018" y="35261"/>
                </a:lnTo>
                <a:lnTo>
                  <a:pt x="8227" y="35261"/>
                </a:lnTo>
                <a:lnTo>
                  <a:pt x="8227" y="31501"/>
                </a:lnTo>
                <a:close/>
                <a:moveTo>
                  <a:pt x="15993" y="31501"/>
                </a:moveTo>
                <a:lnTo>
                  <a:pt x="15993" y="35261"/>
                </a:lnTo>
                <a:lnTo>
                  <a:pt x="12202" y="35261"/>
                </a:lnTo>
                <a:lnTo>
                  <a:pt x="12202" y="31501"/>
                </a:lnTo>
                <a:close/>
                <a:moveTo>
                  <a:pt x="19968" y="31501"/>
                </a:moveTo>
                <a:lnTo>
                  <a:pt x="19968" y="35261"/>
                </a:lnTo>
                <a:lnTo>
                  <a:pt x="16177" y="35261"/>
                </a:lnTo>
                <a:lnTo>
                  <a:pt x="16177" y="31501"/>
                </a:lnTo>
                <a:close/>
                <a:moveTo>
                  <a:pt x="23944" y="31501"/>
                </a:moveTo>
                <a:lnTo>
                  <a:pt x="23944" y="35261"/>
                </a:lnTo>
                <a:lnTo>
                  <a:pt x="20153" y="35261"/>
                </a:lnTo>
                <a:lnTo>
                  <a:pt x="20153" y="31501"/>
                </a:lnTo>
                <a:close/>
                <a:moveTo>
                  <a:pt x="27919" y="31501"/>
                </a:moveTo>
                <a:lnTo>
                  <a:pt x="27919" y="35261"/>
                </a:lnTo>
                <a:lnTo>
                  <a:pt x="24129" y="35261"/>
                </a:lnTo>
                <a:lnTo>
                  <a:pt x="24129" y="31501"/>
                </a:lnTo>
                <a:close/>
                <a:moveTo>
                  <a:pt x="31895" y="31501"/>
                </a:moveTo>
                <a:lnTo>
                  <a:pt x="31895" y="35261"/>
                </a:lnTo>
                <a:lnTo>
                  <a:pt x="28104" y="35261"/>
                </a:lnTo>
                <a:lnTo>
                  <a:pt x="28104" y="31501"/>
                </a:lnTo>
                <a:close/>
                <a:moveTo>
                  <a:pt x="35870" y="31501"/>
                </a:moveTo>
                <a:lnTo>
                  <a:pt x="35870" y="35261"/>
                </a:lnTo>
                <a:lnTo>
                  <a:pt x="32079" y="35261"/>
                </a:lnTo>
                <a:lnTo>
                  <a:pt x="32079" y="31501"/>
                </a:lnTo>
                <a:close/>
                <a:moveTo>
                  <a:pt x="39845" y="31501"/>
                </a:moveTo>
                <a:lnTo>
                  <a:pt x="39845" y="35261"/>
                </a:lnTo>
                <a:lnTo>
                  <a:pt x="36054" y="35261"/>
                </a:lnTo>
                <a:lnTo>
                  <a:pt x="36054" y="31501"/>
                </a:lnTo>
                <a:close/>
                <a:moveTo>
                  <a:pt x="43821" y="31501"/>
                </a:moveTo>
                <a:lnTo>
                  <a:pt x="43821" y="35261"/>
                </a:lnTo>
                <a:lnTo>
                  <a:pt x="40029" y="35261"/>
                </a:lnTo>
                <a:lnTo>
                  <a:pt x="40029" y="31501"/>
                </a:lnTo>
                <a:close/>
                <a:moveTo>
                  <a:pt x="47796" y="31501"/>
                </a:moveTo>
                <a:lnTo>
                  <a:pt x="47796" y="35261"/>
                </a:lnTo>
                <a:lnTo>
                  <a:pt x="44005" y="35261"/>
                </a:lnTo>
                <a:lnTo>
                  <a:pt x="44005" y="31501"/>
                </a:lnTo>
                <a:close/>
                <a:moveTo>
                  <a:pt x="51771" y="31501"/>
                </a:moveTo>
                <a:lnTo>
                  <a:pt x="51771" y="35261"/>
                </a:lnTo>
                <a:lnTo>
                  <a:pt x="47980" y="35261"/>
                </a:lnTo>
                <a:lnTo>
                  <a:pt x="47980" y="31501"/>
                </a:lnTo>
                <a:close/>
                <a:moveTo>
                  <a:pt x="55746" y="31501"/>
                </a:moveTo>
                <a:lnTo>
                  <a:pt x="55746" y="35261"/>
                </a:lnTo>
                <a:lnTo>
                  <a:pt x="51956" y="35261"/>
                </a:lnTo>
                <a:lnTo>
                  <a:pt x="51956" y="31501"/>
                </a:lnTo>
                <a:close/>
                <a:moveTo>
                  <a:pt x="59721" y="31501"/>
                </a:moveTo>
                <a:lnTo>
                  <a:pt x="59721" y="35261"/>
                </a:lnTo>
                <a:lnTo>
                  <a:pt x="55931" y="35261"/>
                </a:lnTo>
                <a:lnTo>
                  <a:pt x="55931" y="31501"/>
                </a:lnTo>
                <a:close/>
                <a:moveTo>
                  <a:pt x="63696" y="31501"/>
                </a:moveTo>
                <a:lnTo>
                  <a:pt x="63696" y="35261"/>
                </a:lnTo>
                <a:lnTo>
                  <a:pt x="59906" y="35261"/>
                </a:lnTo>
                <a:lnTo>
                  <a:pt x="59906" y="31501"/>
                </a:lnTo>
                <a:close/>
                <a:moveTo>
                  <a:pt x="67672" y="31501"/>
                </a:moveTo>
                <a:lnTo>
                  <a:pt x="67672" y="35261"/>
                </a:lnTo>
                <a:lnTo>
                  <a:pt x="63881" y="35261"/>
                </a:lnTo>
                <a:lnTo>
                  <a:pt x="63881" y="31501"/>
                </a:lnTo>
                <a:close/>
                <a:moveTo>
                  <a:pt x="71648" y="31501"/>
                </a:moveTo>
                <a:lnTo>
                  <a:pt x="71648" y="35261"/>
                </a:lnTo>
                <a:lnTo>
                  <a:pt x="67857" y="35261"/>
                </a:lnTo>
                <a:lnTo>
                  <a:pt x="67857" y="31501"/>
                </a:lnTo>
                <a:close/>
                <a:moveTo>
                  <a:pt x="75623" y="31501"/>
                </a:moveTo>
                <a:lnTo>
                  <a:pt x="75623" y="35261"/>
                </a:lnTo>
                <a:lnTo>
                  <a:pt x="71832" y="35261"/>
                </a:lnTo>
                <a:lnTo>
                  <a:pt x="71832" y="31501"/>
                </a:lnTo>
                <a:close/>
                <a:moveTo>
                  <a:pt x="79598" y="31501"/>
                </a:moveTo>
                <a:lnTo>
                  <a:pt x="79598" y="35261"/>
                </a:lnTo>
                <a:lnTo>
                  <a:pt x="75807" y="35261"/>
                </a:lnTo>
                <a:lnTo>
                  <a:pt x="75807" y="31501"/>
                </a:lnTo>
                <a:close/>
                <a:moveTo>
                  <a:pt x="83573" y="31501"/>
                </a:moveTo>
                <a:lnTo>
                  <a:pt x="83573" y="35261"/>
                </a:lnTo>
                <a:lnTo>
                  <a:pt x="79782" y="35261"/>
                </a:lnTo>
                <a:lnTo>
                  <a:pt x="79782" y="31501"/>
                </a:lnTo>
                <a:close/>
                <a:moveTo>
                  <a:pt x="87549" y="31501"/>
                </a:moveTo>
                <a:lnTo>
                  <a:pt x="87549" y="35261"/>
                </a:lnTo>
                <a:lnTo>
                  <a:pt x="83757" y="35261"/>
                </a:lnTo>
                <a:lnTo>
                  <a:pt x="83757" y="31501"/>
                </a:lnTo>
                <a:close/>
                <a:moveTo>
                  <a:pt x="91524" y="31501"/>
                </a:moveTo>
                <a:lnTo>
                  <a:pt x="91524" y="35261"/>
                </a:lnTo>
                <a:lnTo>
                  <a:pt x="87733" y="35261"/>
                </a:lnTo>
                <a:lnTo>
                  <a:pt x="87733" y="31501"/>
                </a:lnTo>
                <a:close/>
                <a:moveTo>
                  <a:pt x="95499" y="31501"/>
                </a:moveTo>
                <a:lnTo>
                  <a:pt x="95499" y="35261"/>
                </a:lnTo>
                <a:lnTo>
                  <a:pt x="91708" y="35261"/>
                </a:lnTo>
                <a:lnTo>
                  <a:pt x="91708" y="31501"/>
                </a:lnTo>
                <a:close/>
                <a:moveTo>
                  <a:pt x="99474" y="31501"/>
                </a:moveTo>
                <a:lnTo>
                  <a:pt x="99474" y="35261"/>
                </a:lnTo>
                <a:lnTo>
                  <a:pt x="95684" y="35261"/>
                </a:lnTo>
                <a:lnTo>
                  <a:pt x="95684" y="31501"/>
                </a:lnTo>
                <a:close/>
                <a:moveTo>
                  <a:pt x="103449" y="31501"/>
                </a:moveTo>
                <a:lnTo>
                  <a:pt x="103449" y="35261"/>
                </a:lnTo>
                <a:lnTo>
                  <a:pt x="99659" y="35261"/>
                </a:lnTo>
                <a:lnTo>
                  <a:pt x="99659" y="31501"/>
                </a:lnTo>
                <a:close/>
                <a:moveTo>
                  <a:pt x="107424" y="31501"/>
                </a:moveTo>
                <a:lnTo>
                  <a:pt x="107424" y="35261"/>
                </a:lnTo>
                <a:lnTo>
                  <a:pt x="103634" y="35261"/>
                </a:lnTo>
                <a:lnTo>
                  <a:pt x="103634" y="31501"/>
                </a:lnTo>
                <a:close/>
                <a:moveTo>
                  <a:pt x="111400" y="31501"/>
                </a:moveTo>
                <a:lnTo>
                  <a:pt x="111400" y="35261"/>
                </a:lnTo>
                <a:lnTo>
                  <a:pt x="107609" y="35261"/>
                </a:lnTo>
                <a:lnTo>
                  <a:pt x="107609" y="31501"/>
                </a:lnTo>
                <a:close/>
                <a:moveTo>
                  <a:pt x="115376" y="31501"/>
                </a:moveTo>
                <a:lnTo>
                  <a:pt x="115376" y="35261"/>
                </a:lnTo>
                <a:lnTo>
                  <a:pt x="111585" y="35261"/>
                </a:lnTo>
                <a:lnTo>
                  <a:pt x="111585" y="31501"/>
                </a:lnTo>
                <a:close/>
                <a:moveTo>
                  <a:pt x="119351" y="31501"/>
                </a:moveTo>
                <a:lnTo>
                  <a:pt x="119351" y="35261"/>
                </a:lnTo>
                <a:lnTo>
                  <a:pt x="115560" y="35261"/>
                </a:lnTo>
                <a:lnTo>
                  <a:pt x="115560" y="31501"/>
                </a:lnTo>
                <a:close/>
                <a:moveTo>
                  <a:pt x="123326" y="31501"/>
                </a:moveTo>
                <a:lnTo>
                  <a:pt x="123326" y="35261"/>
                </a:lnTo>
                <a:lnTo>
                  <a:pt x="119535" y="35261"/>
                </a:lnTo>
                <a:lnTo>
                  <a:pt x="119535" y="31501"/>
                </a:lnTo>
                <a:close/>
                <a:moveTo>
                  <a:pt x="127301" y="31501"/>
                </a:moveTo>
                <a:lnTo>
                  <a:pt x="127301" y="35261"/>
                </a:lnTo>
                <a:lnTo>
                  <a:pt x="123510" y="35261"/>
                </a:lnTo>
                <a:lnTo>
                  <a:pt x="123510" y="31501"/>
                </a:lnTo>
                <a:close/>
                <a:moveTo>
                  <a:pt x="131277" y="31501"/>
                </a:moveTo>
                <a:lnTo>
                  <a:pt x="131277" y="35261"/>
                </a:lnTo>
                <a:lnTo>
                  <a:pt x="127485" y="35261"/>
                </a:lnTo>
                <a:lnTo>
                  <a:pt x="127485" y="31501"/>
                </a:lnTo>
                <a:close/>
                <a:moveTo>
                  <a:pt x="135252" y="31501"/>
                </a:moveTo>
                <a:lnTo>
                  <a:pt x="135252" y="35261"/>
                </a:lnTo>
                <a:lnTo>
                  <a:pt x="131461" y="35261"/>
                </a:lnTo>
                <a:lnTo>
                  <a:pt x="131461" y="31501"/>
                </a:lnTo>
                <a:close/>
                <a:moveTo>
                  <a:pt x="139227" y="31501"/>
                </a:moveTo>
                <a:lnTo>
                  <a:pt x="139227" y="35261"/>
                </a:lnTo>
                <a:lnTo>
                  <a:pt x="135436" y="35261"/>
                </a:lnTo>
                <a:lnTo>
                  <a:pt x="135436" y="31501"/>
                </a:lnTo>
                <a:close/>
                <a:moveTo>
                  <a:pt x="143202" y="31501"/>
                </a:moveTo>
                <a:lnTo>
                  <a:pt x="143202" y="35261"/>
                </a:lnTo>
                <a:lnTo>
                  <a:pt x="139411" y="35261"/>
                </a:lnTo>
                <a:lnTo>
                  <a:pt x="139411" y="31501"/>
                </a:lnTo>
                <a:close/>
                <a:moveTo>
                  <a:pt x="147177" y="31501"/>
                </a:moveTo>
                <a:lnTo>
                  <a:pt x="147177" y="35261"/>
                </a:lnTo>
                <a:lnTo>
                  <a:pt x="143387" y="35261"/>
                </a:lnTo>
                <a:lnTo>
                  <a:pt x="143387" y="31501"/>
                </a:lnTo>
                <a:close/>
                <a:moveTo>
                  <a:pt x="151224" y="31501"/>
                </a:moveTo>
                <a:lnTo>
                  <a:pt x="151224" y="35261"/>
                </a:lnTo>
                <a:lnTo>
                  <a:pt x="147362" y="35261"/>
                </a:lnTo>
                <a:lnTo>
                  <a:pt x="147362" y="31501"/>
                </a:lnTo>
                <a:close/>
                <a:moveTo>
                  <a:pt x="4068" y="35444"/>
                </a:moveTo>
                <a:lnTo>
                  <a:pt x="4068" y="39203"/>
                </a:lnTo>
                <a:lnTo>
                  <a:pt x="184" y="39203"/>
                </a:lnTo>
                <a:lnTo>
                  <a:pt x="184" y="35444"/>
                </a:lnTo>
                <a:close/>
                <a:moveTo>
                  <a:pt x="8043" y="35444"/>
                </a:moveTo>
                <a:lnTo>
                  <a:pt x="8043" y="39203"/>
                </a:lnTo>
                <a:lnTo>
                  <a:pt x="4252" y="39203"/>
                </a:lnTo>
                <a:lnTo>
                  <a:pt x="4252" y="35444"/>
                </a:lnTo>
                <a:close/>
                <a:moveTo>
                  <a:pt x="12018" y="35444"/>
                </a:moveTo>
                <a:lnTo>
                  <a:pt x="12018" y="39203"/>
                </a:lnTo>
                <a:lnTo>
                  <a:pt x="8227" y="39203"/>
                </a:lnTo>
                <a:lnTo>
                  <a:pt x="8227" y="35444"/>
                </a:lnTo>
                <a:close/>
                <a:moveTo>
                  <a:pt x="15993" y="35444"/>
                </a:moveTo>
                <a:lnTo>
                  <a:pt x="15993" y="39203"/>
                </a:lnTo>
                <a:lnTo>
                  <a:pt x="12202" y="39203"/>
                </a:lnTo>
                <a:lnTo>
                  <a:pt x="12202" y="35444"/>
                </a:lnTo>
                <a:close/>
                <a:moveTo>
                  <a:pt x="19968" y="35444"/>
                </a:moveTo>
                <a:lnTo>
                  <a:pt x="19968" y="39203"/>
                </a:lnTo>
                <a:lnTo>
                  <a:pt x="16177" y="39203"/>
                </a:lnTo>
                <a:lnTo>
                  <a:pt x="16177" y="35444"/>
                </a:lnTo>
                <a:close/>
                <a:moveTo>
                  <a:pt x="23944" y="35444"/>
                </a:moveTo>
                <a:lnTo>
                  <a:pt x="23944" y="39203"/>
                </a:lnTo>
                <a:lnTo>
                  <a:pt x="20153" y="39203"/>
                </a:lnTo>
                <a:lnTo>
                  <a:pt x="20153" y="35444"/>
                </a:lnTo>
                <a:close/>
                <a:moveTo>
                  <a:pt x="27919" y="35444"/>
                </a:moveTo>
                <a:lnTo>
                  <a:pt x="27919" y="39203"/>
                </a:lnTo>
                <a:lnTo>
                  <a:pt x="24129" y="39203"/>
                </a:lnTo>
                <a:lnTo>
                  <a:pt x="24129" y="35444"/>
                </a:lnTo>
                <a:close/>
                <a:moveTo>
                  <a:pt x="31895" y="35444"/>
                </a:moveTo>
                <a:lnTo>
                  <a:pt x="31895" y="39203"/>
                </a:lnTo>
                <a:lnTo>
                  <a:pt x="28104" y="39203"/>
                </a:lnTo>
                <a:lnTo>
                  <a:pt x="28104" y="35444"/>
                </a:lnTo>
                <a:close/>
                <a:moveTo>
                  <a:pt x="35870" y="35444"/>
                </a:moveTo>
                <a:lnTo>
                  <a:pt x="35870" y="39203"/>
                </a:lnTo>
                <a:lnTo>
                  <a:pt x="32079" y="39203"/>
                </a:lnTo>
                <a:lnTo>
                  <a:pt x="32079" y="35444"/>
                </a:lnTo>
                <a:close/>
                <a:moveTo>
                  <a:pt x="39845" y="35444"/>
                </a:moveTo>
                <a:lnTo>
                  <a:pt x="39845" y="39203"/>
                </a:lnTo>
                <a:lnTo>
                  <a:pt x="36054" y="39203"/>
                </a:lnTo>
                <a:lnTo>
                  <a:pt x="36054" y="35444"/>
                </a:lnTo>
                <a:close/>
                <a:moveTo>
                  <a:pt x="43821" y="35444"/>
                </a:moveTo>
                <a:lnTo>
                  <a:pt x="43821" y="39203"/>
                </a:lnTo>
                <a:lnTo>
                  <a:pt x="40029" y="39203"/>
                </a:lnTo>
                <a:lnTo>
                  <a:pt x="40029" y="35444"/>
                </a:lnTo>
                <a:close/>
                <a:moveTo>
                  <a:pt x="47796" y="35444"/>
                </a:moveTo>
                <a:lnTo>
                  <a:pt x="47796" y="39203"/>
                </a:lnTo>
                <a:lnTo>
                  <a:pt x="44005" y="39203"/>
                </a:lnTo>
                <a:lnTo>
                  <a:pt x="44005" y="35444"/>
                </a:lnTo>
                <a:close/>
                <a:moveTo>
                  <a:pt x="51771" y="35444"/>
                </a:moveTo>
                <a:lnTo>
                  <a:pt x="51771" y="39203"/>
                </a:lnTo>
                <a:lnTo>
                  <a:pt x="47980" y="39203"/>
                </a:lnTo>
                <a:lnTo>
                  <a:pt x="47980" y="35444"/>
                </a:lnTo>
                <a:close/>
                <a:moveTo>
                  <a:pt x="55746" y="35444"/>
                </a:moveTo>
                <a:lnTo>
                  <a:pt x="55746" y="39203"/>
                </a:lnTo>
                <a:lnTo>
                  <a:pt x="51956" y="39203"/>
                </a:lnTo>
                <a:lnTo>
                  <a:pt x="51956" y="35444"/>
                </a:lnTo>
                <a:close/>
                <a:moveTo>
                  <a:pt x="59721" y="35444"/>
                </a:moveTo>
                <a:lnTo>
                  <a:pt x="59721" y="39203"/>
                </a:lnTo>
                <a:lnTo>
                  <a:pt x="55931" y="39203"/>
                </a:lnTo>
                <a:lnTo>
                  <a:pt x="55931" y="35444"/>
                </a:lnTo>
                <a:close/>
                <a:moveTo>
                  <a:pt x="63696" y="35444"/>
                </a:moveTo>
                <a:lnTo>
                  <a:pt x="63696" y="39203"/>
                </a:lnTo>
                <a:lnTo>
                  <a:pt x="59906" y="39203"/>
                </a:lnTo>
                <a:lnTo>
                  <a:pt x="59906" y="35444"/>
                </a:lnTo>
                <a:close/>
                <a:moveTo>
                  <a:pt x="67672" y="35444"/>
                </a:moveTo>
                <a:lnTo>
                  <a:pt x="67672" y="39203"/>
                </a:lnTo>
                <a:lnTo>
                  <a:pt x="63881" y="39203"/>
                </a:lnTo>
                <a:lnTo>
                  <a:pt x="63881" y="35444"/>
                </a:lnTo>
                <a:close/>
                <a:moveTo>
                  <a:pt x="71648" y="35444"/>
                </a:moveTo>
                <a:lnTo>
                  <a:pt x="71648" y="39203"/>
                </a:lnTo>
                <a:lnTo>
                  <a:pt x="67857" y="39203"/>
                </a:lnTo>
                <a:lnTo>
                  <a:pt x="67857" y="35444"/>
                </a:lnTo>
                <a:close/>
                <a:moveTo>
                  <a:pt x="75623" y="35444"/>
                </a:moveTo>
                <a:lnTo>
                  <a:pt x="75623" y="39203"/>
                </a:lnTo>
                <a:lnTo>
                  <a:pt x="71832" y="39203"/>
                </a:lnTo>
                <a:lnTo>
                  <a:pt x="71832" y="35444"/>
                </a:lnTo>
                <a:close/>
                <a:moveTo>
                  <a:pt x="79598" y="35444"/>
                </a:moveTo>
                <a:lnTo>
                  <a:pt x="79598" y="39203"/>
                </a:lnTo>
                <a:lnTo>
                  <a:pt x="75807" y="39203"/>
                </a:lnTo>
                <a:lnTo>
                  <a:pt x="75807" y="35444"/>
                </a:lnTo>
                <a:close/>
                <a:moveTo>
                  <a:pt x="83573" y="35444"/>
                </a:moveTo>
                <a:lnTo>
                  <a:pt x="83573" y="39203"/>
                </a:lnTo>
                <a:lnTo>
                  <a:pt x="79782" y="39203"/>
                </a:lnTo>
                <a:lnTo>
                  <a:pt x="79782" y="35444"/>
                </a:lnTo>
                <a:close/>
                <a:moveTo>
                  <a:pt x="87549" y="35444"/>
                </a:moveTo>
                <a:lnTo>
                  <a:pt x="87549" y="39203"/>
                </a:lnTo>
                <a:lnTo>
                  <a:pt x="83757" y="39203"/>
                </a:lnTo>
                <a:lnTo>
                  <a:pt x="83757" y="35444"/>
                </a:lnTo>
                <a:close/>
                <a:moveTo>
                  <a:pt x="91524" y="35444"/>
                </a:moveTo>
                <a:lnTo>
                  <a:pt x="91524" y="39203"/>
                </a:lnTo>
                <a:lnTo>
                  <a:pt x="87733" y="39203"/>
                </a:lnTo>
                <a:lnTo>
                  <a:pt x="87733" y="35444"/>
                </a:lnTo>
                <a:close/>
                <a:moveTo>
                  <a:pt x="95499" y="35444"/>
                </a:moveTo>
                <a:lnTo>
                  <a:pt x="95499" y="39203"/>
                </a:lnTo>
                <a:lnTo>
                  <a:pt x="91708" y="39203"/>
                </a:lnTo>
                <a:lnTo>
                  <a:pt x="91708" y="35444"/>
                </a:lnTo>
                <a:close/>
                <a:moveTo>
                  <a:pt x="99474" y="35444"/>
                </a:moveTo>
                <a:lnTo>
                  <a:pt x="99474" y="39203"/>
                </a:lnTo>
                <a:lnTo>
                  <a:pt x="95684" y="39203"/>
                </a:lnTo>
                <a:lnTo>
                  <a:pt x="95684" y="35444"/>
                </a:lnTo>
                <a:close/>
                <a:moveTo>
                  <a:pt x="103449" y="35444"/>
                </a:moveTo>
                <a:lnTo>
                  <a:pt x="103449" y="39203"/>
                </a:lnTo>
                <a:lnTo>
                  <a:pt x="99659" y="39203"/>
                </a:lnTo>
                <a:lnTo>
                  <a:pt x="99659" y="35444"/>
                </a:lnTo>
                <a:close/>
                <a:moveTo>
                  <a:pt x="107424" y="35444"/>
                </a:moveTo>
                <a:lnTo>
                  <a:pt x="107424" y="39203"/>
                </a:lnTo>
                <a:lnTo>
                  <a:pt x="103634" y="39203"/>
                </a:lnTo>
                <a:lnTo>
                  <a:pt x="103634" y="35444"/>
                </a:lnTo>
                <a:close/>
                <a:moveTo>
                  <a:pt x="111400" y="35444"/>
                </a:moveTo>
                <a:lnTo>
                  <a:pt x="111400" y="39203"/>
                </a:lnTo>
                <a:lnTo>
                  <a:pt x="107609" y="39203"/>
                </a:lnTo>
                <a:lnTo>
                  <a:pt x="107609" y="35444"/>
                </a:lnTo>
                <a:close/>
                <a:moveTo>
                  <a:pt x="115376" y="35444"/>
                </a:moveTo>
                <a:lnTo>
                  <a:pt x="115376" y="39203"/>
                </a:lnTo>
                <a:lnTo>
                  <a:pt x="111585" y="39203"/>
                </a:lnTo>
                <a:lnTo>
                  <a:pt x="111585" y="35444"/>
                </a:lnTo>
                <a:close/>
                <a:moveTo>
                  <a:pt x="119351" y="35444"/>
                </a:moveTo>
                <a:lnTo>
                  <a:pt x="119351" y="39203"/>
                </a:lnTo>
                <a:lnTo>
                  <a:pt x="115560" y="39203"/>
                </a:lnTo>
                <a:lnTo>
                  <a:pt x="115560" y="35444"/>
                </a:lnTo>
                <a:close/>
                <a:moveTo>
                  <a:pt x="123326" y="35444"/>
                </a:moveTo>
                <a:lnTo>
                  <a:pt x="123326" y="39203"/>
                </a:lnTo>
                <a:lnTo>
                  <a:pt x="119535" y="39203"/>
                </a:lnTo>
                <a:lnTo>
                  <a:pt x="119535" y="35444"/>
                </a:lnTo>
                <a:close/>
                <a:moveTo>
                  <a:pt x="127301" y="35444"/>
                </a:moveTo>
                <a:lnTo>
                  <a:pt x="127301" y="39203"/>
                </a:lnTo>
                <a:lnTo>
                  <a:pt x="123510" y="39203"/>
                </a:lnTo>
                <a:lnTo>
                  <a:pt x="123510" y="35444"/>
                </a:lnTo>
                <a:close/>
                <a:moveTo>
                  <a:pt x="131277" y="35444"/>
                </a:moveTo>
                <a:lnTo>
                  <a:pt x="131277" y="39203"/>
                </a:lnTo>
                <a:lnTo>
                  <a:pt x="127485" y="39203"/>
                </a:lnTo>
                <a:lnTo>
                  <a:pt x="127485" y="35444"/>
                </a:lnTo>
                <a:close/>
                <a:moveTo>
                  <a:pt x="135252" y="35444"/>
                </a:moveTo>
                <a:lnTo>
                  <a:pt x="135252" y="39203"/>
                </a:lnTo>
                <a:lnTo>
                  <a:pt x="131461" y="39203"/>
                </a:lnTo>
                <a:lnTo>
                  <a:pt x="131461" y="35444"/>
                </a:lnTo>
                <a:close/>
                <a:moveTo>
                  <a:pt x="139227" y="35444"/>
                </a:moveTo>
                <a:lnTo>
                  <a:pt x="139227" y="39203"/>
                </a:lnTo>
                <a:lnTo>
                  <a:pt x="135436" y="39203"/>
                </a:lnTo>
                <a:lnTo>
                  <a:pt x="135436" y="35444"/>
                </a:lnTo>
                <a:close/>
                <a:moveTo>
                  <a:pt x="143202" y="35444"/>
                </a:moveTo>
                <a:lnTo>
                  <a:pt x="143202" y="39203"/>
                </a:lnTo>
                <a:lnTo>
                  <a:pt x="139411" y="39203"/>
                </a:lnTo>
                <a:lnTo>
                  <a:pt x="139411" y="35444"/>
                </a:lnTo>
                <a:close/>
                <a:moveTo>
                  <a:pt x="147177" y="35444"/>
                </a:moveTo>
                <a:lnTo>
                  <a:pt x="147177" y="39203"/>
                </a:lnTo>
                <a:lnTo>
                  <a:pt x="143387" y="39203"/>
                </a:lnTo>
                <a:lnTo>
                  <a:pt x="143387" y="35444"/>
                </a:lnTo>
                <a:close/>
                <a:moveTo>
                  <a:pt x="151224" y="35444"/>
                </a:moveTo>
                <a:lnTo>
                  <a:pt x="151224" y="39203"/>
                </a:lnTo>
                <a:lnTo>
                  <a:pt x="147362" y="39203"/>
                </a:lnTo>
                <a:lnTo>
                  <a:pt x="147362" y="35444"/>
                </a:lnTo>
                <a:close/>
                <a:moveTo>
                  <a:pt x="4068" y="39386"/>
                </a:moveTo>
                <a:lnTo>
                  <a:pt x="4068" y="43147"/>
                </a:lnTo>
                <a:lnTo>
                  <a:pt x="184" y="43147"/>
                </a:lnTo>
                <a:lnTo>
                  <a:pt x="184" y="39386"/>
                </a:lnTo>
                <a:close/>
                <a:moveTo>
                  <a:pt x="8043" y="39386"/>
                </a:moveTo>
                <a:lnTo>
                  <a:pt x="8043" y="43147"/>
                </a:lnTo>
                <a:lnTo>
                  <a:pt x="4252" y="43147"/>
                </a:lnTo>
                <a:lnTo>
                  <a:pt x="4252" y="39386"/>
                </a:lnTo>
                <a:close/>
                <a:moveTo>
                  <a:pt x="12018" y="39386"/>
                </a:moveTo>
                <a:lnTo>
                  <a:pt x="12018" y="43147"/>
                </a:lnTo>
                <a:lnTo>
                  <a:pt x="8227" y="43147"/>
                </a:lnTo>
                <a:lnTo>
                  <a:pt x="8227" y="39386"/>
                </a:lnTo>
                <a:close/>
                <a:moveTo>
                  <a:pt x="15993" y="39386"/>
                </a:moveTo>
                <a:lnTo>
                  <a:pt x="15993" y="43147"/>
                </a:lnTo>
                <a:lnTo>
                  <a:pt x="12202" y="43147"/>
                </a:lnTo>
                <a:lnTo>
                  <a:pt x="12202" y="39386"/>
                </a:lnTo>
                <a:close/>
                <a:moveTo>
                  <a:pt x="19968" y="39386"/>
                </a:moveTo>
                <a:lnTo>
                  <a:pt x="19968" y="43147"/>
                </a:lnTo>
                <a:lnTo>
                  <a:pt x="16177" y="43147"/>
                </a:lnTo>
                <a:lnTo>
                  <a:pt x="16177" y="39386"/>
                </a:lnTo>
                <a:close/>
                <a:moveTo>
                  <a:pt x="23944" y="39386"/>
                </a:moveTo>
                <a:lnTo>
                  <a:pt x="23944" y="43147"/>
                </a:lnTo>
                <a:lnTo>
                  <a:pt x="20153" y="43147"/>
                </a:lnTo>
                <a:lnTo>
                  <a:pt x="20153" y="39386"/>
                </a:lnTo>
                <a:close/>
                <a:moveTo>
                  <a:pt x="27919" y="39386"/>
                </a:moveTo>
                <a:lnTo>
                  <a:pt x="27919" y="43147"/>
                </a:lnTo>
                <a:lnTo>
                  <a:pt x="24129" y="43147"/>
                </a:lnTo>
                <a:lnTo>
                  <a:pt x="24129" y="39386"/>
                </a:lnTo>
                <a:close/>
                <a:moveTo>
                  <a:pt x="31895" y="39386"/>
                </a:moveTo>
                <a:lnTo>
                  <a:pt x="31895" y="43147"/>
                </a:lnTo>
                <a:lnTo>
                  <a:pt x="28104" y="43147"/>
                </a:lnTo>
                <a:lnTo>
                  <a:pt x="28104" y="39386"/>
                </a:lnTo>
                <a:close/>
                <a:moveTo>
                  <a:pt x="35870" y="39386"/>
                </a:moveTo>
                <a:lnTo>
                  <a:pt x="35870" y="43147"/>
                </a:lnTo>
                <a:lnTo>
                  <a:pt x="32079" y="43147"/>
                </a:lnTo>
                <a:lnTo>
                  <a:pt x="32079" y="39386"/>
                </a:lnTo>
                <a:close/>
                <a:moveTo>
                  <a:pt x="39845" y="39386"/>
                </a:moveTo>
                <a:lnTo>
                  <a:pt x="39845" y="43147"/>
                </a:lnTo>
                <a:lnTo>
                  <a:pt x="36054" y="43147"/>
                </a:lnTo>
                <a:lnTo>
                  <a:pt x="36054" y="39386"/>
                </a:lnTo>
                <a:close/>
                <a:moveTo>
                  <a:pt x="43821" y="39386"/>
                </a:moveTo>
                <a:lnTo>
                  <a:pt x="43821" y="43147"/>
                </a:lnTo>
                <a:lnTo>
                  <a:pt x="40029" y="43147"/>
                </a:lnTo>
                <a:lnTo>
                  <a:pt x="40029" y="39386"/>
                </a:lnTo>
                <a:close/>
                <a:moveTo>
                  <a:pt x="47796" y="39386"/>
                </a:moveTo>
                <a:lnTo>
                  <a:pt x="47796" y="43147"/>
                </a:lnTo>
                <a:lnTo>
                  <a:pt x="44005" y="43147"/>
                </a:lnTo>
                <a:lnTo>
                  <a:pt x="44005" y="39386"/>
                </a:lnTo>
                <a:close/>
                <a:moveTo>
                  <a:pt x="51771" y="39386"/>
                </a:moveTo>
                <a:lnTo>
                  <a:pt x="51771" y="43147"/>
                </a:lnTo>
                <a:lnTo>
                  <a:pt x="47980" y="43147"/>
                </a:lnTo>
                <a:lnTo>
                  <a:pt x="47980" y="39386"/>
                </a:lnTo>
                <a:close/>
                <a:moveTo>
                  <a:pt x="55746" y="39386"/>
                </a:moveTo>
                <a:lnTo>
                  <a:pt x="55746" y="43147"/>
                </a:lnTo>
                <a:lnTo>
                  <a:pt x="51956" y="43147"/>
                </a:lnTo>
                <a:lnTo>
                  <a:pt x="51956" y="39386"/>
                </a:lnTo>
                <a:close/>
                <a:moveTo>
                  <a:pt x="59721" y="39386"/>
                </a:moveTo>
                <a:lnTo>
                  <a:pt x="59721" y="43147"/>
                </a:lnTo>
                <a:lnTo>
                  <a:pt x="55931" y="43147"/>
                </a:lnTo>
                <a:lnTo>
                  <a:pt x="55931" y="39386"/>
                </a:lnTo>
                <a:close/>
                <a:moveTo>
                  <a:pt x="63696" y="39386"/>
                </a:moveTo>
                <a:lnTo>
                  <a:pt x="63696" y="43147"/>
                </a:lnTo>
                <a:lnTo>
                  <a:pt x="59906" y="43147"/>
                </a:lnTo>
                <a:lnTo>
                  <a:pt x="59906" y="39386"/>
                </a:lnTo>
                <a:close/>
                <a:moveTo>
                  <a:pt x="67672" y="39386"/>
                </a:moveTo>
                <a:lnTo>
                  <a:pt x="67672" y="43147"/>
                </a:lnTo>
                <a:lnTo>
                  <a:pt x="63881" y="43147"/>
                </a:lnTo>
                <a:lnTo>
                  <a:pt x="63881" y="39386"/>
                </a:lnTo>
                <a:close/>
                <a:moveTo>
                  <a:pt x="71648" y="39386"/>
                </a:moveTo>
                <a:lnTo>
                  <a:pt x="71648" y="43147"/>
                </a:lnTo>
                <a:lnTo>
                  <a:pt x="67857" y="43147"/>
                </a:lnTo>
                <a:lnTo>
                  <a:pt x="67857" y="39386"/>
                </a:lnTo>
                <a:close/>
                <a:moveTo>
                  <a:pt x="75623" y="39386"/>
                </a:moveTo>
                <a:lnTo>
                  <a:pt x="75623" y="43147"/>
                </a:lnTo>
                <a:lnTo>
                  <a:pt x="71832" y="43147"/>
                </a:lnTo>
                <a:lnTo>
                  <a:pt x="71832" y="39386"/>
                </a:lnTo>
                <a:close/>
                <a:moveTo>
                  <a:pt x="79598" y="39386"/>
                </a:moveTo>
                <a:lnTo>
                  <a:pt x="79598" y="43147"/>
                </a:lnTo>
                <a:lnTo>
                  <a:pt x="75807" y="43147"/>
                </a:lnTo>
                <a:lnTo>
                  <a:pt x="75807" y="39386"/>
                </a:lnTo>
                <a:close/>
                <a:moveTo>
                  <a:pt x="83573" y="39386"/>
                </a:moveTo>
                <a:lnTo>
                  <a:pt x="83573" y="43147"/>
                </a:lnTo>
                <a:lnTo>
                  <a:pt x="79782" y="43147"/>
                </a:lnTo>
                <a:lnTo>
                  <a:pt x="79782" y="39386"/>
                </a:lnTo>
                <a:close/>
                <a:moveTo>
                  <a:pt x="87549" y="39386"/>
                </a:moveTo>
                <a:lnTo>
                  <a:pt x="87549" y="43147"/>
                </a:lnTo>
                <a:lnTo>
                  <a:pt x="83757" y="43147"/>
                </a:lnTo>
                <a:lnTo>
                  <a:pt x="83757" y="39386"/>
                </a:lnTo>
                <a:close/>
                <a:moveTo>
                  <a:pt x="91524" y="39386"/>
                </a:moveTo>
                <a:lnTo>
                  <a:pt x="91524" y="43147"/>
                </a:lnTo>
                <a:lnTo>
                  <a:pt x="87733" y="43147"/>
                </a:lnTo>
                <a:lnTo>
                  <a:pt x="87733" y="39386"/>
                </a:lnTo>
                <a:close/>
                <a:moveTo>
                  <a:pt x="95499" y="39386"/>
                </a:moveTo>
                <a:lnTo>
                  <a:pt x="95499" y="43147"/>
                </a:lnTo>
                <a:lnTo>
                  <a:pt x="91708" y="43147"/>
                </a:lnTo>
                <a:lnTo>
                  <a:pt x="91708" y="39386"/>
                </a:lnTo>
                <a:close/>
                <a:moveTo>
                  <a:pt x="99474" y="39386"/>
                </a:moveTo>
                <a:lnTo>
                  <a:pt x="99474" y="43147"/>
                </a:lnTo>
                <a:lnTo>
                  <a:pt x="95684" y="43147"/>
                </a:lnTo>
                <a:lnTo>
                  <a:pt x="95684" y="39386"/>
                </a:lnTo>
                <a:close/>
                <a:moveTo>
                  <a:pt x="103449" y="39386"/>
                </a:moveTo>
                <a:lnTo>
                  <a:pt x="103449" y="43147"/>
                </a:lnTo>
                <a:lnTo>
                  <a:pt x="99659" y="43147"/>
                </a:lnTo>
                <a:lnTo>
                  <a:pt x="99659" y="39386"/>
                </a:lnTo>
                <a:close/>
                <a:moveTo>
                  <a:pt x="107424" y="39386"/>
                </a:moveTo>
                <a:lnTo>
                  <a:pt x="107424" y="43147"/>
                </a:lnTo>
                <a:lnTo>
                  <a:pt x="103634" y="43147"/>
                </a:lnTo>
                <a:lnTo>
                  <a:pt x="103634" y="39386"/>
                </a:lnTo>
                <a:close/>
                <a:moveTo>
                  <a:pt x="111400" y="39386"/>
                </a:moveTo>
                <a:lnTo>
                  <a:pt x="111400" y="43147"/>
                </a:lnTo>
                <a:lnTo>
                  <a:pt x="107609" y="43147"/>
                </a:lnTo>
                <a:lnTo>
                  <a:pt x="107609" y="39386"/>
                </a:lnTo>
                <a:close/>
                <a:moveTo>
                  <a:pt x="115376" y="39386"/>
                </a:moveTo>
                <a:lnTo>
                  <a:pt x="115376" y="43147"/>
                </a:lnTo>
                <a:lnTo>
                  <a:pt x="111585" y="43147"/>
                </a:lnTo>
                <a:lnTo>
                  <a:pt x="111585" y="39386"/>
                </a:lnTo>
                <a:close/>
                <a:moveTo>
                  <a:pt x="119351" y="39386"/>
                </a:moveTo>
                <a:lnTo>
                  <a:pt x="119351" y="43147"/>
                </a:lnTo>
                <a:lnTo>
                  <a:pt x="115560" y="43147"/>
                </a:lnTo>
                <a:lnTo>
                  <a:pt x="115560" y="39386"/>
                </a:lnTo>
                <a:close/>
                <a:moveTo>
                  <a:pt x="123326" y="39386"/>
                </a:moveTo>
                <a:lnTo>
                  <a:pt x="123326" y="43147"/>
                </a:lnTo>
                <a:lnTo>
                  <a:pt x="119535" y="43147"/>
                </a:lnTo>
                <a:lnTo>
                  <a:pt x="119535" y="39386"/>
                </a:lnTo>
                <a:close/>
                <a:moveTo>
                  <a:pt x="127301" y="39386"/>
                </a:moveTo>
                <a:lnTo>
                  <a:pt x="127301" y="43147"/>
                </a:lnTo>
                <a:lnTo>
                  <a:pt x="123510" y="43147"/>
                </a:lnTo>
                <a:lnTo>
                  <a:pt x="123510" y="39386"/>
                </a:lnTo>
                <a:close/>
                <a:moveTo>
                  <a:pt x="131277" y="39386"/>
                </a:moveTo>
                <a:lnTo>
                  <a:pt x="131277" y="43147"/>
                </a:lnTo>
                <a:lnTo>
                  <a:pt x="127485" y="43147"/>
                </a:lnTo>
                <a:lnTo>
                  <a:pt x="127485" y="39386"/>
                </a:lnTo>
                <a:close/>
                <a:moveTo>
                  <a:pt x="135252" y="39386"/>
                </a:moveTo>
                <a:lnTo>
                  <a:pt x="135252" y="43147"/>
                </a:lnTo>
                <a:lnTo>
                  <a:pt x="131461" y="43147"/>
                </a:lnTo>
                <a:lnTo>
                  <a:pt x="131461" y="39386"/>
                </a:lnTo>
                <a:close/>
                <a:moveTo>
                  <a:pt x="139227" y="39386"/>
                </a:moveTo>
                <a:lnTo>
                  <a:pt x="139227" y="43147"/>
                </a:lnTo>
                <a:lnTo>
                  <a:pt x="135436" y="43147"/>
                </a:lnTo>
                <a:lnTo>
                  <a:pt x="135436" y="39386"/>
                </a:lnTo>
                <a:close/>
                <a:moveTo>
                  <a:pt x="143202" y="39386"/>
                </a:moveTo>
                <a:lnTo>
                  <a:pt x="143202" y="43147"/>
                </a:lnTo>
                <a:lnTo>
                  <a:pt x="139411" y="43147"/>
                </a:lnTo>
                <a:lnTo>
                  <a:pt x="139411" y="39386"/>
                </a:lnTo>
                <a:close/>
                <a:moveTo>
                  <a:pt x="147177" y="39386"/>
                </a:moveTo>
                <a:lnTo>
                  <a:pt x="147177" y="43147"/>
                </a:lnTo>
                <a:lnTo>
                  <a:pt x="143387" y="43147"/>
                </a:lnTo>
                <a:lnTo>
                  <a:pt x="143387" y="39386"/>
                </a:lnTo>
                <a:close/>
                <a:moveTo>
                  <a:pt x="151224" y="39386"/>
                </a:moveTo>
                <a:lnTo>
                  <a:pt x="151224" y="43147"/>
                </a:lnTo>
                <a:lnTo>
                  <a:pt x="147362" y="43147"/>
                </a:lnTo>
                <a:lnTo>
                  <a:pt x="147362" y="39386"/>
                </a:lnTo>
                <a:close/>
                <a:moveTo>
                  <a:pt x="4068" y="43330"/>
                </a:moveTo>
                <a:lnTo>
                  <a:pt x="4068" y="47089"/>
                </a:lnTo>
                <a:lnTo>
                  <a:pt x="184" y="47089"/>
                </a:lnTo>
                <a:lnTo>
                  <a:pt x="184" y="43330"/>
                </a:lnTo>
                <a:close/>
                <a:moveTo>
                  <a:pt x="8043" y="43330"/>
                </a:moveTo>
                <a:lnTo>
                  <a:pt x="8043" y="47089"/>
                </a:lnTo>
                <a:lnTo>
                  <a:pt x="4252" y="47089"/>
                </a:lnTo>
                <a:lnTo>
                  <a:pt x="4252" y="43330"/>
                </a:lnTo>
                <a:close/>
                <a:moveTo>
                  <a:pt x="12018" y="43330"/>
                </a:moveTo>
                <a:lnTo>
                  <a:pt x="12018" y="47089"/>
                </a:lnTo>
                <a:lnTo>
                  <a:pt x="8227" y="47089"/>
                </a:lnTo>
                <a:lnTo>
                  <a:pt x="8227" y="43330"/>
                </a:lnTo>
                <a:close/>
                <a:moveTo>
                  <a:pt x="15993" y="43330"/>
                </a:moveTo>
                <a:lnTo>
                  <a:pt x="15993" y="47089"/>
                </a:lnTo>
                <a:lnTo>
                  <a:pt x="12202" y="47089"/>
                </a:lnTo>
                <a:lnTo>
                  <a:pt x="12202" y="43330"/>
                </a:lnTo>
                <a:close/>
                <a:moveTo>
                  <a:pt x="19968" y="43330"/>
                </a:moveTo>
                <a:lnTo>
                  <a:pt x="19968" y="47089"/>
                </a:lnTo>
                <a:lnTo>
                  <a:pt x="16177" y="47089"/>
                </a:lnTo>
                <a:lnTo>
                  <a:pt x="16177" y="43330"/>
                </a:lnTo>
                <a:close/>
                <a:moveTo>
                  <a:pt x="23944" y="43330"/>
                </a:moveTo>
                <a:lnTo>
                  <a:pt x="23944" y="47089"/>
                </a:lnTo>
                <a:lnTo>
                  <a:pt x="20153" y="47089"/>
                </a:lnTo>
                <a:lnTo>
                  <a:pt x="20153" y="43330"/>
                </a:lnTo>
                <a:close/>
                <a:moveTo>
                  <a:pt x="27919" y="43330"/>
                </a:moveTo>
                <a:lnTo>
                  <a:pt x="27919" y="47089"/>
                </a:lnTo>
                <a:lnTo>
                  <a:pt x="24129" y="47089"/>
                </a:lnTo>
                <a:lnTo>
                  <a:pt x="24129" y="43330"/>
                </a:lnTo>
                <a:close/>
                <a:moveTo>
                  <a:pt x="31895" y="43330"/>
                </a:moveTo>
                <a:lnTo>
                  <a:pt x="31895" y="47089"/>
                </a:lnTo>
                <a:lnTo>
                  <a:pt x="28104" y="47089"/>
                </a:lnTo>
                <a:lnTo>
                  <a:pt x="28104" y="43330"/>
                </a:lnTo>
                <a:close/>
                <a:moveTo>
                  <a:pt x="35870" y="43330"/>
                </a:moveTo>
                <a:lnTo>
                  <a:pt x="35870" y="47089"/>
                </a:lnTo>
                <a:lnTo>
                  <a:pt x="32079" y="47089"/>
                </a:lnTo>
                <a:lnTo>
                  <a:pt x="32079" y="43330"/>
                </a:lnTo>
                <a:close/>
                <a:moveTo>
                  <a:pt x="39845" y="43330"/>
                </a:moveTo>
                <a:lnTo>
                  <a:pt x="39845" y="47089"/>
                </a:lnTo>
                <a:lnTo>
                  <a:pt x="36054" y="47089"/>
                </a:lnTo>
                <a:lnTo>
                  <a:pt x="36054" y="43330"/>
                </a:lnTo>
                <a:close/>
                <a:moveTo>
                  <a:pt x="43821" y="43330"/>
                </a:moveTo>
                <a:lnTo>
                  <a:pt x="43821" y="47089"/>
                </a:lnTo>
                <a:lnTo>
                  <a:pt x="40029" y="47089"/>
                </a:lnTo>
                <a:lnTo>
                  <a:pt x="40029" y="43330"/>
                </a:lnTo>
                <a:close/>
                <a:moveTo>
                  <a:pt x="47796" y="43330"/>
                </a:moveTo>
                <a:lnTo>
                  <a:pt x="47796" y="47089"/>
                </a:lnTo>
                <a:lnTo>
                  <a:pt x="44005" y="47089"/>
                </a:lnTo>
                <a:lnTo>
                  <a:pt x="44005" y="43330"/>
                </a:lnTo>
                <a:close/>
                <a:moveTo>
                  <a:pt x="51771" y="43330"/>
                </a:moveTo>
                <a:lnTo>
                  <a:pt x="51771" y="47089"/>
                </a:lnTo>
                <a:lnTo>
                  <a:pt x="47980" y="47089"/>
                </a:lnTo>
                <a:lnTo>
                  <a:pt x="47980" y="43330"/>
                </a:lnTo>
                <a:close/>
                <a:moveTo>
                  <a:pt x="55746" y="43330"/>
                </a:moveTo>
                <a:lnTo>
                  <a:pt x="55746" y="47089"/>
                </a:lnTo>
                <a:lnTo>
                  <a:pt x="51956" y="47089"/>
                </a:lnTo>
                <a:lnTo>
                  <a:pt x="51956" y="43330"/>
                </a:lnTo>
                <a:close/>
                <a:moveTo>
                  <a:pt x="59721" y="43330"/>
                </a:moveTo>
                <a:lnTo>
                  <a:pt x="59721" y="47089"/>
                </a:lnTo>
                <a:lnTo>
                  <a:pt x="55931" y="47089"/>
                </a:lnTo>
                <a:lnTo>
                  <a:pt x="55931" y="43330"/>
                </a:lnTo>
                <a:close/>
                <a:moveTo>
                  <a:pt x="63696" y="43330"/>
                </a:moveTo>
                <a:lnTo>
                  <a:pt x="63696" y="47089"/>
                </a:lnTo>
                <a:lnTo>
                  <a:pt x="59906" y="47089"/>
                </a:lnTo>
                <a:lnTo>
                  <a:pt x="59906" y="43330"/>
                </a:lnTo>
                <a:close/>
                <a:moveTo>
                  <a:pt x="67672" y="43330"/>
                </a:moveTo>
                <a:lnTo>
                  <a:pt x="67672" y="47089"/>
                </a:lnTo>
                <a:lnTo>
                  <a:pt x="63881" y="47089"/>
                </a:lnTo>
                <a:lnTo>
                  <a:pt x="63881" y="43330"/>
                </a:lnTo>
                <a:close/>
                <a:moveTo>
                  <a:pt x="71648" y="43330"/>
                </a:moveTo>
                <a:lnTo>
                  <a:pt x="71648" y="47089"/>
                </a:lnTo>
                <a:lnTo>
                  <a:pt x="67857" y="47089"/>
                </a:lnTo>
                <a:lnTo>
                  <a:pt x="67857" y="43330"/>
                </a:lnTo>
                <a:close/>
                <a:moveTo>
                  <a:pt x="75623" y="43330"/>
                </a:moveTo>
                <a:lnTo>
                  <a:pt x="75623" y="47089"/>
                </a:lnTo>
                <a:lnTo>
                  <a:pt x="71832" y="47089"/>
                </a:lnTo>
                <a:lnTo>
                  <a:pt x="71832" y="43330"/>
                </a:lnTo>
                <a:close/>
                <a:moveTo>
                  <a:pt x="79598" y="43330"/>
                </a:moveTo>
                <a:lnTo>
                  <a:pt x="79598" y="47089"/>
                </a:lnTo>
                <a:lnTo>
                  <a:pt x="75807" y="47089"/>
                </a:lnTo>
                <a:lnTo>
                  <a:pt x="75807" y="43330"/>
                </a:lnTo>
                <a:close/>
                <a:moveTo>
                  <a:pt x="83573" y="43330"/>
                </a:moveTo>
                <a:lnTo>
                  <a:pt x="83573" y="47089"/>
                </a:lnTo>
                <a:lnTo>
                  <a:pt x="79782" y="47089"/>
                </a:lnTo>
                <a:lnTo>
                  <a:pt x="79782" y="43330"/>
                </a:lnTo>
                <a:close/>
                <a:moveTo>
                  <a:pt x="87549" y="43330"/>
                </a:moveTo>
                <a:lnTo>
                  <a:pt x="87549" y="47089"/>
                </a:lnTo>
                <a:lnTo>
                  <a:pt x="83757" y="47089"/>
                </a:lnTo>
                <a:lnTo>
                  <a:pt x="83757" y="43330"/>
                </a:lnTo>
                <a:close/>
                <a:moveTo>
                  <a:pt x="91524" y="43330"/>
                </a:moveTo>
                <a:lnTo>
                  <a:pt x="91524" y="47089"/>
                </a:lnTo>
                <a:lnTo>
                  <a:pt x="87733" y="47089"/>
                </a:lnTo>
                <a:lnTo>
                  <a:pt x="87733" y="43330"/>
                </a:lnTo>
                <a:close/>
                <a:moveTo>
                  <a:pt x="95499" y="43330"/>
                </a:moveTo>
                <a:lnTo>
                  <a:pt x="95499" y="47089"/>
                </a:lnTo>
                <a:lnTo>
                  <a:pt x="91708" y="47089"/>
                </a:lnTo>
                <a:lnTo>
                  <a:pt x="91708" y="43330"/>
                </a:lnTo>
                <a:close/>
                <a:moveTo>
                  <a:pt x="99474" y="43330"/>
                </a:moveTo>
                <a:lnTo>
                  <a:pt x="99474" y="47089"/>
                </a:lnTo>
                <a:lnTo>
                  <a:pt x="95684" y="47089"/>
                </a:lnTo>
                <a:lnTo>
                  <a:pt x="95684" y="43330"/>
                </a:lnTo>
                <a:close/>
                <a:moveTo>
                  <a:pt x="103449" y="43330"/>
                </a:moveTo>
                <a:lnTo>
                  <a:pt x="103449" y="47089"/>
                </a:lnTo>
                <a:lnTo>
                  <a:pt x="99659" y="47089"/>
                </a:lnTo>
                <a:lnTo>
                  <a:pt x="99659" y="43330"/>
                </a:lnTo>
                <a:close/>
                <a:moveTo>
                  <a:pt x="107424" y="43330"/>
                </a:moveTo>
                <a:lnTo>
                  <a:pt x="107424" y="47089"/>
                </a:lnTo>
                <a:lnTo>
                  <a:pt x="103634" y="47089"/>
                </a:lnTo>
                <a:lnTo>
                  <a:pt x="103634" y="43330"/>
                </a:lnTo>
                <a:close/>
                <a:moveTo>
                  <a:pt x="111400" y="43330"/>
                </a:moveTo>
                <a:lnTo>
                  <a:pt x="111400" y="47089"/>
                </a:lnTo>
                <a:lnTo>
                  <a:pt x="107609" y="47089"/>
                </a:lnTo>
                <a:lnTo>
                  <a:pt x="107609" y="43330"/>
                </a:lnTo>
                <a:close/>
                <a:moveTo>
                  <a:pt x="115376" y="43330"/>
                </a:moveTo>
                <a:lnTo>
                  <a:pt x="115376" y="47089"/>
                </a:lnTo>
                <a:lnTo>
                  <a:pt x="111585" y="47089"/>
                </a:lnTo>
                <a:lnTo>
                  <a:pt x="111585" y="43330"/>
                </a:lnTo>
                <a:close/>
                <a:moveTo>
                  <a:pt x="119351" y="43330"/>
                </a:moveTo>
                <a:lnTo>
                  <a:pt x="119351" y="47089"/>
                </a:lnTo>
                <a:lnTo>
                  <a:pt x="115560" y="47089"/>
                </a:lnTo>
                <a:lnTo>
                  <a:pt x="115560" y="43330"/>
                </a:lnTo>
                <a:close/>
                <a:moveTo>
                  <a:pt x="123326" y="43330"/>
                </a:moveTo>
                <a:lnTo>
                  <a:pt x="123326" y="47089"/>
                </a:lnTo>
                <a:lnTo>
                  <a:pt x="119535" y="47089"/>
                </a:lnTo>
                <a:lnTo>
                  <a:pt x="119535" y="43330"/>
                </a:lnTo>
                <a:close/>
                <a:moveTo>
                  <a:pt x="127301" y="43330"/>
                </a:moveTo>
                <a:lnTo>
                  <a:pt x="127301" y="47089"/>
                </a:lnTo>
                <a:lnTo>
                  <a:pt x="123510" y="47089"/>
                </a:lnTo>
                <a:lnTo>
                  <a:pt x="123510" y="43330"/>
                </a:lnTo>
                <a:close/>
                <a:moveTo>
                  <a:pt x="131277" y="43330"/>
                </a:moveTo>
                <a:lnTo>
                  <a:pt x="131277" y="47089"/>
                </a:lnTo>
                <a:lnTo>
                  <a:pt x="127485" y="47089"/>
                </a:lnTo>
                <a:lnTo>
                  <a:pt x="127485" y="43330"/>
                </a:lnTo>
                <a:close/>
                <a:moveTo>
                  <a:pt x="135252" y="43330"/>
                </a:moveTo>
                <a:lnTo>
                  <a:pt x="135252" y="47089"/>
                </a:lnTo>
                <a:lnTo>
                  <a:pt x="131461" y="47089"/>
                </a:lnTo>
                <a:lnTo>
                  <a:pt x="131461" y="43330"/>
                </a:lnTo>
                <a:close/>
                <a:moveTo>
                  <a:pt x="139227" y="43330"/>
                </a:moveTo>
                <a:lnTo>
                  <a:pt x="139227" y="47089"/>
                </a:lnTo>
                <a:lnTo>
                  <a:pt x="135436" y="47089"/>
                </a:lnTo>
                <a:lnTo>
                  <a:pt x="135436" y="43330"/>
                </a:lnTo>
                <a:close/>
                <a:moveTo>
                  <a:pt x="143202" y="43330"/>
                </a:moveTo>
                <a:lnTo>
                  <a:pt x="143202" y="47089"/>
                </a:lnTo>
                <a:lnTo>
                  <a:pt x="139411" y="47089"/>
                </a:lnTo>
                <a:lnTo>
                  <a:pt x="139411" y="43330"/>
                </a:lnTo>
                <a:close/>
                <a:moveTo>
                  <a:pt x="147177" y="43330"/>
                </a:moveTo>
                <a:lnTo>
                  <a:pt x="147177" y="47089"/>
                </a:lnTo>
                <a:lnTo>
                  <a:pt x="143387" y="47089"/>
                </a:lnTo>
                <a:lnTo>
                  <a:pt x="143387" y="43330"/>
                </a:lnTo>
                <a:close/>
                <a:moveTo>
                  <a:pt x="151224" y="43330"/>
                </a:moveTo>
                <a:lnTo>
                  <a:pt x="151224" y="47089"/>
                </a:lnTo>
                <a:lnTo>
                  <a:pt x="147362" y="47089"/>
                </a:lnTo>
                <a:lnTo>
                  <a:pt x="147362" y="43330"/>
                </a:lnTo>
                <a:close/>
                <a:moveTo>
                  <a:pt x="4068" y="47272"/>
                </a:moveTo>
                <a:lnTo>
                  <a:pt x="4068" y="51032"/>
                </a:lnTo>
                <a:lnTo>
                  <a:pt x="184" y="51032"/>
                </a:lnTo>
                <a:lnTo>
                  <a:pt x="184" y="47272"/>
                </a:lnTo>
                <a:close/>
                <a:moveTo>
                  <a:pt x="8043" y="47272"/>
                </a:moveTo>
                <a:lnTo>
                  <a:pt x="8043" y="51032"/>
                </a:lnTo>
                <a:lnTo>
                  <a:pt x="4252" y="51032"/>
                </a:lnTo>
                <a:lnTo>
                  <a:pt x="4252" y="47272"/>
                </a:lnTo>
                <a:close/>
                <a:moveTo>
                  <a:pt x="12018" y="47272"/>
                </a:moveTo>
                <a:lnTo>
                  <a:pt x="12018" y="51032"/>
                </a:lnTo>
                <a:lnTo>
                  <a:pt x="8227" y="51032"/>
                </a:lnTo>
                <a:lnTo>
                  <a:pt x="8227" y="47272"/>
                </a:lnTo>
                <a:close/>
                <a:moveTo>
                  <a:pt x="15993" y="47272"/>
                </a:moveTo>
                <a:lnTo>
                  <a:pt x="15993" y="51032"/>
                </a:lnTo>
                <a:lnTo>
                  <a:pt x="12202" y="51032"/>
                </a:lnTo>
                <a:lnTo>
                  <a:pt x="12202" y="47272"/>
                </a:lnTo>
                <a:close/>
                <a:moveTo>
                  <a:pt x="19968" y="47272"/>
                </a:moveTo>
                <a:lnTo>
                  <a:pt x="19968" y="51032"/>
                </a:lnTo>
                <a:lnTo>
                  <a:pt x="16177" y="51032"/>
                </a:lnTo>
                <a:lnTo>
                  <a:pt x="16177" y="47272"/>
                </a:lnTo>
                <a:close/>
                <a:moveTo>
                  <a:pt x="23944" y="47272"/>
                </a:moveTo>
                <a:lnTo>
                  <a:pt x="23944" y="51032"/>
                </a:lnTo>
                <a:lnTo>
                  <a:pt x="20153" y="51032"/>
                </a:lnTo>
                <a:lnTo>
                  <a:pt x="20153" y="47272"/>
                </a:lnTo>
                <a:close/>
                <a:moveTo>
                  <a:pt x="27919" y="47272"/>
                </a:moveTo>
                <a:lnTo>
                  <a:pt x="27919" y="51032"/>
                </a:lnTo>
                <a:lnTo>
                  <a:pt x="24129" y="51032"/>
                </a:lnTo>
                <a:lnTo>
                  <a:pt x="24129" y="47272"/>
                </a:lnTo>
                <a:close/>
                <a:moveTo>
                  <a:pt x="31895" y="47272"/>
                </a:moveTo>
                <a:lnTo>
                  <a:pt x="31895" y="51032"/>
                </a:lnTo>
                <a:lnTo>
                  <a:pt x="28104" y="51032"/>
                </a:lnTo>
                <a:lnTo>
                  <a:pt x="28104" y="47272"/>
                </a:lnTo>
                <a:close/>
                <a:moveTo>
                  <a:pt x="35870" y="47272"/>
                </a:moveTo>
                <a:lnTo>
                  <a:pt x="35870" y="51032"/>
                </a:lnTo>
                <a:lnTo>
                  <a:pt x="32079" y="51032"/>
                </a:lnTo>
                <a:lnTo>
                  <a:pt x="32079" y="47272"/>
                </a:lnTo>
                <a:close/>
                <a:moveTo>
                  <a:pt x="39845" y="47272"/>
                </a:moveTo>
                <a:lnTo>
                  <a:pt x="39845" y="51032"/>
                </a:lnTo>
                <a:lnTo>
                  <a:pt x="36054" y="51032"/>
                </a:lnTo>
                <a:lnTo>
                  <a:pt x="36054" y="47272"/>
                </a:lnTo>
                <a:close/>
                <a:moveTo>
                  <a:pt x="43821" y="47272"/>
                </a:moveTo>
                <a:lnTo>
                  <a:pt x="43821" y="51032"/>
                </a:lnTo>
                <a:lnTo>
                  <a:pt x="40029" y="51032"/>
                </a:lnTo>
                <a:lnTo>
                  <a:pt x="40029" y="47272"/>
                </a:lnTo>
                <a:close/>
                <a:moveTo>
                  <a:pt x="47796" y="47272"/>
                </a:moveTo>
                <a:lnTo>
                  <a:pt x="47796" y="51032"/>
                </a:lnTo>
                <a:lnTo>
                  <a:pt x="44005" y="51032"/>
                </a:lnTo>
                <a:lnTo>
                  <a:pt x="44005" y="47272"/>
                </a:lnTo>
                <a:close/>
                <a:moveTo>
                  <a:pt x="51771" y="47272"/>
                </a:moveTo>
                <a:lnTo>
                  <a:pt x="51771" y="51032"/>
                </a:lnTo>
                <a:lnTo>
                  <a:pt x="47980" y="51032"/>
                </a:lnTo>
                <a:lnTo>
                  <a:pt x="47980" y="47272"/>
                </a:lnTo>
                <a:close/>
                <a:moveTo>
                  <a:pt x="55746" y="47272"/>
                </a:moveTo>
                <a:lnTo>
                  <a:pt x="55746" y="51032"/>
                </a:lnTo>
                <a:lnTo>
                  <a:pt x="51955" y="51032"/>
                </a:lnTo>
                <a:lnTo>
                  <a:pt x="51955" y="47272"/>
                </a:lnTo>
                <a:close/>
                <a:moveTo>
                  <a:pt x="59721" y="47272"/>
                </a:moveTo>
                <a:lnTo>
                  <a:pt x="59721" y="51032"/>
                </a:lnTo>
                <a:lnTo>
                  <a:pt x="55931" y="51032"/>
                </a:lnTo>
                <a:lnTo>
                  <a:pt x="55931" y="47272"/>
                </a:lnTo>
                <a:close/>
                <a:moveTo>
                  <a:pt x="63696" y="47272"/>
                </a:moveTo>
                <a:lnTo>
                  <a:pt x="63696" y="51032"/>
                </a:lnTo>
                <a:lnTo>
                  <a:pt x="59906" y="51032"/>
                </a:lnTo>
                <a:lnTo>
                  <a:pt x="59906" y="47272"/>
                </a:lnTo>
                <a:close/>
                <a:moveTo>
                  <a:pt x="67672" y="47272"/>
                </a:moveTo>
                <a:lnTo>
                  <a:pt x="67672" y="51032"/>
                </a:lnTo>
                <a:lnTo>
                  <a:pt x="63881" y="51032"/>
                </a:lnTo>
                <a:lnTo>
                  <a:pt x="63881" y="47272"/>
                </a:lnTo>
                <a:close/>
                <a:moveTo>
                  <a:pt x="71648" y="47272"/>
                </a:moveTo>
                <a:lnTo>
                  <a:pt x="71648" y="51032"/>
                </a:lnTo>
                <a:lnTo>
                  <a:pt x="67857" y="51032"/>
                </a:lnTo>
                <a:lnTo>
                  <a:pt x="67857" y="47272"/>
                </a:lnTo>
                <a:close/>
                <a:moveTo>
                  <a:pt x="75623" y="47272"/>
                </a:moveTo>
                <a:lnTo>
                  <a:pt x="75623" y="51032"/>
                </a:lnTo>
                <a:lnTo>
                  <a:pt x="71832" y="51032"/>
                </a:lnTo>
                <a:lnTo>
                  <a:pt x="71832" y="47272"/>
                </a:lnTo>
                <a:close/>
                <a:moveTo>
                  <a:pt x="79598" y="47272"/>
                </a:moveTo>
                <a:lnTo>
                  <a:pt x="79598" y="51032"/>
                </a:lnTo>
                <a:lnTo>
                  <a:pt x="75807" y="51032"/>
                </a:lnTo>
                <a:lnTo>
                  <a:pt x="75807" y="47272"/>
                </a:lnTo>
                <a:close/>
                <a:moveTo>
                  <a:pt x="83573" y="47272"/>
                </a:moveTo>
                <a:lnTo>
                  <a:pt x="83573" y="51032"/>
                </a:lnTo>
                <a:lnTo>
                  <a:pt x="79782" y="51032"/>
                </a:lnTo>
                <a:lnTo>
                  <a:pt x="79782" y="47272"/>
                </a:lnTo>
                <a:close/>
                <a:moveTo>
                  <a:pt x="87549" y="47272"/>
                </a:moveTo>
                <a:lnTo>
                  <a:pt x="87549" y="51032"/>
                </a:lnTo>
                <a:lnTo>
                  <a:pt x="83757" y="51032"/>
                </a:lnTo>
                <a:lnTo>
                  <a:pt x="83757" y="47272"/>
                </a:lnTo>
                <a:close/>
                <a:moveTo>
                  <a:pt x="91524" y="47272"/>
                </a:moveTo>
                <a:lnTo>
                  <a:pt x="91524" y="51032"/>
                </a:lnTo>
                <a:lnTo>
                  <a:pt x="87733" y="51032"/>
                </a:lnTo>
                <a:lnTo>
                  <a:pt x="87733" y="47272"/>
                </a:lnTo>
                <a:close/>
                <a:moveTo>
                  <a:pt x="95499" y="47272"/>
                </a:moveTo>
                <a:lnTo>
                  <a:pt x="95499" y="51032"/>
                </a:lnTo>
                <a:lnTo>
                  <a:pt x="91708" y="51032"/>
                </a:lnTo>
                <a:lnTo>
                  <a:pt x="91708" y="47272"/>
                </a:lnTo>
                <a:close/>
                <a:moveTo>
                  <a:pt x="99474" y="47272"/>
                </a:moveTo>
                <a:lnTo>
                  <a:pt x="99474" y="51032"/>
                </a:lnTo>
                <a:lnTo>
                  <a:pt x="95684" y="51032"/>
                </a:lnTo>
                <a:lnTo>
                  <a:pt x="95684" y="47272"/>
                </a:lnTo>
                <a:close/>
                <a:moveTo>
                  <a:pt x="103449" y="47272"/>
                </a:moveTo>
                <a:lnTo>
                  <a:pt x="103449" y="51032"/>
                </a:lnTo>
                <a:lnTo>
                  <a:pt x="99659" y="51032"/>
                </a:lnTo>
                <a:lnTo>
                  <a:pt x="99659" y="47272"/>
                </a:lnTo>
                <a:close/>
                <a:moveTo>
                  <a:pt x="107424" y="47272"/>
                </a:moveTo>
                <a:lnTo>
                  <a:pt x="107424" y="51032"/>
                </a:lnTo>
                <a:lnTo>
                  <a:pt x="103634" y="51032"/>
                </a:lnTo>
                <a:lnTo>
                  <a:pt x="103634" y="47272"/>
                </a:lnTo>
                <a:close/>
                <a:moveTo>
                  <a:pt x="111400" y="47272"/>
                </a:moveTo>
                <a:lnTo>
                  <a:pt x="111400" y="51032"/>
                </a:lnTo>
                <a:lnTo>
                  <a:pt x="107609" y="51032"/>
                </a:lnTo>
                <a:lnTo>
                  <a:pt x="107609" y="47272"/>
                </a:lnTo>
                <a:close/>
                <a:moveTo>
                  <a:pt x="115376" y="47272"/>
                </a:moveTo>
                <a:lnTo>
                  <a:pt x="115376" y="51032"/>
                </a:lnTo>
                <a:lnTo>
                  <a:pt x="111585" y="51032"/>
                </a:lnTo>
                <a:lnTo>
                  <a:pt x="111585" y="47272"/>
                </a:lnTo>
                <a:close/>
                <a:moveTo>
                  <a:pt x="119351" y="47272"/>
                </a:moveTo>
                <a:lnTo>
                  <a:pt x="119351" y="51032"/>
                </a:lnTo>
                <a:lnTo>
                  <a:pt x="115560" y="51032"/>
                </a:lnTo>
                <a:lnTo>
                  <a:pt x="115560" y="47272"/>
                </a:lnTo>
                <a:close/>
                <a:moveTo>
                  <a:pt x="123326" y="47272"/>
                </a:moveTo>
                <a:lnTo>
                  <a:pt x="123326" y="51032"/>
                </a:lnTo>
                <a:lnTo>
                  <a:pt x="119535" y="51032"/>
                </a:lnTo>
                <a:lnTo>
                  <a:pt x="119535" y="47272"/>
                </a:lnTo>
                <a:close/>
                <a:moveTo>
                  <a:pt x="127301" y="47272"/>
                </a:moveTo>
                <a:lnTo>
                  <a:pt x="127301" y="51032"/>
                </a:lnTo>
                <a:lnTo>
                  <a:pt x="123510" y="51032"/>
                </a:lnTo>
                <a:lnTo>
                  <a:pt x="123510" y="47272"/>
                </a:lnTo>
                <a:close/>
                <a:moveTo>
                  <a:pt x="131277" y="47272"/>
                </a:moveTo>
                <a:lnTo>
                  <a:pt x="131277" y="51032"/>
                </a:lnTo>
                <a:lnTo>
                  <a:pt x="127485" y="51032"/>
                </a:lnTo>
                <a:lnTo>
                  <a:pt x="127485" y="47272"/>
                </a:lnTo>
                <a:close/>
                <a:moveTo>
                  <a:pt x="135252" y="47272"/>
                </a:moveTo>
                <a:lnTo>
                  <a:pt x="135252" y="51032"/>
                </a:lnTo>
                <a:lnTo>
                  <a:pt x="131461" y="51032"/>
                </a:lnTo>
                <a:lnTo>
                  <a:pt x="131461" y="47272"/>
                </a:lnTo>
                <a:close/>
                <a:moveTo>
                  <a:pt x="139227" y="47272"/>
                </a:moveTo>
                <a:lnTo>
                  <a:pt x="139227" y="51032"/>
                </a:lnTo>
                <a:lnTo>
                  <a:pt x="135436" y="51032"/>
                </a:lnTo>
                <a:lnTo>
                  <a:pt x="135436" y="47272"/>
                </a:lnTo>
                <a:close/>
                <a:moveTo>
                  <a:pt x="143202" y="47272"/>
                </a:moveTo>
                <a:lnTo>
                  <a:pt x="143202" y="51032"/>
                </a:lnTo>
                <a:lnTo>
                  <a:pt x="139411" y="51032"/>
                </a:lnTo>
                <a:lnTo>
                  <a:pt x="139411" y="47272"/>
                </a:lnTo>
                <a:close/>
                <a:moveTo>
                  <a:pt x="147177" y="47272"/>
                </a:moveTo>
                <a:lnTo>
                  <a:pt x="147177" y="51032"/>
                </a:lnTo>
                <a:lnTo>
                  <a:pt x="143387" y="51032"/>
                </a:lnTo>
                <a:lnTo>
                  <a:pt x="143387" y="47272"/>
                </a:lnTo>
                <a:close/>
                <a:moveTo>
                  <a:pt x="151224" y="47272"/>
                </a:moveTo>
                <a:lnTo>
                  <a:pt x="151224" y="51032"/>
                </a:lnTo>
                <a:lnTo>
                  <a:pt x="147362" y="51032"/>
                </a:lnTo>
                <a:lnTo>
                  <a:pt x="147362" y="47272"/>
                </a:lnTo>
                <a:close/>
                <a:moveTo>
                  <a:pt x="4068" y="51215"/>
                </a:moveTo>
                <a:lnTo>
                  <a:pt x="4068" y="54974"/>
                </a:lnTo>
                <a:lnTo>
                  <a:pt x="184" y="54974"/>
                </a:lnTo>
                <a:lnTo>
                  <a:pt x="184" y="51215"/>
                </a:lnTo>
                <a:close/>
                <a:moveTo>
                  <a:pt x="8043" y="51215"/>
                </a:moveTo>
                <a:lnTo>
                  <a:pt x="8043" y="54974"/>
                </a:lnTo>
                <a:lnTo>
                  <a:pt x="4252" y="54974"/>
                </a:lnTo>
                <a:lnTo>
                  <a:pt x="4252" y="51215"/>
                </a:lnTo>
                <a:close/>
                <a:moveTo>
                  <a:pt x="12018" y="51215"/>
                </a:moveTo>
                <a:lnTo>
                  <a:pt x="12018" y="54974"/>
                </a:lnTo>
                <a:lnTo>
                  <a:pt x="8227" y="54974"/>
                </a:lnTo>
                <a:lnTo>
                  <a:pt x="8227" y="51215"/>
                </a:lnTo>
                <a:close/>
                <a:moveTo>
                  <a:pt x="15993" y="51215"/>
                </a:moveTo>
                <a:lnTo>
                  <a:pt x="15993" y="54974"/>
                </a:lnTo>
                <a:lnTo>
                  <a:pt x="12202" y="54974"/>
                </a:lnTo>
                <a:lnTo>
                  <a:pt x="12202" y="51215"/>
                </a:lnTo>
                <a:close/>
                <a:moveTo>
                  <a:pt x="19968" y="51215"/>
                </a:moveTo>
                <a:lnTo>
                  <a:pt x="19968" y="54974"/>
                </a:lnTo>
                <a:lnTo>
                  <a:pt x="16177" y="54974"/>
                </a:lnTo>
                <a:lnTo>
                  <a:pt x="16177" y="51215"/>
                </a:lnTo>
                <a:close/>
                <a:moveTo>
                  <a:pt x="23944" y="51215"/>
                </a:moveTo>
                <a:lnTo>
                  <a:pt x="23944" y="54974"/>
                </a:lnTo>
                <a:lnTo>
                  <a:pt x="20153" y="54974"/>
                </a:lnTo>
                <a:lnTo>
                  <a:pt x="20153" y="51215"/>
                </a:lnTo>
                <a:close/>
                <a:moveTo>
                  <a:pt x="27919" y="51215"/>
                </a:moveTo>
                <a:lnTo>
                  <a:pt x="27919" y="54974"/>
                </a:lnTo>
                <a:lnTo>
                  <a:pt x="24129" y="54974"/>
                </a:lnTo>
                <a:lnTo>
                  <a:pt x="24129" y="51215"/>
                </a:lnTo>
                <a:close/>
                <a:moveTo>
                  <a:pt x="31895" y="51215"/>
                </a:moveTo>
                <a:lnTo>
                  <a:pt x="31895" y="54974"/>
                </a:lnTo>
                <a:lnTo>
                  <a:pt x="28104" y="54974"/>
                </a:lnTo>
                <a:lnTo>
                  <a:pt x="28104" y="51215"/>
                </a:lnTo>
                <a:close/>
                <a:moveTo>
                  <a:pt x="35870" y="51215"/>
                </a:moveTo>
                <a:lnTo>
                  <a:pt x="35870" y="54974"/>
                </a:lnTo>
                <a:lnTo>
                  <a:pt x="32079" y="54974"/>
                </a:lnTo>
                <a:lnTo>
                  <a:pt x="32079" y="51215"/>
                </a:lnTo>
                <a:close/>
                <a:moveTo>
                  <a:pt x="39845" y="51215"/>
                </a:moveTo>
                <a:lnTo>
                  <a:pt x="39845" y="54974"/>
                </a:lnTo>
                <a:lnTo>
                  <a:pt x="36054" y="54974"/>
                </a:lnTo>
                <a:lnTo>
                  <a:pt x="36054" y="51215"/>
                </a:lnTo>
                <a:close/>
                <a:moveTo>
                  <a:pt x="43821" y="51215"/>
                </a:moveTo>
                <a:lnTo>
                  <a:pt x="43821" y="54974"/>
                </a:lnTo>
                <a:lnTo>
                  <a:pt x="40029" y="54974"/>
                </a:lnTo>
                <a:lnTo>
                  <a:pt x="40029" y="51215"/>
                </a:lnTo>
                <a:close/>
                <a:moveTo>
                  <a:pt x="47796" y="51215"/>
                </a:moveTo>
                <a:lnTo>
                  <a:pt x="47796" y="54974"/>
                </a:lnTo>
                <a:lnTo>
                  <a:pt x="44005" y="54974"/>
                </a:lnTo>
                <a:lnTo>
                  <a:pt x="44005" y="51215"/>
                </a:lnTo>
                <a:close/>
                <a:moveTo>
                  <a:pt x="51771" y="51215"/>
                </a:moveTo>
                <a:lnTo>
                  <a:pt x="51771" y="54974"/>
                </a:lnTo>
                <a:lnTo>
                  <a:pt x="47980" y="54974"/>
                </a:lnTo>
                <a:lnTo>
                  <a:pt x="47980" y="51215"/>
                </a:lnTo>
                <a:close/>
                <a:moveTo>
                  <a:pt x="55746" y="51215"/>
                </a:moveTo>
                <a:lnTo>
                  <a:pt x="55746" y="54974"/>
                </a:lnTo>
                <a:lnTo>
                  <a:pt x="51955" y="54974"/>
                </a:lnTo>
                <a:lnTo>
                  <a:pt x="51955" y="51215"/>
                </a:lnTo>
                <a:close/>
                <a:moveTo>
                  <a:pt x="59721" y="51215"/>
                </a:moveTo>
                <a:lnTo>
                  <a:pt x="59721" y="54974"/>
                </a:lnTo>
                <a:lnTo>
                  <a:pt x="55931" y="54974"/>
                </a:lnTo>
                <a:lnTo>
                  <a:pt x="55931" y="51215"/>
                </a:lnTo>
                <a:close/>
                <a:moveTo>
                  <a:pt x="63696" y="51215"/>
                </a:moveTo>
                <a:lnTo>
                  <a:pt x="63696" y="54974"/>
                </a:lnTo>
                <a:lnTo>
                  <a:pt x="59906" y="54974"/>
                </a:lnTo>
                <a:lnTo>
                  <a:pt x="59906" y="51215"/>
                </a:lnTo>
                <a:close/>
                <a:moveTo>
                  <a:pt x="67672" y="51215"/>
                </a:moveTo>
                <a:lnTo>
                  <a:pt x="67672" y="54974"/>
                </a:lnTo>
                <a:lnTo>
                  <a:pt x="63881" y="54974"/>
                </a:lnTo>
                <a:lnTo>
                  <a:pt x="63881" y="51215"/>
                </a:lnTo>
                <a:close/>
                <a:moveTo>
                  <a:pt x="71648" y="51215"/>
                </a:moveTo>
                <a:lnTo>
                  <a:pt x="71648" y="54974"/>
                </a:lnTo>
                <a:lnTo>
                  <a:pt x="67857" y="54974"/>
                </a:lnTo>
                <a:lnTo>
                  <a:pt x="67857" y="51215"/>
                </a:lnTo>
                <a:close/>
                <a:moveTo>
                  <a:pt x="75623" y="51215"/>
                </a:moveTo>
                <a:lnTo>
                  <a:pt x="75623" y="54974"/>
                </a:lnTo>
                <a:lnTo>
                  <a:pt x="71832" y="54974"/>
                </a:lnTo>
                <a:lnTo>
                  <a:pt x="71832" y="51215"/>
                </a:lnTo>
                <a:close/>
                <a:moveTo>
                  <a:pt x="79598" y="51215"/>
                </a:moveTo>
                <a:lnTo>
                  <a:pt x="79598" y="54974"/>
                </a:lnTo>
                <a:lnTo>
                  <a:pt x="75807" y="54974"/>
                </a:lnTo>
                <a:lnTo>
                  <a:pt x="75807" y="51215"/>
                </a:lnTo>
                <a:close/>
                <a:moveTo>
                  <a:pt x="83573" y="51215"/>
                </a:moveTo>
                <a:lnTo>
                  <a:pt x="83573" y="54974"/>
                </a:lnTo>
                <a:lnTo>
                  <a:pt x="79782" y="54974"/>
                </a:lnTo>
                <a:lnTo>
                  <a:pt x="79782" y="51215"/>
                </a:lnTo>
                <a:close/>
                <a:moveTo>
                  <a:pt x="87549" y="51215"/>
                </a:moveTo>
                <a:lnTo>
                  <a:pt x="87549" y="54974"/>
                </a:lnTo>
                <a:lnTo>
                  <a:pt x="83757" y="54974"/>
                </a:lnTo>
                <a:lnTo>
                  <a:pt x="83757" y="51215"/>
                </a:lnTo>
                <a:close/>
                <a:moveTo>
                  <a:pt x="91524" y="51215"/>
                </a:moveTo>
                <a:lnTo>
                  <a:pt x="91524" y="54974"/>
                </a:lnTo>
                <a:lnTo>
                  <a:pt x="87733" y="54974"/>
                </a:lnTo>
                <a:lnTo>
                  <a:pt x="87733" y="51215"/>
                </a:lnTo>
                <a:close/>
                <a:moveTo>
                  <a:pt x="95499" y="51215"/>
                </a:moveTo>
                <a:lnTo>
                  <a:pt x="95499" y="54974"/>
                </a:lnTo>
                <a:lnTo>
                  <a:pt x="91708" y="54974"/>
                </a:lnTo>
                <a:lnTo>
                  <a:pt x="91708" y="51215"/>
                </a:lnTo>
                <a:close/>
                <a:moveTo>
                  <a:pt x="99474" y="51215"/>
                </a:moveTo>
                <a:lnTo>
                  <a:pt x="99474" y="54974"/>
                </a:lnTo>
                <a:lnTo>
                  <a:pt x="95684" y="54974"/>
                </a:lnTo>
                <a:lnTo>
                  <a:pt x="95684" y="51215"/>
                </a:lnTo>
                <a:close/>
                <a:moveTo>
                  <a:pt x="103449" y="51215"/>
                </a:moveTo>
                <a:lnTo>
                  <a:pt x="103449" y="54974"/>
                </a:lnTo>
                <a:lnTo>
                  <a:pt x="99659" y="54974"/>
                </a:lnTo>
                <a:lnTo>
                  <a:pt x="99659" y="51215"/>
                </a:lnTo>
                <a:close/>
                <a:moveTo>
                  <a:pt x="107424" y="51215"/>
                </a:moveTo>
                <a:lnTo>
                  <a:pt x="107424" y="54974"/>
                </a:lnTo>
                <a:lnTo>
                  <a:pt x="103634" y="54974"/>
                </a:lnTo>
                <a:lnTo>
                  <a:pt x="103634" y="51215"/>
                </a:lnTo>
                <a:close/>
                <a:moveTo>
                  <a:pt x="111400" y="51215"/>
                </a:moveTo>
                <a:lnTo>
                  <a:pt x="111400" y="54974"/>
                </a:lnTo>
                <a:lnTo>
                  <a:pt x="107609" y="54974"/>
                </a:lnTo>
                <a:lnTo>
                  <a:pt x="107609" y="51215"/>
                </a:lnTo>
                <a:close/>
                <a:moveTo>
                  <a:pt x="115376" y="51215"/>
                </a:moveTo>
                <a:lnTo>
                  <a:pt x="115376" y="54974"/>
                </a:lnTo>
                <a:lnTo>
                  <a:pt x="111585" y="54974"/>
                </a:lnTo>
                <a:lnTo>
                  <a:pt x="111585" y="51215"/>
                </a:lnTo>
                <a:close/>
                <a:moveTo>
                  <a:pt x="119351" y="51215"/>
                </a:moveTo>
                <a:lnTo>
                  <a:pt x="119351" y="54974"/>
                </a:lnTo>
                <a:lnTo>
                  <a:pt x="115560" y="54974"/>
                </a:lnTo>
                <a:lnTo>
                  <a:pt x="115560" y="51215"/>
                </a:lnTo>
                <a:close/>
                <a:moveTo>
                  <a:pt x="123326" y="51215"/>
                </a:moveTo>
                <a:lnTo>
                  <a:pt x="123326" y="54974"/>
                </a:lnTo>
                <a:lnTo>
                  <a:pt x="119535" y="54974"/>
                </a:lnTo>
                <a:lnTo>
                  <a:pt x="119535" y="51215"/>
                </a:lnTo>
                <a:close/>
                <a:moveTo>
                  <a:pt x="127301" y="51215"/>
                </a:moveTo>
                <a:lnTo>
                  <a:pt x="127301" y="54974"/>
                </a:lnTo>
                <a:lnTo>
                  <a:pt x="123510" y="54974"/>
                </a:lnTo>
                <a:lnTo>
                  <a:pt x="123510" y="51215"/>
                </a:lnTo>
                <a:close/>
                <a:moveTo>
                  <a:pt x="131277" y="51215"/>
                </a:moveTo>
                <a:lnTo>
                  <a:pt x="131277" y="54974"/>
                </a:lnTo>
                <a:lnTo>
                  <a:pt x="127485" y="54974"/>
                </a:lnTo>
                <a:lnTo>
                  <a:pt x="127485" y="51215"/>
                </a:lnTo>
                <a:close/>
                <a:moveTo>
                  <a:pt x="135252" y="51215"/>
                </a:moveTo>
                <a:lnTo>
                  <a:pt x="135252" y="54974"/>
                </a:lnTo>
                <a:lnTo>
                  <a:pt x="131461" y="54974"/>
                </a:lnTo>
                <a:lnTo>
                  <a:pt x="131461" y="51215"/>
                </a:lnTo>
                <a:close/>
                <a:moveTo>
                  <a:pt x="139227" y="51215"/>
                </a:moveTo>
                <a:lnTo>
                  <a:pt x="139227" y="54974"/>
                </a:lnTo>
                <a:lnTo>
                  <a:pt x="135436" y="54974"/>
                </a:lnTo>
                <a:lnTo>
                  <a:pt x="135436" y="51215"/>
                </a:lnTo>
                <a:close/>
                <a:moveTo>
                  <a:pt x="143202" y="51215"/>
                </a:moveTo>
                <a:lnTo>
                  <a:pt x="143202" y="54974"/>
                </a:lnTo>
                <a:lnTo>
                  <a:pt x="139411" y="54974"/>
                </a:lnTo>
                <a:lnTo>
                  <a:pt x="139411" y="51215"/>
                </a:lnTo>
                <a:close/>
                <a:moveTo>
                  <a:pt x="147177" y="51215"/>
                </a:moveTo>
                <a:lnTo>
                  <a:pt x="147177" y="54974"/>
                </a:lnTo>
                <a:lnTo>
                  <a:pt x="143387" y="54974"/>
                </a:lnTo>
                <a:lnTo>
                  <a:pt x="143387" y="51215"/>
                </a:lnTo>
                <a:close/>
                <a:moveTo>
                  <a:pt x="151224" y="51215"/>
                </a:moveTo>
                <a:lnTo>
                  <a:pt x="151224" y="54974"/>
                </a:lnTo>
                <a:lnTo>
                  <a:pt x="147362" y="54974"/>
                </a:lnTo>
                <a:lnTo>
                  <a:pt x="147362" y="51215"/>
                </a:lnTo>
                <a:close/>
                <a:moveTo>
                  <a:pt x="4068" y="55157"/>
                </a:moveTo>
                <a:lnTo>
                  <a:pt x="4068" y="58918"/>
                </a:lnTo>
                <a:lnTo>
                  <a:pt x="184" y="58918"/>
                </a:lnTo>
                <a:lnTo>
                  <a:pt x="184" y="55157"/>
                </a:lnTo>
                <a:close/>
                <a:moveTo>
                  <a:pt x="8043" y="55157"/>
                </a:moveTo>
                <a:lnTo>
                  <a:pt x="8043" y="58918"/>
                </a:lnTo>
                <a:lnTo>
                  <a:pt x="4252" y="58918"/>
                </a:lnTo>
                <a:lnTo>
                  <a:pt x="4252" y="55157"/>
                </a:lnTo>
                <a:close/>
                <a:moveTo>
                  <a:pt x="12018" y="55157"/>
                </a:moveTo>
                <a:lnTo>
                  <a:pt x="12018" y="58918"/>
                </a:lnTo>
                <a:lnTo>
                  <a:pt x="8227" y="58918"/>
                </a:lnTo>
                <a:lnTo>
                  <a:pt x="8227" y="55157"/>
                </a:lnTo>
                <a:close/>
                <a:moveTo>
                  <a:pt x="15993" y="55157"/>
                </a:moveTo>
                <a:lnTo>
                  <a:pt x="15993" y="58918"/>
                </a:lnTo>
                <a:lnTo>
                  <a:pt x="12202" y="58918"/>
                </a:lnTo>
                <a:lnTo>
                  <a:pt x="12202" y="55157"/>
                </a:lnTo>
                <a:close/>
                <a:moveTo>
                  <a:pt x="19968" y="55157"/>
                </a:moveTo>
                <a:lnTo>
                  <a:pt x="19968" y="58918"/>
                </a:lnTo>
                <a:lnTo>
                  <a:pt x="16177" y="58918"/>
                </a:lnTo>
                <a:lnTo>
                  <a:pt x="16177" y="55157"/>
                </a:lnTo>
                <a:close/>
                <a:moveTo>
                  <a:pt x="23944" y="55157"/>
                </a:moveTo>
                <a:lnTo>
                  <a:pt x="23944" y="58918"/>
                </a:lnTo>
                <a:lnTo>
                  <a:pt x="20153" y="58918"/>
                </a:lnTo>
                <a:lnTo>
                  <a:pt x="20153" y="55157"/>
                </a:lnTo>
                <a:close/>
                <a:moveTo>
                  <a:pt x="27919" y="55157"/>
                </a:moveTo>
                <a:lnTo>
                  <a:pt x="27919" y="58918"/>
                </a:lnTo>
                <a:lnTo>
                  <a:pt x="24129" y="58918"/>
                </a:lnTo>
                <a:lnTo>
                  <a:pt x="24129" y="55157"/>
                </a:lnTo>
                <a:close/>
                <a:moveTo>
                  <a:pt x="31895" y="55157"/>
                </a:moveTo>
                <a:lnTo>
                  <a:pt x="31895" y="58918"/>
                </a:lnTo>
                <a:lnTo>
                  <a:pt x="28104" y="58918"/>
                </a:lnTo>
                <a:lnTo>
                  <a:pt x="28104" y="55157"/>
                </a:lnTo>
                <a:close/>
                <a:moveTo>
                  <a:pt x="35870" y="55157"/>
                </a:moveTo>
                <a:lnTo>
                  <a:pt x="35870" y="58918"/>
                </a:lnTo>
                <a:lnTo>
                  <a:pt x="32079" y="58918"/>
                </a:lnTo>
                <a:lnTo>
                  <a:pt x="32079" y="55157"/>
                </a:lnTo>
                <a:close/>
                <a:moveTo>
                  <a:pt x="39845" y="55157"/>
                </a:moveTo>
                <a:lnTo>
                  <a:pt x="39845" y="58918"/>
                </a:lnTo>
                <a:lnTo>
                  <a:pt x="36054" y="58918"/>
                </a:lnTo>
                <a:lnTo>
                  <a:pt x="36054" y="55157"/>
                </a:lnTo>
                <a:close/>
                <a:moveTo>
                  <a:pt x="43821" y="55157"/>
                </a:moveTo>
                <a:lnTo>
                  <a:pt x="43821" y="58918"/>
                </a:lnTo>
                <a:lnTo>
                  <a:pt x="40029" y="58918"/>
                </a:lnTo>
                <a:lnTo>
                  <a:pt x="40029" y="55157"/>
                </a:lnTo>
                <a:close/>
                <a:moveTo>
                  <a:pt x="47796" y="55157"/>
                </a:moveTo>
                <a:lnTo>
                  <a:pt x="47796" y="58918"/>
                </a:lnTo>
                <a:lnTo>
                  <a:pt x="44005" y="58918"/>
                </a:lnTo>
                <a:lnTo>
                  <a:pt x="44005" y="55157"/>
                </a:lnTo>
                <a:close/>
                <a:moveTo>
                  <a:pt x="51771" y="55157"/>
                </a:moveTo>
                <a:lnTo>
                  <a:pt x="51771" y="58918"/>
                </a:lnTo>
                <a:lnTo>
                  <a:pt x="47980" y="58918"/>
                </a:lnTo>
                <a:lnTo>
                  <a:pt x="47980" y="55157"/>
                </a:lnTo>
                <a:close/>
                <a:moveTo>
                  <a:pt x="55746" y="55157"/>
                </a:moveTo>
                <a:lnTo>
                  <a:pt x="55746" y="58918"/>
                </a:lnTo>
                <a:lnTo>
                  <a:pt x="51955" y="58918"/>
                </a:lnTo>
                <a:lnTo>
                  <a:pt x="51955" y="55157"/>
                </a:lnTo>
                <a:close/>
                <a:moveTo>
                  <a:pt x="59721" y="55157"/>
                </a:moveTo>
                <a:lnTo>
                  <a:pt x="59721" y="58918"/>
                </a:lnTo>
                <a:lnTo>
                  <a:pt x="55931" y="58918"/>
                </a:lnTo>
                <a:lnTo>
                  <a:pt x="55931" y="55157"/>
                </a:lnTo>
                <a:close/>
                <a:moveTo>
                  <a:pt x="63696" y="55157"/>
                </a:moveTo>
                <a:lnTo>
                  <a:pt x="63696" y="58918"/>
                </a:lnTo>
                <a:lnTo>
                  <a:pt x="59906" y="58918"/>
                </a:lnTo>
                <a:lnTo>
                  <a:pt x="59906" y="55157"/>
                </a:lnTo>
                <a:close/>
                <a:moveTo>
                  <a:pt x="67672" y="55157"/>
                </a:moveTo>
                <a:lnTo>
                  <a:pt x="67672" y="58918"/>
                </a:lnTo>
                <a:lnTo>
                  <a:pt x="63881" y="58918"/>
                </a:lnTo>
                <a:lnTo>
                  <a:pt x="63881" y="55157"/>
                </a:lnTo>
                <a:close/>
                <a:moveTo>
                  <a:pt x="71648" y="55157"/>
                </a:moveTo>
                <a:lnTo>
                  <a:pt x="71648" y="58918"/>
                </a:lnTo>
                <a:lnTo>
                  <a:pt x="67857" y="58918"/>
                </a:lnTo>
                <a:lnTo>
                  <a:pt x="67857" y="55157"/>
                </a:lnTo>
                <a:close/>
                <a:moveTo>
                  <a:pt x="75623" y="55157"/>
                </a:moveTo>
                <a:lnTo>
                  <a:pt x="75623" y="58918"/>
                </a:lnTo>
                <a:lnTo>
                  <a:pt x="71832" y="58918"/>
                </a:lnTo>
                <a:lnTo>
                  <a:pt x="71832" y="55157"/>
                </a:lnTo>
                <a:close/>
                <a:moveTo>
                  <a:pt x="79598" y="55157"/>
                </a:moveTo>
                <a:lnTo>
                  <a:pt x="79598" y="58918"/>
                </a:lnTo>
                <a:lnTo>
                  <a:pt x="75807" y="58918"/>
                </a:lnTo>
                <a:lnTo>
                  <a:pt x="75807" y="55157"/>
                </a:lnTo>
                <a:close/>
                <a:moveTo>
                  <a:pt x="83573" y="55157"/>
                </a:moveTo>
                <a:lnTo>
                  <a:pt x="83573" y="58918"/>
                </a:lnTo>
                <a:lnTo>
                  <a:pt x="79782" y="58918"/>
                </a:lnTo>
                <a:lnTo>
                  <a:pt x="79782" y="55157"/>
                </a:lnTo>
                <a:close/>
                <a:moveTo>
                  <a:pt x="87549" y="55157"/>
                </a:moveTo>
                <a:lnTo>
                  <a:pt x="87549" y="58918"/>
                </a:lnTo>
                <a:lnTo>
                  <a:pt x="83757" y="58918"/>
                </a:lnTo>
                <a:lnTo>
                  <a:pt x="83757" y="55157"/>
                </a:lnTo>
                <a:close/>
                <a:moveTo>
                  <a:pt x="91524" y="55157"/>
                </a:moveTo>
                <a:lnTo>
                  <a:pt x="91524" y="58918"/>
                </a:lnTo>
                <a:lnTo>
                  <a:pt x="87733" y="58918"/>
                </a:lnTo>
                <a:lnTo>
                  <a:pt x="87733" y="55157"/>
                </a:lnTo>
                <a:close/>
                <a:moveTo>
                  <a:pt x="95499" y="55157"/>
                </a:moveTo>
                <a:lnTo>
                  <a:pt x="95499" y="58918"/>
                </a:lnTo>
                <a:lnTo>
                  <a:pt x="91708" y="58918"/>
                </a:lnTo>
                <a:lnTo>
                  <a:pt x="91708" y="55157"/>
                </a:lnTo>
                <a:close/>
                <a:moveTo>
                  <a:pt x="99474" y="55157"/>
                </a:moveTo>
                <a:lnTo>
                  <a:pt x="99474" y="58918"/>
                </a:lnTo>
                <a:lnTo>
                  <a:pt x="95684" y="58918"/>
                </a:lnTo>
                <a:lnTo>
                  <a:pt x="95684" y="55157"/>
                </a:lnTo>
                <a:close/>
                <a:moveTo>
                  <a:pt x="103449" y="55157"/>
                </a:moveTo>
                <a:lnTo>
                  <a:pt x="103449" y="58918"/>
                </a:lnTo>
                <a:lnTo>
                  <a:pt x="99659" y="58918"/>
                </a:lnTo>
                <a:lnTo>
                  <a:pt x="99659" y="55157"/>
                </a:lnTo>
                <a:close/>
                <a:moveTo>
                  <a:pt x="107424" y="55157"/>
                </a:moveTo>
                <a:lnTo>
                  <a:pt x="107424" y="58918"/>
                </a:lnTo>
                <a:lnTo>
                  <a:pt x="103634" y="58918"/>
                </a:lnTo>
                <a:lnTo>
                  <a:pt x="103634" y="55157"/>
                </a:lnTo>
                <a:close/>
                <a:moveTo>
                  <a:pt x="111400" y="55157"/>
                </a:moveTo>
                <a:lnTo>
                  <a:pt x="111400" y="58918"/>
                </a:lnTo>
                <a:lnTo>
                  <a:pt x="107609" y="58918"/>
                </a:lnTo>
                <a:lnTo>
                  <a:pt x="107609" y="55157"/>
                </a:lnTo>
                <a:close/>
                <a:moveTo>
                  <a:pt x="115376" y="55157"/>
                </a:moveTo>
                <a:lnTo>
                  <a:pt x="115376" y="58918"/>
                </a:lnTo>
                <a:lnTo>
                  <a:pt x="111585" y="58918"/>
                </a:lnTo>
                <a:lnTo>
                  <a:pt x="111585" y="55157"/>
                </a:lnTo>
                <a:close/>
                <a:moveTo>
                  <a:pt x="119351" y="55157"/>
                </a:moveTo>
                <a:lnTo>
                  <a:pt x="119351" y="58918"/>
                </a:lnTo>
                <a:lnTo>
                  <a:pt x="115560" y="58918"/>
                </a:lnTo>
                <a:lnTo>
                  <a:pt x="115560" y="55157"/>
                </a:lnTo>
                <a:close/>
                <a:moveTo>
                  <a:pt x="123326" y="55157"/>
                </a:moveTo>
                <a:lnTo>
                  <a:pt x="123326" y="58918"/>
                </a:lnTo>
                <a:lnTo>
                  <a:pt x="119535" y="58918"/>
                </a:lnTo>
                <a:lnTo>
                  <a:pt x="119535" y="55157"/>
                </a:lnTo>
                <a:close/>
                <a:moveTo>
                  <a:pt x="127301" y="55157"/>
                </a:moveTo>
                <a:lnTo>
                  <a:pt x="127301" y="58918"/>
                </a:lnTo>
                <a:lnTo>
                  <a:pt x="123510" y="58918"/>
                </a:lnTo>
                <a:lnTo>
                  <a:pt x="123510" y="55157"/>
                </a:lnTo>
                <a:close/>
                <a:moveTo>
                  <a:pt x="131277" y="55157"/>
                </a:moveTo>
                <a:lnTo>
                  <a:pt x="131277" y="58918"/>
                </a:lnTo>
                <a:lnTo>
                  <a:pt x="127485" y="58918"/>
                </a:lnTo>
                <a:lnTo>
                  <a:pt x="127485" y="55157"/>
                </a:lnTo>
                <a:close/>
                <a:moveTo>
                  <a:pt x="135252" y="55157"/>
                </a:moveTo>
                <a:lnTo>
                  <a:pt x="135252" y="58918"/>
                </a:lnTo>
                <a:lnTo>
                  <a:pt x="131461" y="58918"/>
                </a:lnTo>
                <a:lnTo>
                  <a:pt x="131461" y="55157"/>
                </a:lnTo>
                <a:close/>
                <a:moveTo>
                  <a:pt x="139227" y="55157"/>
                </a:moveTo>
                <a:lnTo>
                  <a:pt x="139227" y="58918"/>
                </a:lnTo>
                <a:lnTo>
                  <a:pt x="135436" y="58918"/>
                </a:lnTo>
                <a:lnTo>
                  <a:pt x="135436" y="55157"/>
                </a:lnTo>
                <a:close/>
                <a:moveTo>
                  <a:pt x="143202" y="55157"/>
                </a:moveTo>
                <a:lnTo>
                  <a:pt x="143202" y="58918"/>
                </a:lnTo>
                <a:lnTo>
                  <a:pt x="139411" y="58918"/>
                </a:lnTo>
                <a:lnTo>
                  <a:pt x="139411" y="55157"/>
                </a:lnTo>
                <a:close/>
                <a:moveTo>
                  <a:pt x="147177" y="55157"/>
                </a:moveTo>
                <a:lnTo>
                  <a:pt x="147177" y="58918"/>
                </a:lnTo>
                <a:lnTo>
                  <a:pt x="143387" y="58918"/>
                </a:lnTo>
                <a:lnTo>
                  <a:pt x="143387" y="55157"/>
                </a:lnTo>
                <a:close/>
                <a:moveTo>
                  <a:pt x="151224" y="55157"/>
                </a:moveTo>
                <a:lnTo>
                  <a:pt x="151224" y="58918"/>
                </a:lnTo>
                <a:lnTo>
                  <a:pt x="147362" y="58918"/>
                </a:lnTo>
                <a:lnTo>
                  <a:pt x="147362" y="55157"/>
                </a:lnTo>
                <a:close/>
                <a:moveTo>
                  <a:pt x="4068" y="59101"/>
                </a:moveTo>
                <a:lnTo>
                  <a:pt x="4068" y="62861"/>
                </a:lnTo>
                <a:lnTo>
                  <a:pt x="184" y="62861"/>
                </a:lnTo>
                <a:lnTo>
                  <a:pt x="184" y="59101"/>
                </a:lnTo>
                <a:close/>
                <a:moveTo>
                  <a:pt x="8043" y="59101"/>
                </a:moveTo>
                <a:lnTo>
                  <a:pt x="8043" y="62861"/>
                </a:lnTo>
                <a:lnTo>
                  <a:pt x="4252" y="62861"/>
                </a:lnTo>
                <a:lnTo>
                  <a:pt x="4252" y="59101"/>
                </a:lnTo>
                <a:close/>
                <a:moveTo>
                  <a:pt x="12018" y="59101"/>
                </a:moveTo>
                <a:lnTo>
                  <a:pt x="12018" y="62861"/>
                </a:lnTo>
                <a:lnTo>
                  <a:pt x="8227" y="62861"/>
                </a:lnTo>
                <a:lnTo>
                  <a:pt x="8227" y="59101"/>
                </a:lnTo>
                <a:close/>
                <a:moveTo>
                  <a:pt x="15993" y="59101"/>
                </a:moveTo>
                <a:lnTo>
                  <a:pt x="15993" y="62861"/>
                </a:lnTo>
                <a:lnTo>
                  <a:pt x="12202" y="62861"/>
                </a:lnTo>
                <a:lnTo>
                  <a:pt x="12202" y="59101"/>
                </a:lnTo>
                <a:close/>
                <a:moveTo>
                  <a:pt x="19968" y="59101"/>
                </a:moveTo>
                <a:lnTo>
                  <a:pt x="19968" y="62861"/>
                </a:lnTo>
                <a:lnTo>
                  <a:pt x="16177" y="62861"/>
                </a:lnTo>
                <a:lnTo>
                  <a:pt x="16177" y="59101"/>
                </a:lnTo>
                <a:close/>
                <a:moveTo>
                  <a:pt x="23944" y="59101"/>
                </a:moveTo>
                <a:lnTo>
                  <a:pt x="23944" y="62861"/>
                </a:lnTo>
                <a:lnTo>
                  <a:pt x="20153" y="62861"/>
                </a:lnTo>
                <a:lnTo>
                  <a:pt x="20153" y="59101"/>
                </a:lnTo>
                <a:close/>
                <a:moveTo>
                  <a:pt x="27919" y="59101"/>
                </a:moveTo>
                <a:lnTo>
                  <a:pt x="27919" y="62861"/>
                </a:lnTo>
                <a:lnTo>
                  <a:pt x="24129" y="62861"/>
                </a:lnTo>
                <a:lnTo>
                  <a:pt x="24129" y="59101"/>
                </a:lnTo>
                <a:close/>
                <a:moveTo>
                  <a:pt x="31895" y="59101"/>
                </a:moveTo>
                <a:lnTo>
                  <a:pt x="31895" y="62861"/>
                </a:lnTo>
                <a:lnTo>
                  <a:pt x="28104" y="62861"/>
                </a:lnTo>
                <a:lnTo>
                  <a:pt x="28104" y="59101"/>
                </a:lnTo>
                <a:close/>
                <a:moveTo>
                  <a:pt x="35870" y="59101"/>
                </a:moveTo>
                <a:lnTo>
                  <a:pt x="35870" y="62861"/>
                </a:lnTo>
                <a:lnTo>
                  <a:pt x="32079" y="62861"/>
                </a:lnTo>
                <a:lnTo>
                  <a:pt x="32079" y="59101"/>
                </a:lnTo>
                <a:close/>
                <a:moveTo>
                  <a:pt x="39845" y="59101"/>
                </a:moveTo>
                <a:lnTo>
                  <a:pt x="39845" y="62861"/>
                </a:lnTo>
                <a:lnTo>
                  <a:pt x="36054" y="62861"/>
                </a:lnTo>
                <a:lnTo>
                  <a:pt x="36054" y="59101"/>
                </a:lnTo>
                <a:close/>
                <a:moveTo>
                  <a:pt x="43821" y="59101"/>
                </a:moveTo>
                <a:lnTo>
                  <a:pt x="43821" y="62861"/>
                </a:lnTo>
                <a:lnTo>
                  <a:pt x="40029" y="62861"/>
                </a:lnTo>
                <a:lnTo>
                  <a:pt x="40029" y="59101"/>
                </a:lnTo>
                <a:close/>
                <a:moveTo>
                  <a:pt x="47796" y="59101"/>
                </a:moveTo>
                <a:lnTo>
                  <a:pt x="47796" y="62861"/>
                </a:lnTo>
                <a:lnTo>
                  <a:pt x="44005" y="62861"/>
                </a:lnTo>
                <a:lnTo>
                  <a:pt x="44005" y="59101"/>
                </a:lnTo>
                <a:close/>
                <a:moveTo>
                  <a:pt x="51771" y="59101"/>
                </a:moveTo>
                <a:lnTo>
                  <a:pt x="51771" y="62861"/>
                </a:lnTo>
                <a:lnTo>
                  <a:pt x="47980" y="62861"/>
                </a:lnTo>
                <a:lnTo>
                  <a:pt x="47980" y="59101"/>
                </a:lnTo>
                <a:close/>
                <a:moveTo>
                  <a:pt x="55746" y="59101"/>
                </a:moveTo>
                <a:lnTo>
                  <a:pt x="55746" y="62861"/>
                </a:lnTo>
                <a:lnTo>
                  <a:pt x="51955" y="62861"/>
                </a:lnTo>
                <a:lnTo>
                  <a:pt x="51955" y="59101"/>
                </a:lnTo>
                <a:close/>
                <a:moveTo>
                  <a:pt x="59721" y="59101"/>
                </a:moveTo>
                <a:lnTo>
                  <a:pt x="59721" y="62861"/>
                </a:lnTo>
                <a:lnTo>
                  <a:pt x="55931" y="62861"/>
                </a:lnTo>
                <a:lnTo>
                  <a:pt x="55931" y="59101"/>
                </a:lnTo>
                <a:close/>
                <a:moveTo>
                  <a:pt x="63696" y="59101"/>
                </a:moveTo>
                <a:lnTo>
                  <a:pt x="63696" y="62861"/>
                </a:lnTo>
                <a:lnTo>
                  <a:pt x="59906" y="62861"/>
                </a:lnTo>
                <a:lnTo>
                  <a:pt x="59906" y="59101"/>
                </a:lnTo>
                <a:close/>
                <a:moveTo>
                  <a:pt x="67672" y="59101"/>
                </a:moveTo>
                <a:lnTo>
                  <a:pt x="67672" y="62861"/>
                </a:lnTo>
                <a:lnTo>
                  <a:pt x="63881" y="62861"/>
                </a:lnTo>
                <a:lnTo>
                  <a:pt x="63881" y="59101"/>
                </a:lnTo>
                <a:close/>
                <a:moveTo>
                  <a:pt x="71648" y="59101"/>
                </a:moveTo>
                <a:lnTo>
                  <a:pt x="71648" y="62861"/>
                </a:lnTo>
                <a:lnTo>
                  <a:pt x="67857" y="62861"/>
                </a:lnTo>
                <a:lnTo>
                  <a:pt x="67857" y="59101"/>
                </a:lnTo>
                <a:close/>
                <a:moveTo>
                  <a:pt x="75623" y="59101"/>
                </a:moveTo>
                <a:lnTo>
                  <a:pt x="75623" y="62861"/>
                </a:lnTo>
                <a:lnTo>
                  <a:pt x="71832" y="62861"/>
                </a:lnTo>
                <a:lnTo>
                  <a:pt x="71832" y="59101"/>
                </a:lnTo>
                <a:close/>
                <a:moveTo>
                  <a:pt x="79598" y="59101"/>
                </a:moveTo>
                <a:lnTo>
                  <a:pt x="79598" y="62861"/>
                </a:lnTo>
                <a:lnTo>
                  <a:pt x="75807" y="62861"/>
                </a:lnTo>
                <a:lnTo>
                  <a:pt x="75807" y="59101"/>
                </a:lnTo>
                <a:close/>
                <a:moveTo>
                  <a:pt x="83573" y="59101"/>
                </a:moveTo>
                <a:lnTo>
                  <a:pt x="83573" y="62861"/>
                </a:lnTo>
                <a:lnTo>
                  <a:pt x="79782" y="62861"/>
                </a:lnTo>
                <a:lnTo>
                  <a:pt x="79782" y="59101"/>
                </a:lnTo>
                <a:close/>
                <a:moveTo>
                  <a:pt x="87549" y="59101"/>
                </a:moveTo>
                <a:lnTo>
                  <a:pt x="87549" y="62861"/>
                </a:lnTo>
                <a:lnTo>
                  <a:pt x="83757" y="62861"/>
                </a:lnTo>
                <a:lnTo>
                  <a:pt x="83757" y="59101"/>
                </a:lnTo>
                <a:close/>
                <a:moveTo>
                  <a:pt x="91524" y="59101"/>
                </a:moveTo>
                <a:lnTo>
                  <a:pt x="91524" y="62861"/>
                </a:lnTo>
                <a:lnTo>
                  <a:pt x="87733" y="62861"/>
                </a:lnTo>
                <a:lnTo>
                  <a:pt x="87733" y="59101"/>
                </a:lnTo>
                <a:close/>
                <a:moveTo>
                  <a:pt x="95499" y="59101"/>
                </a:moveTo>
                <a:lnTo>
                  <a:pt x="95499" y="62861"/>
                </a:lnTo>
                <a:lnTo>
                  <a:pt x="91708" y="62861"/>
                </a:lnTo>
                <a:lnTo>
                  <a:pt x="91708" y="59101"/>
                </a:lnTo>
                <a:close/>
                <a:moveTo>
                  <a:pt x="99474" y="59101"/>
                </a:moveTo>
                <a:lnTo>
                  <a:pt x="99474" y="62861"/>
                </a:lnTo>
                <a:lnTo>
                  <a:pt x="95684" y="62861"/>
                </a:lnTo>
                <a:lnTo>
                  <a:pt x="95684" y="59101"/>
                </a:lnTo>
                <a:close/>
                <a:moveTo>
                  <a:pt x="103449" y="59101"/>
                </a:moveTo>
                <a:lnTo>
                  <a:pt x="103449" y="62861"/>
                </a:lnTo>
                <a:lnTo>
                  <a:pt x="99659" y="62861"/>
                </a:lnTo>
                <a:lnTo>
                  <a:pt x="99659" y="59101"/>
                </a:lnTo>
                <a:close/>
                <a:moveTo>
                  <a:pt x="107424" y="59101"/>
                </a:moveTo>
                <a:lnTo>
                  <a:pt x="107424" y="62861"/>
                </a:lnTo>
                <a:lnTo>
                  <a:pt x="103634" y="62861"/>
                </a:lnTo>
                <a:lnTo>
                  <a:pt x="103634" y="59101"/>
                </a:lnTo>
                <a:close/>
                <a:moveTo>
                  <a:pt x="111400" y="59101"/>
                </a:moveTo>
                <a:lnTo>
                  <a:pt x="111400" y="62861"/>
                </a:lnTo>
                <a:lnTo>
                  <a:pt x="107609" y="62861"/>
                </a:lnTo>
                <a:lnTo>
                  <a:pt x="107609" y="59101"/>
                </a:lnTo>
                <a:close/>
                <a:moveTo>
                  <a:pt x="115376" y="59101"/>
                </a:moveTo>
                <a:lnTo>
                  <a:pt x="115376" y="62861"/>
                </a:lnTo>
                <a:lnTo>
                  <a:pt x="111585" y="62861"/>
                </a:lnTo>
                <a:lnTo>
                  <a:pt x="111585" y="59101"/>
                </a:lnTo>
                <a:close/>
                <a:moveTo>
                  <a:pt x="119351" y="59101"/>
                </a:moveTo>
                <a:lnTo>
                  <a:pt x="119351" y="62861"/>
                </a:lnTo>
                <a:lnTo>
                  <a:pt x="115560" y="62861"/>
                </a:lnTo>
                <a:lnTo>
                  <a:pt x="115560" y="59101"/>
                </a:lnTo>
                <a:close/>
                <a:moveTo>
                  <a:pt x="123326" y="59101"/>
                </a:moveTo>
                <a:lnTo>
                  <a:pt x="123326" y="62861"/>
                </a:lnTo>
                <a:lnTo>
                  <a:pt x="119535" y="62861"/>
                </a:lnTo>
                <a:lnTo>
                  <a:pt x="119535" y="59101"/>
                </a:lnTo>
                <a:close/>
                <a:moveTo>
                  <a:pt x="127301" y="59101"/>
                </a:moveTo>
                <a:lnTo>
                  <a:pt x="127301" y="62861"/>
                </a:lnTo>
                <a:lnTo>
                  <a:pt x="123510" y="62861"/>
                </a:lnTo>
                <a:lnTo>
                  <a:pt x="123510" y="59101"/>
                </a:lnTo>
                <a:close/>
                <a:moveTo>
                  <a:pt x="131277" y="59101"/>
                </a:moveTo>
                <a:lnTo>
                  <a:pt x="131277" y="62861"/>
                </a:lnTo>
                <a:lnTo>
                  <a:pt x="127485" y="62861"/>
                </a:lnTo>
                <a:lnTo>
                  <a:pt x="127485" y="59101"/>
                </a:lnTo>
                <a:close/>
                <a:moveTo>
                  <a:pt x="135252" y="59101"/>
                </a:moveTo>
                <a:lnTo>
                  <a:pt x="135252" y="62861"/>
                </a:lnTo>
                <a:lnTo>
                  <a:pt x="131461" y="62861"/>
                </a:lnTo>
                <a:lnTo>
                  <a:pt x="131461" y="59101"/>
                </a:lnTo>
                <a:close/>
                <a:moveTo>
                  <a:pt x="139227" y="59101"/>
                </a:moveTo>
                <a:lnTo>
                  <a:pt x="139227" y="62861"/>
                </a:lnTo>
                <a:lnTo>
                  <a:pt x="135436" y="62861"/>
                </a:lnTo>
                <a:lnTo>
                  <a:pt x="135436" y="59101"/>
                </a:lnTo>
                <a:close/>
                <a:moveTo>
                  <a:pt x="143202" y="59101"/>
                </a:moveTo>
                <a:lnTo>
                  <a:pt x="143202" y="62861"/>
                </a:lnTo>
                <a:lnTo>
                  <a:pt x="139411" y="62861"/>
                </a:lnTo>
                <a:lnTo>
                  <a:pt x="139411" y="59101"/>
                </a:lnTo>
                <a:close/>
                <a:moveTo>
                  <a:pt x="147177" y="59101"/>
                </a:moveTo>
                <a:lnTo>
                  <a:pt x="147177" y="62861"/>
                </a:lnTo>
                <a:lnTo>
                  <a:pt x="143387" y="62861"/>
                </a:lnTo>
                <a:lnTo>
                  <a:pt x="143387" y="59101"/>
                </a:lnTo>
                <a:close/>
                <a:moveTo>
                  <a:pt x="151224" y="59101"/>
                </a:moveTo>
                <a:lnTo>
                  <a:pt x="151224" y="62861"/>
                </a:lnTo>
                <a:lnTo>
                  <a:pt x="147362" y="62861"/>
                </a:lnTo>
                <a:lnTo>
                  <a:pt x="147362" y="59101"/>
                </a:lnTo>
                <a:close/>
                <a:moveTo>
                  <a:pt x="4068" y="63043"/>
                </a:moveTo>
                <a:lnTo>
                  <a:pt x="4068" y="66803"/>
                </a:lnTo>
                <a:lnTo>
                  <a:pt x="184" y="66803"/>
                </a:lnTo>
                <a:lnTo>
                  <a:pt x="184" y="63043"/>
                </a:lnTo>
                <a:close/>
                <a:moveTo>
                  <a:pt x="8043" y="63043"/>
                </a:moveTo>
                <a:lnTo>
                  <a:pt x="8043" y="66803"/>
                </a:lnTo>
                <a:lnTo>
                  <a:pt x="4252" y="66803"/>
                </a:lnTo>
                <a:lnTo>
                  <a:pt x="4252" y="63043"/>
                </a:lnTo>
                <a:close/>
                <a:moveTo>
                  <a:pt x="12018" y="63043"/>
                </a:moveTo>
                <a:lnTo>
                  <a:pt x="12018" y="66803"/>
                </a:lnTo>
                <a:lnTo>
                  <a:pt x="8227" y="66803"/>
                </a:lnTo>
                <a:lnTo>
                  <a:pt x="8227" y="63043"/>
                </a:lnTo>
                <a:close/>
                <a:moveTo>
                  <a:pt x="15993" y="63043"/>
                </a:moveTo>
                <a:lnTo>
                  <a:pt x="15993" y="66803"/>
                </a:lnTo>
                <a:lnTo>
                  <a:pt x="12202" y="66803"/>
                </a:lnTo>
                <a:lnTo>
                  <a:pt x="12202" y="63043"/>
                </a:lnTo>
                <a:close/>
                <a:moveTo>
                  <a:pt x="19968" y="63043"/>
                </a:moveTo>
                <a:lnTo>
                  <a:pt x="19968" y="66803"/>
                </a:lnTo>
                <a:lnTo>
                  <a:pt x="16177" y="66803"/>
                </a:lnTo>
                <a:lnTo>
                  <a:pt x="16177" y="63043"/>
                </a:lnTo>
                <a:close/>
                <a:moveTo>
                  <a:pt x="23944" y="63043"/>
                </a:moveTo>
                <a:lnTo>
                  <a:pt x="23944" y="66803"/>
                </a:lnTo>
                <a:lnTo>
                  <a:pt x="20153" y="66803"/>
                </a:lnTo>
                <a:lnTo>
                  <a:pt x="20153" y="63043"/>
                </a:lnTo>
                <a:close/>
                <a:moveTo>
                  <a:pt x="27919" y="63043"/>
                </a:moveTo>
                <a:lnTo>
                  <a:pt x="27919" y="66803"/>
                </a:lnTo>
                <a:lnTo>
                  <a:pt x="24129" y="66803"/>
                </a:lnTo>
                <a:lnTo>
                  <a:pt x="24129" y="63043"/>
                </a:lnTo>
                <a:close/>
                <a:moveTo>
                  <a:pt x="31895" y="63043"/>
                </a:moveTo>
                <a:lnTo>
                  <a:pt x="31895" y="66803"/>
                </a:lnTo>
                <a:lnTo>
                  <a:pt x="28104" y="66803"/>
                </a:lnTo>
                <a:lnTo>
                  <a:pt x="28104" y="63043"/>
                </a:lnTo>
                <a:close/>
                <a:moveTo>
                  <a:pt x="35870" y="63043"/>
                </a:moveTo>
                <a:lnTo>
                  <a:pt x="35870" y="66803"/>
                </a:lnTo>
                <a:lnTo>
                  <a:pt x="32079" y="66803"/>
                </a:lnTo>
                <a:lnTo>
                  <a:pt x="32079" y="63043"/>
                </a:lnTo>
                <a:close/>
                <a:moveTo>
                  <a:pt x="39845" y="63043"/>
                </a:moveTo>
                <a:lnTo>
                  <a:pt x="39845" y="66803"/>
                </a:lnTo>
                <a:lnTo>
                  <a:pt x="36054" y="66803"/>
                </a:lnTo>
                <a:lnTo>
                  <a:pt x="36054" y="63043"/>
                </a:lnTo>
                <a:close/>
                <a:moveTo>
                  <a:pt x="43821" y="63043"/>
                </a:moveTo>
                <a:lnTo>
                  <a:pt x="43821" y="66803"/>
                </a:lnTo>
                <a:lnTo>
                  <a:pt x="40029" y="66803"/>
                </a:lnTo>
                <a:lnTo>
                  <a:pt x="40029" y="63043"/>
                </a:lnTo>
                <a:close/>
                <a:moveTo>
                  <a:pt x="47796" y="63043"/>
                </a:moveTo>
                <a:lnTo>
                  <a:pt x="47796" y="66803"/>
                </a:lnTo>
                <a:lnTo>
                  <a:pt x="44005" y="66803"/>
                </a:lnTo>
                <a:lnTo>
                  <a:pt x="44005" y="63043"/>
                </a:lnTo>
                <a:close/>
                <a:moveTo>
                  <a:pt x="51771" y="63043"/>
                </a:moveTo>
                <a:lnTo>
                  <a:pt x="51771" y="66803"/>
                </a:lnTo>
                <a:lnTo>
                  <a:pt x="47980" y="66803"/>
                </a:lnTo>
                <a:lnTo>
                  <a:pt x="47980" y="63043"/>
                </a:lnTo>
                <a:close/>
                <a:moveTo>
                  <a:pt x="55746" y="63043"/>
                </a:moveTo>
                <a:lnTo>
                  <a:pt x="55746" y="66803"/>
                </a:lnTo>
                <a:lnTo>
                  <a:pt x="51955" y="66803"/>
                </a:lnTo>
                <a:lnTo>
                  <a:pt x="51955" y="63043"/>
                </a:lnTo>
                <a:close/>
                <a:moveTo>
                  <a:pt x="59721" y="63043"/>
                </a:moveTo>
                <a:lnTo>
                  <a:pt x="59721" y="66803"/>
                </a:lnTo>
                <a:lnTo>
                  <a:pt x="55931" y="66803"/>
                </a:lnTo>
                <a:lnTo>
                  <a:pt x="55931" y="63043"/>
                </a:lnTo>
                <a:close/>
                <a:moveTo>
                  <a:pt x="63696" y="63043"/>
                </a:moveTo>
                <a:lnTo>
                  <a:pt x="63696" y="66803"/>
                </a:lnTo>
                <a:lnTo>
                  <a:pt x="59906" y="66803"/>
                </a:lnTo>
                <a:lnTo>
                  <a:pt x="59906" y="63043"/>
                </a:lnTo>
                <a:close/>
                <a:moveTo>
                  <a:pt x="67672" y="63043"/>
                </a:moveTo>
                <a:lnTo>
                  <a:pt x="67672" y="66803"/>
                </a:lnTo>
                <a:lnTo>
                  <a:pt x="63881" y="66803"/>
                </a:lnTo>
                <a:lnTo>
                  <a:pt x="63881" y="63043"/>
                </a:lnTo>
                <a:close/>
                <a:moveTo>
                  <a:pt x="71648" y="63043"/>
                </a:moveTo>
                <a:lnTo>
                  <a:pt x="71648" y="66803"/>
                </a:lnTo>
                <a:lnTo>
                  <a:pt x="67857" y="66803"/>
                </a:lnTo>
                <a:lnTo>
                  <a:pt x="67857" y="63043"/>
                </a:lnTo>
                <a:close/>
                <a:moveTo>
                  <a:pt x="75623" y="63043"/>
                </a:moveTo>
                <a:lnTo>
                  <a:pt x="75623" y="66803"/>
                </a:lnTo>
                <a:lnTo>
                  <a:pt x="71832" y="66803"/>
                </a:lnTo>
                <a:lnTo>
                  <a:pt x="71832" y="63043"/>
                </a:lnTo>
                <a:close/>
                <a:moveTo>
                  <a:pt x="79598" y="63043"/>
                </a:moveTo>
                <a:lnTo>
                  <a:pt x="79598" y="66803"/>
                </a:lnTo>
                <a:lnTo>
                  <a:pt x="75807" y="66803"/>
                </a:lnTo>
                <a:lnTo>
                  <a:pt x="75807" y="63043"/>
                </a:lnTo>
                <a:close/>
                <a:moveTo>
                  <a:pt x="83573" y="63043"/>
                </a:moveTo>
                <a:lnTo>
                  <a:pt x="83573" y="66803"/>
                </a:lnTo>
                <a:lnTo>
                  <a:pt x="79782" y="66803"/>
                </a:lnTo>
                <a:lnTo>
                  <a:pt x="79782" y="63043"/>
                </a:lnTo>
                <a:close/>
                <a:moveTo>
                  <a:pt x="87549" y="63043"/>
                </a:moveTo>
                <a:lnTo>
                  <a:pt x="87549" y="66803"/>
                </a:lnTo>
                <a:lnTo>
                  <a:pt x="83757" y="66803"/>
                </a:lnTo>
                <a:lnTo>
                  <a:pt x="83757" y="63043"/>
                </a:lnTo>
                <a:close/>
                <a:moveTo>
                  <a:pt x="91524" y="63043"/>
                </a:moveTo>
                <a:lnTo>
                  <a:pt x="91524" y="66803"/>
                </a:lnTo>
                <a:lnTo>
                  <a:pt x="87733" y="66803"/>
                </a:lnTo>
                <a:lnTo>
                  <a:pt x="87733" y="63043"/>
                </a:lnTo>
                <a:close/>
                <a:moveTo>
                  <a:pt x="95499" y="63043"/>
                </a:moveTo>
                <a:lnTo>
                  <a:pt x="95499" y="66803"/>
                </a:lnTo>
                <a:lnTo>
                  <a:pt x="91708" y="66803"/>
                </a:lnTo>
                <a:lnTo>
                  <a:pt x="91708" y="63043"/>
                </a:lnTo>
                <a:close/>
                <a:moveTo>
                  <a:pt x="99474" y="63043"/>
                </a:moveTo>
                <a:lnTo>
                  <a:pt x="99474" y="66803"/>
                </a:lnTo>
                <a:lnTo>
                  <a:pt x="95684" y="66803"/>
                </a:lnTo>
                <a:lnTo>
                  <a:pt x="95684" y="63043"/>
                </a:lnTo>
                <a:close/>
                <a:moveTo>
                  <a:pt x="103449" y="63043"/>
                </a:moveTo>
                <a:lnTo>
                  <a:pt x="103449" y="66803"/>
                </a:lnTo>
                <a:lnTo>
                  <a:pt x="99659" y="66803"/>
                </a:lnTo>
                <a:lnTo>
                  <a:pt x="99659" y="63043"/>
                </a:lnTo>
                <a:close/>
                <a:moveTo>
                  <a:pt x="107424" y="63043"/>
                </a:moveTo>
                <a:lnTo>
                  <a:pt x="107424" y="66803"/>
                </a:lnTo>
                <a:lnTo>
                  <a:pt x="103634" y="66803"/>
                </a:lnTo>
                <a:lnTo>
                  <a:pt x="103634" y="63043"/>
                </a:lnTo>
                <a:close/>
                <a:moveTo>
                  <a:pt x="111400" y="63043"/>
                </a:moveTo>
                <a:lnTo>
                  <a:pt x="111400" y="66803"/>
                </a:lnTo>
                <a:lnTo>
                  <a:pt x="107609" y="66803"/>
                </a:lnTo>
                <a:lnTo>
                  <a:pt x="107609" y="63043"/>
                </a:lnTo>
                <a:close/>
                <a:moveTo>
                  <a:pt x="115376" y="63043"/>
                </a:moveTo>
                <a:lnTo>
                  <a:pt x="115376" y="66803"/>
                </a:lnTo>
                <a:lnTo>
                  <a:pt x="111585" y="66803"/>
                </a:lnTo>
                <a:lnTo>
                  <a:pt x="111585" y="63043"/>
                </a:lnTo>
                <a:close/>
                <a:moveTo>
                  <a:pt x="119351" y="63044"/>
                </a:moveTo>
                <a:lnTo>
                  <a:pt x="119351" y="66803"/>
                </a:lnTo>
                <a:lnTo>
                  <a:pt x="115560" y="66803"/>
                </a:lnTo>
                <a:lnTo>
                  <a:pt x="115560" y="63044"/>
                </a:lnTo>
                <a:close/>
                <a:moveTo>
                  <a:pt x="123326" y="63044"/>
                </a:moveTo>
                <a:lnTo>
                  <a:pt x="123326" y="66803"/>
                </a:lnTo>
                <a:lnTo>
                  <a:pt x="119535" y="66803"/>
                </a:lnTo>
                <a:lnTo>
                  <a:pt x="119535" y="63044"/>
                </a:lnTo>
                <a:close/>
                <a:moveTo>
                  <a:pt x="127301" y="63044"/>
                </a:moveTo>
                <a:lnTo>
                  <a:pt x="127301" y="66803"/>
                </a:lnTo>
                <a:lnTo>
                  <a:pt x="123510" y="66803"/>
                </a:lnTo>
                <a:lnTo>
                  <a:pt x="123510" y="63044"/>
                </a:lnTo>
                <a:close/>
                <a:moveTo>
                  <a:pt x="131277" y="63044"/>
                </a:moveTo>
                <a:lnTo>
                  <a:pt x="131277" y="66803"/>
                </a:lnTo>
                <a:lnTo>
                  <a:pt x="127485" y="66803"/>
                </a:lnTo>
                <a:lnTo>
                  <a:pt x="127485" y="63044"/>
                </a:lnTo>
                <a:close/>
                <a:moveTo>
                  <a:pt x="135252" y="63044"/>
                </a:moveTo>
                <a:lnTo>
                  <a:pt x="135252" y="66803"/>
                </a:lnTo>
                <a:lnTo>
                  <a:pt x="131461" y="66803"/>
                </a:lnTo>
                <a:lnTo>
                  <a:pt x="131461" y="63044"/>
                </a:lnTo>
                <a:close/>
                <a:moveTo>
                  <a:pt x="139227" y="63044"/>
                </a:moveTo>
                <a:lnTo>
                  <a:pt x="139227" y="66803"/>
                </a:lnTo>
                <a:lnTo>
                  <a:pt x="135436" y="66803"/>
                </a:lnTo>
                <a:lnTo>
                  <a:pt x="135436" y="63044"/>
                </a:lnTo>
                <a:close/>
                <a:moveTo>
                  <a:pt x="143202" y="63044"/>
                </a:moveTo>
                <a:lnTo>
                  <a:pt x="143202" y="66803"/>
                </a:lnTo>
                <a:lnTo>
                  <a:pt x="139411" y="66803"/>
                </a:lnTo>
                <a:lnTo>
                  <a:pt x="139411" y="63044"/>
                </a:lnTo>
                <a:close/>
                <a:moveTo>
                  <a:pt x="147177" y="63044"/>
                </a:moveTo>
                <a:lnTo>
                  <a:pt x="147177" y="66803"/>
                </a:lnTo>
                <a:lnTo>
                  <a:pt x="143387" y="66803"/>
                </a:lnTo>
                <a:lnTo>
                  <a:pt x="143387" y="63044"/>
                </a:lnTo>
                <a:close/>
                <a:moveTo>
                  <a:pt x="151224" y="63044"/>
                </a:moveTo>
                <a:lnTo>
                  <a:pt x="151224" y="66803"/>
                </a:lnTo>
                <a:lnTo>
                  <a:pt x="147362" y="66803"/>
                </a:lnTo>
                <a:lnTo>
                  <a:pt x="147362" y="63044"/>
                </a:lnTo>
                <a:close/>
                <a:moveTo>
                  <a:pt x="4068" y="66986"/>
                </a:moveTo>
                <a:lnTo>
                  <a:pt x="4068" y="70746"/>
                </a:lnTo>
                <a:lnTo>
                  <a:pt x="184" y="70746"/>
                </a:lnTo>
                <a:lnTo>
                  <a:pt x="184" y="66986"/>
                </a:lnTo>
                <a:close/>
                <a:moveTo>
                  <a:pt x="8043" y="66986"/>
                </a:moveTo>
                <a:lnTo>
                  <a:pt x="8043" y="70746"/>
                </a:lnTo>
                <a:lnTo>
                  <a:pt x="4252" y="70746"/>
                </a:lnTo>
                <a:lnTo>
                  <a:pt x="4252" y="66986"/>
                </a:lnTo>
                <a:close/>
                <a:moveTo>
                  <a:pt x="12018" y="66986"/>
                </a:moveTo>
                <a:lnTo>
                  <a:pt x="12018" y="70746"/>
                </a:lnTo>
                <a:lnTo>
                  <a:pt x="8227" y="70746"/>
                </a:lnTo>
                <a:lnTo>
                  <a:pt x="8227" y="66986"/>
                </a:lnTo>
                <a:close/>
                <a:moveTo>
                  <a:pt x="15993" y="66986"/>
                </a:moveTo>
                <a:lnTo>
                  <a:pt x="15993" y="70746"/>
                </a:lnTo>
                <a:lnTo>
                  <a:pt x="12202" y="70746"/>
                </a:lnTo>
                <a:lnTo>
                  <a:pt x="12202" y="66986"/>
                </a:lnTo>
                <a:close/>
                <a:moveTo>
                  <a:pt x="19968" y="66986"/>
                </a:moveTo>
                <a:lnTo>
                  <a:pt x="19968" y="70746"/>
                </a:lnTo>
                <a:lnTo>
                  <a:pt x="16177" y="70746"/>
                </a:lnTo>
                <a:lnTo>
                  <a:pt x="16177" y="66986"/>
                </a:lnTo>
                <a:close/>
                <a:moveTo>
                  <a:pt x="23944" y="66986"/>
                </a:moveTo>
                <a:lnTo>
                  <a:pt x="23944" y="70746"/>
                </a:lnTo>
                <a:lnTo>
                  <a:pt x="20153" y="70746"/>
                </a:lnTo>
                <a:lnTo>
                  <a:pt x="20153" y="66986"/>
                </a:lnTo>
                <a:close/>
                <a:moveTo>
                  <a:pt x="27919" y="66986"/>
                </a:moveTo>
                <a:lnTo>
                  <a:pt x="27919" y="70746"/>
                </a:lnTo>
                <a:lnTo>
                  <a:pt x="24129" y="70746"/>
                </a:lnTo>
                <a:lnTo>
                  <a:pt x="24129" y="66986"/>
                </a:lnTo>
                <a:close/>
                <a:moveTo>
                  <a:pt x="31895" y="66986"/>
                </a:moveTo>
                <a:lnTo>
                  <a:pt x="31895" y="70746"/>
                </a:lnTo>
                <a:lnTo>
                  <a:pt x="28104" y="70746"/>
                </a:lnTo>
                <a:lnTo>
                  <a:pt x="28104" y="66986"/>
                </a:lnTo>
                <a:close/>
                <a:moveTo>
                  <a:pt x="35870" y="66986"/>
                </a:moveTo>
                <a:lnTo>
                  <a:pt x="35870" y="70746"/>
                </a:lnTo>
                <a:lnTo>
                  <a:pt x="32079" y="70746"/>
                </a:lnTo>
                <a:lnTo>
                  <a:pt x="32079" y="66986"/>
                </a:lnTo>
                <a:close/>
                <a:moveTo>
                  <a:pt x="39845" y="66986"/>
                </a:moveTo>
                <a:lnTo>
                  <a:pt x="39845" y="70746"/>
                </a:lnTo>
                <a:lnTo>
                  <a:pt x="36054" y="70746"/>
                </a:lnTo>
                <a:lnTo>
                  <a:pt x="36054" y="66986"/>
                </a:lnTo>
                <a:close/>
                <a:moveTo>
                  <a:pt x="43821" y="66986"/>
                </a:moveTo>
                <a:lnTo>
                  <a:pt x="43821" y="70746"/>
                </a:lnTo>
                <a:lnTo>
                  <a:pt x="40029" y="70746"/>
                </a:lnTo>
                <a:lnTo>
                  <a:pt x="40029" y="66986"/>
                </a:lnTo>
                <a:close/>
                <a:moveTo>
                  <a:pt x="47796" y="66986"/>
                </a:moveTo>
                <a:lnTo>
                  <a:pt x="47796" y="70746"/>
                </a:lnTo>
                <a:lnTo>
                  <a:pt x="44005" y="70746"/>
                </a:lnTo>
                <a:lnTo>
                  <a:pt x="44005" y="66986"/>
                </a:lnTo>
                <a:close/>
                <a:moveTo>
                  <a:pt x="51771" y="66986"/>
                </a:moveTo>
                <a:lnTo>
                  <a:pt x="51771" y="70746"/>
                </a:lnTo>
                <a:lnTo>
                  <a:pt x="47980" y="70746"/>
                </a:lnTo>
                <a:lnTo>
                  <a:pt x="47980" y="66986"/>
                </a:lnTo>
                <a:close/>
                <a:moveTo>
                  <a:pt x="55746" y="66986"/>
                </a:moveTo>
                <a:lnTo>
                  <a:pt x="55746" y="70746"/>
                </a:lnTo>
                <a:lnTo>
                  <a:pt x="51955" y="70746"/>
                </a:lnTo>
                <a:lnTo>
                  <a:pt x="51955" y="66986"/>
                </a:lnTo>
                <a:close/>
                <a:moveTo>
                  <a:pt x="59721" y="66986"/>
                </a:moveTo>
                <a:lnTo>
                  <a:pt x="59721" y="70746"/>
                </a:lnTo>
                <a:lnTo>
                  <a:pt x="55931" y="70746"/>
                </a:lnTo>
                <a:lnTo>
                  <a:pt x="55931" y="66986"/>
                </a:lnTo>
                <a:close/>
                <a:moveTo>
                  <a:pt x="63696" y="66986"/>
                </a:moveTo>
                <a:lnTo>
                  <a:pt x="63696" y="70746"/>
                </a:lnTo>
                <a:lnTo>
                  <a:pt x="59906" y="70746"/>
                </a:lnTo>
                <a:lnTo>
                  <a:pt x="59906" y="66986"/>
                </a:lnTo>
                <a:close/>
                <a:moveTo>
                  <a:pt x="67672" y="66986"/>
                </a:moveTo>
                <a:lnTo>
                  <a:pt x="67672" y="70746"/>
                </a:lnTo>
                <a:lnTo>
                  <a:pt x="63881" y="70746"/>
                </a:lnTo>
                <a:lnTo>
                  <a:pt x="63881" y="66986"/>
                </a:lnTo>
                <a:close/>
                <a:moveTo>
                  <a:pt x="71648" y="66986"/>
                </a:moveTo>
                <a:lnTo>
                  <a:pt x="71648" y="70746"/>
                </a:lnTo>
                <a:lnTo>
                  <a:pt x="67857" y="70746"/>
                </a:lnTo>
                <a:lnTo>
                  <a:pt x="67857" y="66986"/>
                </a:lnTo>
                <a:close/>
                <a:moveTo>
                  <a:pt x="75623" y="66986"/>
                </a:moveTo>
                <a:lnTo>
                  <a:pt x="75623" y="70746"/>
                </a:lnTo>
                <a:lnTo>
                  <a:pt x="71832" y="70746"/>
                </a:lnTo>
                <a:lnTo>
                  <a:pt x="71832" y="66986"/>
                </a:lnTo>
                <a:close/>
                <a:moveTo>
                  <a:pt x="79598" y="66986"/>
                </a:moveTo>
                <a:lnTo>
                  <a:pt x="79598" y="70746"/>
                </a:lnTo>
                <a:lnTo>
                  <a:pt x="75807" y="70746"/>
                </a:lnTo>
                <a:lnTo>
                  <a:pt x="75807" y="66986"/>
                </a:lnTo>
                <a:close/>
                <a:moveTo>
                  <a:pt x="83573" y="66986"/>
                </a:moveTo>
                <a:lnTo>
                  <a:pt x="83573" y="70746"/>
                </a:lnTo>
                <a:lnTo>
                  <a:pt x="79782" y="70746"/>
                </a:lnTo>
                <a:lnTo>
                  <a:pt x="79782" y="66986"/>
                </a:lnTo>
                <a:close/>
                <a:moveTo>
                  <a:pt x="87549" y="66986"/>
                </a:moveTo>
                <a:lnTo>
                  <a:pt x="87549" y="70746"/>
                </a:lnTo>
                <a:lnTo>
                  <a:pt x="83757" y="70746"/>
                </a:lnTo>
                <a:lnTo>
                  <a:pt x="83757" y="66986"/>
                </a:lnTo>
                <a:close/>
                <a:moveTo>
                  <a:pt x="91524" y="66986"/>
                </a:moveTo>
                <a:lnTo>
                  <a:pt x="91524" y="70746"/>
                </a:lnTo>
                <a:lnTo>
                  <a:pt x="87733" y="70746"/>
                </a:lnTo>
                <a:lnTo>
                  <a:pt x="87733" y="66986"/>
                </a:lnTo>
                <a:close/>
                <a:moveTo>
                  <a:pt x="95499" y="66986"/>
                </a:moveTo>
                <a:lnTo>
                  <a:pt x="95499" y="70746"/>
                </a:lnTo>
                <a:lnTo>
                  <a:pt x="91708" y="70746"/>
                </a:lnTo>
                <a:lnTo>
                  <a:pt x="91708" y="66986"/>
                </a:lnTo>
                <a:close/>
                <a:moveTo>
                  <a:pt x="99474" y="66986"/>
                </a:moveTo>
                <a:lnTo>
                  <a:pt x="99474" y="70746"/>
                </a:lnTo>
                <a:lnTo>
                  <a:pt x="95684" y="70746"/>
                </a:lnTo>
                <a:lnTo>
                  <a:pt x="95684" y="66986"/>
                </a:lnTo>
                <a:close/>
                <a:moveTo>
                  <a:pt x="103449" y="66986"/>
                </a:moveTo>
                <a:lnTo>
                  <a:pt x="103449" y="70746"/>
                </a:lnTo>
                <a:lnTo>
                  <a:pt x="99659" y="70746"/>
                </a:lnTo>
                <a:lnTo>
                  <a:pt x="99659" y="66986"/>
                </a:lnTo>
                <a:close/>
                <a:moveTo>
                  <a:pt x="107424" y="66986"/>
                </a:moveTo>
                <a:lnTo>
                  <a:pt x="107424" y="70746"/>
                </a:lnTo>
                <a:lnTo>
                  <a:pt x="103634" y="70746"/>
                </a:lnTo>
                <a:lnTo>
                  <a:pt x="103634" y="66986"/>
                </a:lnTo>
                <a:close/>
                <a:moveTo>
                  <a:pt x="111400" y="66986"/>
                </a:moveTo>
                <a:lnTo>
                  <a:pt x="111400" y="70746"/>
                </a:lnTo>
                <a:lnTo>
                  <a:pt x="107609" y="70746"/>
                </a:lnTo>
                <a:lnTo>
                  <a:pt x="107609" y="66986"/>
                </a:lnTo>
                <a:close/>
                <a:moveTo>
                  <a:pt x="115376" y="66986"/>
                </a:moveTo>
                <a:lnTo>
                  <a:pt x="115376" y="70746"/>
                </a:lnTo>
                <a:lnTo>
                  <a:pt x="111585" y="70746"/>
                </a:lnTo>
                <a:lnTo>
                  <a:pt x="111585" y="66986"/>
                </a:lnTo>
                <a:close/>
                <a:moveTo>
                  <a:pt x="119351" y="66986"/>
                </a:moveTo>
                <a:lnTo>
                  <a:pt x="119351" y="70746"/>
                </a:lnTo>
                <a:lnTo>
                  <a:pt x="115560" y="70746"/>
                </a:lnTo>
                <a:lnTo>
                  <a:pt x="115560" y="66986"/>
                </a:lnTo>
                <a:close/>
                <a:moveTo>
                  <a:pt x="123326" y="66986"/>
                </a:moveTo>
                <a:lnTo>
                  <a:pt x="123326" y="70746"/>
                </a:lnTo>
                <a:lnTo>
                  <a:pt x="119535" y="70746"/>
                </a:lnTo>
                <a:lnTo>
                  <a:pt x="119535" y="66986"/>
                </a:lnTo>
                <a:close/>
                <a:moveTo>
                  <a:pt x="127301" y="66986"/>
                </a:moveTo>
                <a:lnTo>
                  <a:pt x="127301" y="70746"/>
                </a:lnTo>
                <a:lnTo>
                  <a:pt x="123510" y="70746"/>
                </a:lnTo>
                <a:lnTo>
                  <a:pt x="123510" y="66986"/>
                </a:lnTo>
                <a:close/>
                <a:moveTo>
                  <a:pt x="131277" y="66986"/>
                </a:moveTo>
                <a:lnTo>
                  <a:pt x="131277" y="70746"/>
                </a:lnTo>
                <a:lnTo>
                  <a:pt x="127485" y="70746"/>
                </a:lnTo>
                <a:lnTo>
                  <a:pt x="127485" y="66986"/>
                </a:lnTo>
                <a:close/>
                <a:moveTo>
                  <a:pt x="135252" y="66986"/>
                </a:moveTo>
                <a:lnTo>
                  <a:pt x="135252" y="70746"/>
                </a:lnTo>
                <a:lnTo>
                  <a:pt x="131461" y="70746"/>
                </a:lnTo>
                <a:lnTo>
                  <a:pt x="131461" y="66986"/>
                </a:lnTo>
                <a:close/>
                <a:moveTo>
                  <a:pt x="139227" y="66986"/>
                </a:moveTo>
                <a:lnTo>
                  <a:pt x="139227" y="70746"/>
                </a:lnTo>
                <a:lnTo>
                  <a:pt x="135436" y="70746"/>
                </a:lnTo>
                <a:lnTo>
                  <a:pt x="135436" y="66986"/>
                </a:lnTo>
                <a:close/>
                <a:moveTo>
                  <a:pt x="143202" y="66986"/>
                </a:moveTo>
                <a:lnTo>
                  <a:pt x="143202" y="70746"/>
                </a:lnTo>
                <a:lnTo>
                  <a:pt x="139411" y="70746"/>
                </a:lnTo>
                <a:lnTo>
                  <a:pt x="139411" y="66986"/>
                </a:lnTo>
                <a:close/>
                <a:moveTo>
                  <a:pt x="147177" y="66986"/>
                </a:moveTo>
                <a:lnTo>
                  <a:pt x="147177" y="70746"/>
                </a:lnTo>
                <a:lnTo>
                  <a:pt x="143387" y="70746"/>
                </a:lnTo>
                <a:lnTo>
                  <a:pt x="143387" y="66986"/>
                </a:lnTo>
                <a:close/>
                <a:moveTo>
                  <a:pt x="151224" y="66986"/>
                </a:moveTo>
                <a:lnTo>
                  <a:pt x="151224" y="70746"/>
                </a:lnTo>
                <a:lnTo>
                  <a:pt x="147362" y="70746"/>
                </a:lnTo>
                <a:lnTo>
                  <a:pt x="147362" y="66986"/>
                </a:lnTo>
                <a:close/>
                <a:moveTo>
                  <a:pt x="4068" y="70929"/>
                </a:moveTo>
                <a:lnTo>
                  <a:pt x="4068" y="74689"/>
                </a:lnTo>
                <a:lnTo>
                  <a:pt x="184" y="74689"/>
                </a:lnTo>
                <a:lnTo>
                  <a:pt x="184" y="70929"/>
                </a:lnTo>
                <a:close/>
                <a:moveTo>
                  <a:pt x="8043" y="70929"/>
                </a:moveTo>
                <a:lnTo>
                  <a:pt x="8043" y="74689"/>
                </a:lnTo>
                <a:lnTo>
                  <a:pt x="4252" y="74689"/>
                </a:lnTo>
                <a:lnTo>
                  <a:pt x="4252" y="70929"/>
                </a:lnTo>
                <a:close/>
                <a:moveTo>
                  <a:pt x="12018" y="70929"/>
                </a:moveTo>
                <a:lnTo>
                  <a:pt x="12018" y="74689"/>
                </a:lnTo>
                <a:lnTo>
                  <a:pt x="8227" y="74689"/>
                </a:lnTo>
                <a:lnTo>
                  <a:pt x="8227" y="70929"/>
                </a:lnTo>
                <a:close/>
                <a:moveTo>
                  <a:pt x="15993" y="70929"/>
                </a:moveTo>
                <a:lnTo>
                  <a:pt x="15993" y="74689"/>
                </a:lnTo>
                <a:lnTo>
                  <a:pt x="12202" y="74689"/>
                </a:lnTo>
                <a:lnTo>
                  <a:pt x="12202" y="70929"/>
                </a:lnTo>
                <a:close/>
                <a:moveTo>
                  <a:pt x="19968" y="70929"/>
                </a:moveTo>
                <a:lnTo>
                  <a:pt x="19968" y="74689"/>
                </a:lnTo>
                <a:lnTo>
                  <a:pt x="16177" y="74689"/>
                </a:lnTo>
                <a:lnTo>
                  <a:pt x="16177" y="70929"/>
                </a:lnTo>
                <a:close/>
                <a:moveTo>
                  <a:pt x="23944" y="70929"/>
                </a:moveTo>
                <a:lnTo>
                  <a:pt x="23944" y="74689"/>
                </a:lnTo>
                <a:lnTo>
                  <a:pt x="20153" y="74689"/>
                </a:lnTo>
                <a:lnTo>
                  <a:pt x="20153" y="70929"/>
                </a:lnTo>
                <a:close/>
                <a:moveTo>
                  <a:pt x="27919" y="70929"/>
                </a:moveTo>
                <a:lnTo>
                  <a:pt x="27919" y="74689"/>
                </a:lnTo>
                <a:lnTo>
                  <a:pt x="24129" y="74689"/>
                </a:lnTo>
                <a:lnTo>
                  <a:pt x="24129" y="70929"/>
                </a:lnTo>
                <a:close/>
                <a:moveTo>
                  <a:pt x="31895" y="70929"/>
                </a:moveTo>
                <a:lnTo>
                  <a:pt x="31895" y="74689"/>
                </a:lnTo>
                <a:lnTo>
                  <a:pt x="28104" y="74689"/>
                </a:lnTo>
                <a:lnTo>
                  <a:pt x="28104" y="70929"/>
                </a:lnTo>
                <a:close/>
                <a:moveTo>
                  <a:pt x="35870" y="70929"/>
                </a:moveTo>
                <a:lnTo>
                  <a:pt x="35870" y="74689"/>
                </a:lnTo>
                <a:lnTo>
                  <a:pt x="32079" y="74689"/>
                </a:lnTo>
                <a:lnTo>
                  <a:pt x="32079" y="70929"/>
                </a:lnTo>
                <a:close/>
                <a:moveTo>
                  <a:pt x="39845" y="70929"/>
                </a:moveTo>
                <a:lnTo>
                  <a:pt x="39845" y="74689"/>
                </a:lnTo>
                <a:lnTo>
                  <a:pt x="36054" y="74689"/>
                </a:lnTo>
                <a:lnTo>
                  <a:pt x="36054" y="70929"/>
                </a:lnTo>
                <a:close/>
                <a:moveTo>
                  <a:pt x="43821" y="70929"/>
                </a:moveTo>
                <a:lnTo>
                  <a:pt x="43821" y="74689"/>
                </a:lnTo>
                <a:lnTo>
                  <a:pt x="40029" y="74689"/>
                </a:lnTo>
                <a:lnTo>
                  <a:pt x="40029" y="70929"/>
                </a:lnTo>
                <a:close/>
                <a:moveTo>
                  <a:pt x="47796" y="70929"/>
                </a:moveTo>
                <a:lnTo>
                  <a:pt x="47796" y="74689"/>
                </a:lnTo>
                <a:lnTo>
                  <a:pt x="44005" y="74689"/>
                </a:lnTo>
                <a:lnTo>
                  <a:pt x="44005" y="70929"/>
                </a:lnTo>
                <a:close/>
                <a:moveTo>
                  <a:pt x="51771" y="70929"/>
                </a:moveTo>
                <a:lnTo>
                  <a:pt x="51771" y="74689"/>
                </a:lnTo>
                <a:lnTo>
                  <a:pt x="47980" y="74689"/>
                </a:lnTo>
                <a:lnTo>
                  <a:pt x="47980" y="70929"/>
                </a:lnTo>
                <a:close/>
                <a:moveTo>
                  <a:pt x="55746" y="70929"/>
                </a:moveTo>
                <a:lnTo>
                  <a:pt x="55746" y="74689"/>
                </a:lnTo>
                <a:lnTo>
                  <a:pt x="51955" y="74689"/>
                </a:lnTo>
                <a:lnTo>
                  <a:pt x="51955" y="70929"/>
                </a:lnTo>
                <a:close/>
                <a:moveTo>
                  <a:pt x="59721" y="70929"/>
                </a:moveTo>
                <a:lnTo>
                  <a:pt x="59721" y="74689"/>
                </a:lnTo>
                <a:lnTo>
                  <a:pt x="55931" y="74689"/>
                </a:lnTo>
                <a:lnTo>
                  <a:pt x="55931" y="70929"/>
                </a:lnTo>
                <a:close/>
                <a:moveTo>
                  <a:pt x="63696" y="70929"/>
                </a:moveTo>
                <a:lnTo>
                  <a:pt x="63696" y="74689"/>
                </a:lnTo>
                <a:lnTo>
                  <a:pt x="59906" y="74689"/>
                </a:lnTo>
                <a:lnTo>
                  <a:pt x="59906" y="70929"/>
                </a:lnTo>
                <a:close/>
                <a:moveTo>
                  <a:pt x="67672" y="70929"/>
                </a:moveTo>
                <a:lnTo>
                  <a:pt x="67672" y="74689"/>
                </a:lnTo>
                <a:lnTo>
                  <a:pt x="63881" y="74689"/>
                </a:lnTo>
                <a:lnTo>
                  <a:pt x="63881" y="70929"/>
                </a:lnTo>
                <a:close/>
                <a:moveTo>
                  <a:pt x="71648" y="70929"/>
                </a:moveTo>
                <a:lnTo>
                  <a:pt x="71648" y="74689"/>
                </a:lnTo>
                <a:lnTo>
                  <a:pt x="67857" y="74689"/>
                </a:lnTo>
                <a:lnTo>
                  <a:pt x="67857" y="70929"/>
                </a:lnTo>
                <a:close/>
                <a:moveTo>
                  <a:pt x="75623" y="70929"/>
                </a:moveTo>
                <a:lnTo>
                  <a:pt x="75623" y="74689"/>
                </a:lnTo>
                <a:lnTo>
                  <a:pt x="71832" y="74689"/>
                </a:lnTo>
                <a:lnTo>
                  <a:pt x="71832" y="70929"/>
                </a:lnTo>
                <a:close/>
                <a:moveTo>
                  <a:pt x="79598" y="70929"/>
                </a:moveTo>
                <a:lnTo>
                  <a:pt x="79598" y="74689"/>
                </a:lnTo>
                <a:lnTo>
                  <a:pt x="75807" y="74689"/>
                </a:lnTo>
                <a:lnTo>
                  <a:pt x="75807" y="70929"/>
                </a:lnTo>
                <a:close/>
                <a:moveTo>
                  <a:pt x="83573" y="70929"/>
                </a:moveTo>
                <a:lnTo>
                  <a:pt x="83573" y="74689"/>
                </a:lnTo>
                <a:lnTo>
                  <a:pt x="79782" y="74689"/>
                </a:lnTo>
                <a:lnTo>
                  <a:pt x="79782" y="70929"/>
                </a:lnTo>
                <a:close/>
                <a:moveTo>
                  <a:pt x="87549" y="70929"/>
                </a:moveTo>
                <a:lnTo>
                  <a:pt x="87549" y="74689"/>
                </a:lnTo>
                <a:lnTo>
                  <a:pt x="83757" y="74689"/>
                </a:lnTo>
                <a:lnTo>
                  <a:pt x="83757" y="70929"/>
                </a:lnTo>
                <a:close/>
                <a:moveTo>
                  <a:pt x="91524" y="70929"/>
                </a:moveTo>
                <a:lnTo>
                  <a:pt x="91524" y="74689"/>
                </a:lnTo>
                <a:lnTo>
                  <a:pt x="87733" y="74689"/>
                </a:lnTo>
                <a:lnTo>
                  <a:pt x="87733" y="70929"/>
                </a:lnTo>
                <a:close/>
                <a:moveTo>
                  <a:pt x="95499" y="70929"/>
                </a:moveTo>
                <a:lnTo>
                  <a:pt x="95499" y="74689"/>
                </a:lnTo>
                <a:lnTo>
                  <a:pt x="91708" y="74689"/>
                </a:lnTo>
                <a:lnTo>
                  <a:pt x="91708" y="70929"/>
                </a:lnTo>
                <a:close/>
                <a:moveTo>
                  <a:pt x="99474" y="70929"/>
                </a:moveTo>
                <a:lnTo>
                  <a:pt x="99474" y="74689"/>
                </a:lnTo>
                <a:lnTo>
                  <a:pt x="95684" y="74689"/>
                </a:lnTo>
                <a:lnTo>
                  <a:pt x="95684" y="70929"/>
                </a:lnTo>
                <a:close/>
                <a:moveTo>
                  <a:pt x="103449" y="70929"/>
                </a:moveTo>
                <a:lnTo>
                  <a:pt x="103449" y="74689"/>
                </a:lnTo>
                <a:lnTo>
                  <a:pt x="99659" y="74689"/>
                </a:lnTo>
                <a:lnTo>
                  <a:pt x="99659" y="70929"/>
                </a:lnTo>
                <a:close/>
                <a:moveTo>
                  <a:pt x="107424" y="70929"/>
                </a:moveTo>
                <a:lnTo>
                  <a:pt x="107424" y="74689"/>
                </a:lnTo>
                <a:lnTo>
                  <a:pt x="103634" y="74689"/>
                </a:lnTo>
                <a:lnTo>
                  <a:pt x="103634" y="70929"/>
                </a:lnTo>
                <a:close/>
                <a:moveTo>
                  <a:pt x="111400" y="70929"/>
                </a:moveTo>
                <a:lnTo>
                  <a:pt x="111400" y="74689"/>
                </a:lnTo>
                <a:lnTo>
                  <a:pt x="107609" y="74689"/>
                </a:lnTo>
                <a:lnTo>
                  <a:pt x="107609" y="70929"/>
                </a:lnTo>
                <a:close/>
                <a:moveTo>
                  <a:pt x="115376" y="70929"/>
                </a:moveTo>
                <a:lnTo>
                  <a:pt x="115376" y="74689"/>
                </a:lnTo>
                <a:lnTo>
                  <a:pt x="111585" y="74689"/>
                </a:lnTo>
                <a:lnTo>
                  <a:pt x="111585" y="70929"/>
                </a:lnTo>
                <a:close/>
                <a:moveTo>
                  <a:pt x="119351" y="70929"/>
                </a:moveTo>
                <a:lnTo>
                  <a:pt x="119351" y="74689"/>
                </a:lnTo>
                <a:lnTo>
                  <a:pt x="115560" y="74689"/>
                </a:lnTo>
                <a:lnTo>
                  <a:pt x="115560" y="70929"/>
                </a:lnTo>
                <a:close/>
                <a:moveTo>
                  <a:pt x="123326" y="70929"/>
                </a:moveTo>
                <a:lnTo>
                  <a:pt x="123326" y="74689"/>
                </a:lnTo>
                <a:lnTo>
                  <a:pt x="119535" y="74689"/>
                </a:lnTo>
                <a:lnTo>
                  <a:pt x="119535" y="70929"/>
                </a:lnTo>
                <a:close/>
                <a:moveTo>
                  <a:pt x="127301" y="70929"/>
                </a:moveTo>
                <a:lnTo>
                  <a:pt x="127301" y="74689"/>
                </a:lnTo>
                <a:lnTo>
                  <a:pt x="123510" y="74689"/>
                </a:lnTo>
                <a:lnTo>
                  <a:pt x="123510" y="70929"/>
                </a:lnTo>
                <a:close/>
                <a:moveTo>
                  <a:pt x="131277" y="70929"/>
                </a:moveTo>
                <a:lnTo>
                  <a:pt x="131277" y="74689"/>
                </a:lnTo>
                <a:lnTo>
                  <a:pt x="127485" y="74689"/>
                </a:lnTo>
                <a:lnTo>
                  <a:pt x="127485" y="70929"/>
                </a:lnTo>
                <a:close/>
                <a:moveTo>
                  <a:pt x="135252" y="70929"/>
                </a:moveTo>
                <a:lnTo>
                  <a:pt x="135252" y="74689"/>
                </a:lnTo>
                <a:lnTo>
                  <a:pt x="131461" y="74689"/>
                </a:lnTo>
                <a:lnTo>
                  <a:pt x="131461" y="70929"/>
                </a:lnTo>
                <a:close/>
                <a:moveTo>
                  <a:pt x="139227" y="70929"/>
                </a:moveTo>
                <a:lnTo>
                  <a:pt x="139227" y="74689"/>
                </a:lnTo>
                <a:lnTo>
                  <a:pt x="135436" y="74689"/>
                </a:lnTo>
                <a:lnTo>
                  <a:pt x="135436" y="70929"/>
                </a:lnTo>
                <a:close/>
                <a:moveTo>
                  <a:pt x="143202" y="70929"/>
                </a:moveTo>
                <a:lnTo>
                  <a:pt x="143202" y="74689"/>
                </a:lnTo>
                <a:lnTo>
                  <a:pt x="139411" y="74689"/>
                </a:lnTo>
                <a:lnTo>
                  <a:pt x="139411" y="70929"/>
                </a:lnTo>
                <a:close/>
                <a:moveTo>
                  <a:pt x="147177" y="70929"/>
                </a:moveTo>
                <a:lnTo>
                  <a:pt x="147177" y="74689"/>
                </a:lnTo>
                <a:lnTo>
                  <a:pt x="143387" y="74689"/>
                </a:lnTo>
                <a:lnTo>
                  <a:pt x="143387" y="70929"/>
                </a:lnTo>
                <a:close/>
                <a:moveTo>
                  <a:pt x="151224" y="70929"/>
                </a:moveTo>
                <a:lnTo>
                  <a:pt x="151224" y="74689"/>
                </a:lnTo>
                <a:lnTo>
                  <a:pt x="147362" y="74689"/>
                </a:lnTo>
                <a:lnTo>
                  <a:pt x="147362" y="70929"/>
                </a:lnTo>
                <a:close/>
                <a:moveTo>
                  <a:pt x="4068" y="74872"/>
                </a:moveTo>
                <a:lnTo>
                  <a:pt x="4068" y="78632"/>
                </a:lnTo>
                <a:lnTo>
                  <a:pt x="184" y="78632"/>
                </a:lnTo>
                <a:lnTo>
                  <a:pt x="184" y="74872"/>
                </a:lnTo>
                <a:close/>
                <a:moveTo>
                  <a:pt x="8043" y="74872"/>
                </a:moveTo>
                <a:lnTo>
                  <a:pt x="8043" y="78632"/>
                </a:lnTo>
                <a:lnTo>
                  <a:pt x="4252" y="78632"/>
                </a:lnTo>
                <a:lnTo>
                  <a:pt x="4252" y="74872"/>
                </a:lnTo>
                <a:close/>
                <a:moveTo>
                  <a:pt x="12018" y="74872"/>
                </a:moveTo>
                <a:lnTo>
                  <a:pt x="12018" y="78632"/>
                </a:lnTo>
                <a:lnTo>
                  <a:pt x="8227" y="78632"/>
                </a:lnTo>
                <a:lnTo>
                  <a:pt x="8227" y="74872"/>
                </a:lnTo>
                <a:close/>
                <a:moveTo>
                  <a:pt x="15993" y="74872"/>
                </a:moveTo>
                <a:lnTo>
                  <a:pt x="15993" y="78632"/>
                </a:lnTo>
                <a:lnTo>
                  <a:pt x="12202" y="78632"/>
                </a:lnTo>
                <a:lnTo>
                  <a:pt x="12202" y="74872"/>
                </a:lnTo>
                <a:close/>
                <a:moveTo>
                  <a:pt x="19968" y="74872"/>
                </a:moveTo>
                <a:lnTo>
                  <a:pt x="19968" y="78632"/>
                </a:lnTo>
                <a:lnTo>
                  <a:pt x="16177" y="78632"/>
                </a:lnTo>
                <a:lnTo>
                  <a:pt x="16177" y="74872"/>
                </a:lnTo>
                <a:close/>
                <a:moveTo>
                  <a:pt x="23944" y="74872"/>
                </a:moveTo>
                <a:lnTo>
                  <a:pt x="23944" y="78632"/>
                </a:lnTo>
                <a:lnTo>
                  <a:pt x="20153" y="78632"/>
                </a:lnTo>
                <a:lnTo>
                  <a:pt x="20153" y="74872"/>
                </a:lnTo>
                <a:close/>
                <a:moveTo>
                  <a:pt x="27919" y="74872"/>
                </a:moveTo>
                <a:lnTo>
                  <a:pt x="27919" y="78632"/>
                </a:lnTo>
                <a:lnTo>
                  <a:pt x="24129" y="78632"/>
                </a:lnTo>
                <a:lnTo>
                  <a:pt x="24129" y="74872"/>
                </a:lnTo>
                <a:close/>
                <a:moveTo>
                  <a:pt x="31895" y="74872"/>
                </a:moveTo>
                <a:lnTo>
                  <a:pt x="31895" y="78632"/>
                </a:lnTo>
                <a:lnTo>
                  <a:pt x="28104" y="78632"/>
                </a:lnTo>
                <a:lnTo>
                  <a:pt x="28104" y="74872"/>
                </a:lnTo>
                <a:close/>
                <a:moveTo>
                  <a:pt x="35870" y="74872"/>
                </a:moveTo>
                <a:lnTo>
                  <a:pt x="35870" y="78632"/>
                </a:lnTo>
                <a:lnTo>
                  <a:pt x="32079" y="78632"/>
                </a:lnTo>
                <a:lnTo>
                  <a:pt x="32079" y="74872"/>
                </a:lnTo>
                <a:close/>
                <a:moveTo>
                  <a:pt x="39845" y="74872"/>
                </a:moveTo>
                <a:lnTo>
                  <a:pt x="39845" y="78632"/>
                </a:lnTo>
                <a:lnTo>
                  <a:pt x="36054" y="78632"/>
                </a:lnTo>
                <a:lnTo>
                  <a:pt x="36054" y="74872"/>
                </a:lnTo>
                <a:close/>
                <a:moveTo>
                  <a:pt x="43821" y="74872"/>
                </a:moveTo>
                <a:lnTo>
                  <a:pt x="43821" y="78632"/>
                </a:lnTo>
                <a:lnTo>
                  <a:pt x="40029" y="78632"/>
                </a:lnTo>
                <a:lnTo>
                  <a:pt x="40029" y="74872"/>
                </a:lnTo>
                <a:close/>
                <a:moveTo>
                  <a:pt x="47796" y="74872"/>
                </a:moveTo>
                <a:lnTo>
                  <a:pt x="47796" y="78632"/>
                </a:lnTo>
                <a:lnTo>
                  <a:pt x="44005" y="78632"/>
                </a:lnTo>
                <a:lnTo>
                  <a:pt x="44005" y="74872"/>
                </a:lnTo>
                <a:close/>
                <a:moveTo>
                  <a:pt x="51771" y="74872"/>
                </a:moveTo>
                <a:lnTo>
                  <a:pt x="51771" y="78632"/>
                </a:lnTo>
                <a:lnTo>
                  <a:pt x="47980" y="78632"/>
                </a:lnTo>
                <a:lnTo>
                  <a:pt x="47980" y="74872"/>
                </a:lnTo>
                <a:close/>
                <a:moveTo>
                  <a:pt x="55746" y="74872"/>
                </a:moveTo>
                <a:lnTo>
                  <a:pt x="55746" y="78632"/>
                </a:lnTo>
                <a:lnTo>
                  <a:pt x="51955" y="78632"/>
                </a:lnTo>
                <a:lnTo>
                  <a:pt x="51955" y="74872"/>
                </a:lnTo>
                <a:close/>
                <a:moveTo>
                  <a:pt x="59721" y="74872"/>
                </a:moveTo>
                <a:lnTo>
                  <a:pt x="59721" y="78632"/>
                </a:lnTo>
                <a:lnTo>
                  <a:pt x="55931" y="78632"/>
                </a:lnTo>
                <a:lnTo>
                  <a:pt x="55931" y="74872"/>
                </a:lnTo>
                <a:close/>
                <a:moveTo>
                  <a:pt x="63696" y="74872"/>
                </a:moveTo>
                <a:lnTo>
                  <a:pt x="63696" y="78632"/>
                </a:lnTo>
                <a:lnTo>
                  <a:pt x="59906" y="78632"/>
                </a:lnTo>
                <a:lnTo>
                  <a:pt x="59906" y="74872"/>
                </a:lnTo>
                <a:close/>
                <a:moveTo>
                  <a:pt x="67672" y="74872"/>
                </a:moveTo>
                <a:lnTo>
                  <a:pt x="67672" y="78632"/>
                </a:lnTo>
                <a:lnTo>
                  <a:pt x="63881" y="78632"/>
                </a:lnTo>
                <a:lnTo>
                  <a:pt x="63881" y="74872"/>
                </a:lnTo>
                <a:close/>
                <a:moveTo>
                  <a:pt x="71648" y="74872"/>
                </a:moveTo>
                <a:lnTo>
                  <a:pt x="71648" y="78632"/>
                </a:lnTo>
                <a:lnTo>
                  <a:pt x="67857" y="78632"/>
                </a:lnTo>
                <a:lnTo>
                  <a:pt x="67857" y="74872"/>
                </a:lnTo>
                <a:close/>
                <a:moveTo>
                  <a:pt x="75623" y="74872"/>
                </a:moveTo>
                <a:lnTo>
                  <a:pt x="75623" y="78632"/>
                </a:lnTo>
                <a:lnTo>
                  <a:pt x="71832" y="78632"/>
                </a:lnTo>
                <a:lnTo>
                  <a:pt x="71832" y="74872"/>
                </a:lnTo>
                <a:close/>
                <a:moveTo>
                  <a:pt x="79598" y="74872"/>
                </a:moveTo>
                <a:lnTo>
                  <a:pt x="79598" y="78632"/>
                </a:lnTo>
                <a:lnTo>
                  <a:pt x="75807" y="78632"/>
                </a:lnTo>
                <a:lnTo>
                  <a:pt x="75807" y="74872"/>
                </a:lnTo>
                <a:close/>
                <a:moveTo>
                  <a:pt x="83573" y="74872"/>
                </a:moveTo>
                <a:lnTo>
                  <a:pt x="83573" y="78632"/>
                </a:lnTo>
                <a:lnTo>
                  <a:pt x="79782" y="78632"/>
                </a:lnTo>
                <a:lnTo>
                  <a:pt x="79782" y="74872"/>
                </a:lnTo>
                <a:close/>
                <a:moveTo>
                  <a:pt x="87549" y="74872"/>
                </a:moveTo>
                <a:lnTo>
                  <a:pt x="87549" y="78632"/>
                </a:lnTo>
                <a:lnTo>
                  <a:pt x="83757" y="78632"/>
                </a:lnTo>
                <a:lnTo>
                  <a:pt x="83757" y="74872"/>
                </a:lnTo>
                <a:close/>
                <a:moveTo>
                  <a:pt x="91524" y="74872"/>
                </a:moveTo>
                <a:lnTo>
                  <a:pt x="91524" y="78632"/>
                </a:lnTo>
                <a:lnTo>
                  <a:pt x="87733" y="78632"/>
                </a:lnTo>
                <a:lnTo>
                  <a:pt x="87733" y="74872"/>
                </a:lnTo>
                <a:close/>
                <a:moveTo>
                  <a:pt x="95499" y="74872"/>
                </a:moveTo>
                <a:lnTo>
                  <a:pt x="95499" y="78632"/>
                </a:lnTo>
                <a:lnTo>
                  <a:pt x="91708" y="78632"/>
                </a:lnTo>
                <a:lnTo>
                  <a:pt x="91708" y="74872"/>
                </a:lnTo>
                <a:close/>
                <a:moveTo>
                  <a:pt x="99474" y="74872"/>
                </a:moveTo>
                <a:lnTo>
                  <a:pt x="99474" y="78632"/>
                </a:lnTo>
                <a:lnTo>
                  <a:pt x="95684" y="78632"/>
                </a:lnTo>
                <a:lnTo>
                  <a:pt x="95684" y="74872"/>
                </a:lnTo>
                <a:close/>
                <a:moveTo>
                  <a:pt x="103449" y="74872"/>
                </a:moveTo>
                <a:lnTo>
                  <a:pt x="103449" y="78632"/>
                </a:lnTo>
                <a:lnTo>
                  <a:pt x="99659" y="78632"/>
                </a:lnTo>
                <a:lnTo>
                  <a:pt x="99659" y="74872"/>
                </a:lnTo>
                <a:close/>
                <a:moveTo>
                  <a:pt x="107424" y="74872"/>
                </a:moveTo>
                <a:lnTo>
                  <a:pt x="107424" y="78632"/>
                </a:lnTo>
                <a:lnTo>
                  <a:pt x="103634" y="78632"/>
                </a:lnTo>
                <a:lnTo>
                  <a:pt x="103634" y="74872"/>
                </a:lnTo>
                <a:close/>
                <a:moveTo>
                  <a:pt x="111400" y="74872"/>
                </a:moveTo>
                <a:lnTo>
                  <a:pt x="111400" y="78632"/>
                </a:lnTo>
                <a:lnTo>
                  <a:pt x="107609" y="78632"/>
                </a:lnTo>
                <a:lnTo>
                  <a:pt x="107609" y="74872"/>
                </a:lnTo>
                <a:close/>
                <a:moveTo>
                  <a:pt x="115376" y="74872"/>
                </a:moveTo>
                <a:lnTo>
                  <a:pt x="115376" y="78632"/>
                </a:lnTo>
                <a:lnTo>
                  <a:pt x="111585" y="78632"/>
                </a:lnTo>
                <a:lnTo>
                  <a:pt x="111585" y="74872"/>
                </a:lnTo>
                <a:close/>
                <a:moveTo>
                  <a:pt x="119351" y="74872"/>
                </a:moveTo>
                <a:lnTo>
                  <a:pt x="119351" y="78632"/>
                </a:lnTo>
                <a:lnTo>
                  <a:pt x="115560" y="78632"/>
                </a:lnTo>
                <a:lnTo>
                  <a:pt x="115560" y="74872"/>
                </a:lnTo>
                <a:close/>
                <a:moveTo>
                  <a:pt x="123326" y="74872"/>
                </a:moveTo>
                <a:lnTo>
                  <a:pt x="123326" y="78632"/>
                </a:lnTo>
                <a:lnTo>
                  <a:pt x="119535" y="78632"/>
                </a:lnTo>
                <a:lnTo>
                  <a:pt x="119535" y="74872"/>
                </a:lnTo>
                <a:close/>
                <a:moveTo>
                  <a:pt x="127301" y="74872"/>
                </a:moveTo>
                <a:lnTo>
                  <a:pt x="127301" y="78632"/>
                </a:lnTo>
                <a:lnTo>
                  <a:pt x="123510" y="78632"/>
                </a:lnTo>
                <a:lnTo>
                  <a:pt x="123510" y="74872"/>
                </a:lnTo>
                <a:close/>
                <a:moveTo>
                  <a:pt x="131277" y="74872"/>
                </a:moveTo>
                <a:lnTo>
                  <a:pt x="131277" y="78632"/>
                </a:lnTo>
                <a:lnTo>
                  <a:pt x="127485" y="78632"/>
                </a:lnTo>
                <a:lnTo>
                  <a:pt x="127485" y="74872"/>
                </a:lnTo>
                <a:close/>
                <a:moveTo>
                  <a:pt x="135252" y="74872"/>
                </a:moveTo>
                <a:lnTo>
                  <a:pt x="135252" y="78632"/>
                </a:lnTo>
                <a:lnTo>
                  <a:pt x="131461" y="78632"/>
                </a:lnTo>
                <a:lnTo>
                  <a:pt x="131461" y="74872"/>
                </a:lnTo>
                <a:close/>
                <a:moveTo>
                  <a:pt x="139227" y="74872"/>
                </a:moveTo>
                <a:lnTo>
                  <a:pt x="139227" y="78632"/>
                </a:lnTo>
                <a:lnTo>
                  <a:pt x="135436" y="78632"/>
                </a:lnTo>
                <a:lnTo>
                  <a:pt x="135436" y="74872"/>
                </a:lnTo>
                <a:close/>
                <a:moveTo>
                  <a:pt x="143202" y="74872"/>
                </a:moveTo>
                <a:lnTo>
                  <a:pt x="143202" y="78632"/>
                </a:lnTo>
                <a:lnTo>
                  <a:pt x="139411" y="78632"/>
                </a:lnTo>
                <a:lnTo>
                  <a:pt x="139411" y="74872"/>
                </a:lnTo>
                <a:close/>
                <a:moveTo>
                  <a:pt x="147177" y="74872"/>
                </a:moveTo>
                <a:lnTo>
                  <a:pt x="147177" y="78632"/>
                </a:lnTo>
                <a:lnTo>
                  <a:pt x="143387" y="78632"/>
                </a:lnTo>
                <a:lnTo>
                  <a:pt x="143387" y="74872"/>
                </a:lnTo>
                <a:close/>
                <a:moveTo>
                  <a:pt x="151224" y="74872"/>
                </a:moveTo>
                <a:lnTo>
                  <a:pt x="151224" y="78632"/>
                </a:lnTo>
                <a:lnTo>
                  <a:pt x="147362" y="78632"/>
                </a:lnTo>
                <a:lnTo>
                  <a:pt x="147362" y="74872"/>
                </a:lnTo>
                <a:close/>
                <a:moveTo>
                  <a:pt x="4068" y="78815"/>
                </a:moveTo>
                <a:lnTo>
                  <a:pt x="4068" y="82574"/>
                </a:lnTo>
                <a:lnTo>
                  <a:pt x="184" y="82574"/>
                </a:lnTo>
                <a:lnTo>
                  <a:pt x="184" y="78815"/>
                </a:lnTo>
                <a:close/>
                <a:moveTo>
                  <a:pt x="8043" y="78815"/>
                </a:moveTo>
                <a:lnTo>
                  <a:pt x="8043" y="82574"/>
                </a:lnTo>
                <a:lnTo>
                  <a:pt x="4252" y="82574"/>
                </a:lnTo>
                <a:lnTo>
                  <a:pt x="4252" y="78815"/>
                </a:lnTo>
                <a:close/>
                <a:moveTo>
                  <a:pt x="12018" y="78815"/>
                </a:moveTo>
                <a:lnTo>
                  <a:pt x="12018" y="82574"/>
                </a:lnTo>
                <a:lnTo>
                  <a:pt x="8227" y="82574"/>
                </a:lnTo>
                <a:lnTo>
                  <a:pt x="8227" y="78815"/>
                </a:lnTo>
                <a:close/>
                <a:moveTo>
                  <a:pt x="15993" y="78815"/>
                </a:moveTo>
                <a:lnTo>
                  <a:pt x="15993" y="82574"/>
                </a:lnTo>
                <a:lnTo>
                  <a:pt x="12202" y="82574"/>
                </a:lnTo>
                <a:lnTo>
                  <a:pt x="12202" y="78815"/>
                </a:lnTo>
                <a:close/>
                <a:moveTo>
                  <a:pt x="19968" y="78815"/>
                </a:moveTo>
                <a:lnTo>
                  <a:pt x="19968" y="82574"/>
                </a:lnTo>
                <a:lnTo>
                  <a:pt x="16177" y="82574"/>
                </a:lnTo>
                <a:lnTo>
                  <a:pt x="16177" y="78815"/>
                </a:lnTo>
                <a:close/>
                <a:moveTo>
                  <a:pt x="23944" y="78815"/>
                </a:moveTo>
                <a:lnTo>
                  <a:pt x="23944" y="82574"/>
                </a:lnTo>
                <a:lnTo>
                  <a:pt x="20152" y="82574"/>
                </a:lnTo>
                <a:lnTo>
                  <a:pt x="20152" y="78815"/>
                </a:lnTo>
                <a:close/>
                <a:moveTo>
                  <a:pt x="27919" y="78815"/>
                </a:moveTo>
                <a:lnTo>
                  <a:pt x="27919" y="82574"/>
                </a:lnTo>
                <a:lnTo>
                  <a:pt x="24129" y="82574"/>
                </a:lnTo>
                <a:lnTo>
                  <a:pt x="24129" y="78815"/>
                </a:lnTo>
                <a:close/>
                <a:moveTo>
                  <a:pt x="31895" y="78815"/>
                </a:moveTo>
                <a:lnTo>
                  <a:pt x="31895" y="82574"/>
                </a:lnTo>
                <a:lnTo>
                  <a:pt x="28104" y="82574"/>
                </a:lnTo>
                <a:lnTo>
                  <a:pt x="28104" y="78815"/>
                </a:lnTo>
                <a:close/>
                <a:moveTo>
                  <a:pt x="35870" y="78815"/>
                </a:moveTo>
                <a:lnTo>
                  <a:pt x="35870" y="82574"/>
                </a:lnTo>
                <a:lnTo>
                  <a:pt x="32079" y="82574"/>
                </a:lnTo>
                <a:lnTo>
                  <a:pt x="32079" y="78815"/>
                </a:lnTo>
                <a:close/>
                <a:moveTo>
                  <a:pt x="39845" y="78815"/>
                </a:moveTo>
                <a:lnTo>
                  <a:pt x="39845" y="82574"/>
                </a:lnTo>
                <a:lnTo>
                  <a:pt x="36054" y="82574"/>
                </a:lnTo>
                <a:lnTo>
                  <a:pt x="36054" y="78815"/>
                </a:lnTo>
                <a:close/>
                <a:moveTo>
                  <a:pt x="43821" y="78815"/>
                </a:moveTo>
                <a:lnTo>
                  <a:pt x="43821" y="82574"/>
                </a:lnTo>
                <a:lnTo>
                  <a:pt x="40029" y="82574"/>
                </a:lnTo>
                <a:lnTo>
                  <a:pt x="40029" y="78815"/>
                </a:lnTo>
                <a:close/>
                <a:moveTo>
                  <a:pt x="47796" y="78815"/>
                </a:moveTo>
                <a:lnTo>
                  <a:pt x="47796" y="82574"/>
                </a:lnTo>
                <a:lnTo>
                  <a:pt x="44005" y="82574"/>
                </a:lnTo>
                <a:lnTo>
                  <a:pt x="44005" y="78815"/>
                </a:lnTo>
                <a:close/>
                <a:moveTo>
                  <a:pt x="51771" y="78815"/>
                </a:moveTo>
                <a:lnTo>
                  <a:pt x="51771" y="82574"/>
                </a:lnTo>
                <a:lnTo>
                  <a:pt x="47980" y="82574"/>
                </a:lnTo>
                <a:lnTo>
                  <a:pt x="47980" y="78815"/>
                </a:lnTo>
                <a:close/>
                <a:moveTo>
                  <a:pt x="55746" y="78815"/>
                </a:moveTo>
                <a:lnTo>
                  <a:pt x="55746" y="82574"/>
                </a:lnTo>
                <a:lnTo>
                  <a:pt x="51955" y="82574"/>
                </a:lnTo>
                <a:lnTo>
                  <a:pt x="51955" y="78815"/>
                </a:lnTo>
                <a:close/>
                <a:moveTo>
                  <a:pt x="59721" y="78815"/>
                </a:moveTo>
                <a:lnTo>
                  <a:pt x="59721" y="82574"/>
                </a:lnTo>
                <a:lnTo>
                  <a:pt x="55931" y="82574"/>
                </a:lnTo>
                <a:lnTo>
                  <a:pt x="55931" y="78815"/>
                </a:lnTo>
                <a:close/>
                <a:moveTo>
                  <a:pt x="63696" y="78815"/>
                </a:moveTo>
                <a:lnTo>
                  <a:pt x="63696" y="82574"/>
                </a:lnTo>
                <a:lnTo>
                  <a:pt x="59906" y="82574"/>
                </a:lnTo>
                <a:lnTo>
                  <a:pt x="59906" y="78815"/>
                </a:lnTo>
                <a:close/>
                <a:moveTo>
                  <a:pt x="67672" y="78815"/>
                </a:moveTo>
                <a:lnTo>
                  <a:pt x="67672" y="82574"/>
                </a:lnTo>
                <a:lnTo>
                  <a:pt x="63881" y="82574"/>
                </a:lnTo>
                <a:lnTo>
                  <a:pt x="63881" y="78815"/>
                </a:lnTo>
                <a:close/>
                <a:moveTo>
                  <a:pt x="71648" y="78815"/>
                </a:moveTo>
                <a:lnTo>
                  <a:pt x="71648" y="82574"/>
                </a:lnTo>
                <a:lnTo>
                  <a:pt x="67857" y="82574"/>
                </a:lnTo>
                <a:lnTo>
                  <a:pt x="67857" y="78815"/>
                </a:lnTo>
                <a:close/>
                <a:moveTo>
                  <a:pt x="75623" y="78815"/>
                </a:moveTo>
                <a:lnTo>
                  <a:pt x="75623" y="82574"/>
                </a:lnTo>
                <a:lnTo>
                  <a:pt x="71832" y="82574"/>
                </a:lnTo>
                <a:lnTo>
                  <a:pt x="71832" y="78815"/>
                </a:lnTo>
                <a:close/>
                <a:moveTo>
                  <a:pt x="79598" y="78815"/>
                </a:moveTo>
                <a:lnTo>
                  <a:pt x="79598" y="82574"/>
                </a:lnTo>
                <a:lnTo>
                  <a:pt x="75807" y="82574"/>
                </a:lnTo>
                <a:lnTo>
                  <a:pt x="75807" y="78815"/>
                </a:lnTo>
                <a:close/>
                <a:moveTo>
                  <a:pt x="83573" y="78815"/>
                </a:moveTo>
                <a:lnTo>
                  <a:pt x="83573" y="82574"/>
                </a:lnTo>
                <a:lnTo>
                  <a:pt x="79782" y="82574"/>
                </a:lnTo>
                <a:lnTo>
                  <a:pt x="79782" y="78815"/>
                </a:lnTo>
                <a:close/>
                <a:moveTo>
                  <a:pt x="87549" y="78815"/>
                </a:moveTo>
                <a:lnTo>
                  <a:pt x="87549" y="82574"/>
                </a:lnTo>
                <a:lnTo>
                  <a:pt x="83757" y="82574"/>
                </a:lnTo>
                <a:lnTo>
                  <a:pt x="83757" y="78815"/>
                </a:lnTo>
                <a:close/>
                <a:moveTo>
                  <a:pt x="91524" y="78815"/>
                </a:moveTo>
                <a:lnTo>
                  <a:pt x="91524" y="82574"/>
                </a:lnTo>
                <a:lnTo>
                  <a:pt x="87733" y="82574"/>
                </a:lnTo>
                <a:lnTo>
                  <a:pt x="87733" y="78815"/>
                </a:lnTo>
                <a:close/>
                <a:moveTo>
                  <a:pt x="95499" y="78815"/>
                </a:moveTo>
                <a:lnTo>
                  <a:pt x="95499" y="82574"/>
                </a:lnTo>
                <a:lnTo>
                  <a:pt x="91708" y="82574"/>
                </a:lnTo>
                <a:lnTo>
                  <a:pt x="91708" y="78815"/>
                </a:lnTo>
                <a:close/>
                <a:moveTo>
                  <a:pt x="99474" y="78815"/>
                </a:moveTo>
                <a:lnTo>
                  <a:pt x="99474" y="82574"/>
                </a:lnTo>
                <a:lnTo>
                  <a:pt x="95684" y="82574"/>
                </a:lnTo>
                <a:lnTo>
                  <a:pt x="95684" y="78815"/>
                </a:lnTo>
                <a:close/>
                <a:moveTo>
                  <a:pt x="103449" y="78815"/>
                </a:moveTo>
                <a:lnTo>
                  <a:pt x="103449" y="82574"/>
                </a:lnTo>
                <a:lnTo>
                  <a:pt x="99659" y="82574"/>
                </a:lnTo>
                <a:lnTo>
                  <a:pt x="99659" y="78815"/>
                </a:lnTo>
                <a:close/>
                <a:moveTo>
                  <a:pt x="107424" y="78815"/>
                </a:moveTo>
                <a:lnTo>
                  <a:pt x="107424" y="82574"/>
                </a:lnTo>
                <a:lnTo>
                  <a:pt x="103634" y="82574"/>
                </a:lnTo>
                <a:lnTo>
                  <a:pt x="103634" y="78815"/>
                </a:lnTo>
                <a:close/>
                <a:moveTo>
                  <a:pt x="111400" y="78815"/>
                </a:moveTo>
                <a:lnTo>
                  <a:pt x="111400" y="82574"/>
                </a:lnTo>
                <a:lnTo>
                  <a:pt x="107609" y="82574"/>
                </a:lnTo>
                <a:lnTo>
                  <a:pt x="107609" y="78815"/>
                </a:lnTo>
                <a:close/>
                <a:moveTo>
                  <a:pt x="115376" y="78815"/>
                </a:moveTo>
                <a:lnTo>
                  <a:pt x="115376" y="82574"/>
                </a:lnTo>
                <a:lnTo>
                  <a:pt x="111585" y="82574"/>
                </a:lnTo>
                <a:lnTo>
                  <a:pt x="111585" y="78815"/>
                </a:lnTo>
                <a:close/>
                <a:moveTo>
                  <a:pt x="119351" y="78815"/>
                </a:moveTo>
                <a:lnTo>
                  <a:pt x="119351" y="82574"/>
                </a:lnTo>
                <a:lnTo>
                  <a:pt x="115560" y="82574"/>
                </a:lnTo>
                <a:lnTo>
                  <a:pt x="115560" y="78815"/>
                </a:lnTo>
                <a:close/>
                <a:moveTo>
                  <a:pt x="123326" y="78815"/>
                </a:moveTo>
                <a:lnTo>
                  <a:pt x="123326" y="82574"/>
                </a:lnTo>
                <a:lnTo>
                  <a:pt x="119535" y="82574"/>
                </a:lnTo>
                <a:lnTo>
                  <a:pt x="119535" y="78815"/>
                </a:lnTo>
                <a:close/>
                <a:moveTo>
                  <a:pt x="127301" y="78815"/>
                </a:moveTo>
                <a:lnTo>
                  <a:pt x="127301" y="82574"/>
                </a:lnTo>
                <a:lnTo>
                  <a:pt x="123510" y="82574"/>
                </a:lnTo>
                <a:lnTo>
                  <a:pt x="123510" y="78815"/>
                </a:lnTo>
                <a:close/>
                <a:moveTo>
                  <a:pt x="131277" y="78815"/>
                </a:moveTo>
                <a:lnTo>
                  <a:pt x="131277" y="82574"/>
                </a:lnTo>
                <a:lnTo>
                  <a:pt x="127485" y="82574"/>
                </a:lnTo>
                <a:lnTo>
                  <a:pt x="127485" y="78815"/>
                </a:lnTo>
                <a:close/>
                <a:moveTo>
                  <a:pt x="135252" y="78815"/>
                </a:moveTo>
                <a:lnTo>
                  <a:pt x="135252" y="82574"/>
                </a:lnTo>
                <a:lnTo>
                  <a:pt x="131461" y="82574"/>
                </a:lnTo>
                <a:lnTo>
                  <a:pt x="131461" y="78815"/>
                </a:lnTo>
                <a:close/>
                <a:moveTo>
                  <a:pt x="139227" y="78815"/>
                </a:moveTo>
                <a:lnTo>
                  <a:pt x="139227" y="82574"/>
                </a:lnTo>
                <a:lnTo>
                  <a:pt x="135436" y="82574"/>
                </a:lnTo>
                <a:lnTo>
                  <a:pt x="135436" y="78815"/>
                </a:lnTo>
                <a:close/>
                <a:moveTo>
                  <a:pt x="143202" y="78815"/>
                </a:moveTo>
                <a:lnTo>
                  <a:pt x="143202" y="82574"/>
                </a:lnTo>
                <a:lnTo>
                  <a:pt x="139411" y="82574"/>
                </a:lnTo>
                <a:lnTo>
                  <a:pt x="139411" y="78815"/>
                </a:lnTo>
                <a:close/>
                <a:moveTo>
                  <a:pt x="147177" y="78815"/>
                </a:moveTo>
                <a:lnTo>
                  <a:pt x="147177" y="82574"/>
                </a:lnTo>
                <a:lnTo>
                  <a:pt x="143387" y="82574"/>
                </a:lnTo>
                <a:lnTo>
                  <a:pt x="143387" y="78815"/>
                </a:lnTo>
                <a:close/>
                <a:moveTo>
                  <a:pt x="151224" y="78815"/>
                </a:moveTo>
                <a:lnTo>
                  <a:pt x="151224" y="82574"/>
                </a:lnTo>
                <a:lnTo>
                  <a:pt x="147362" y="82574"/>
                </a:lnTo>
                <a:lnTo>
                  <a:pt x="147362" y="78815"/>
                </a:lnTo>
                <a:close/>
                <a:moveTo>
                  <a:pt x="4068" y="82757"/>
                </a:moveTo>
                <a:lnTo>
                  <a:pt x="4068" y="86517"/>
                </a:lnTo>
                <a:lnTo>
                  <a:pt x="184" y="86517"/>
                </a:lnTo>
                <a:lnTo>
                  <a:pt x="184" y="82757"/>
                </a:lnTo>
                <a:close/>
                <a:moveTo>
                  <a:pt x="8043" y="82757"/>
                </a:moveTo>
                <a:lnTo>
                  <a:pt x="8043" y="86517"/>
                </a:lnTo>
                <a:lnTo>
                  <a:pt x="4252" y="86517"/>
                </a:lnTo>
                <a:lnTo>
                  <a:pt x="4252" y="82757"/>
                </a:lnTo>
                <a:close/>
                <a:moveTo>
                  <a:pt x="12018" y="82757"/>
                </a:moveTo>
                <a:lnTo>
                  <a:pt x="12018" y="86517"/>
                </a:lnTo>
                <a:lnTo>
                  <a:pt x="8227" y="86517"/>
                </a:lnTo>
                <a:lnTo>
                  <a:pt x="8227" y="82757"/>
                </a:lnTo>
                <a:close/>
                <a:moveTo>
                  <a:pt x="15993" y="82757"/>
                </a:moveTo>
                <a:lnTo>
                  <a:pt x="15993" y="86517"/>
                </a:lnTo>
                <a:lnTo>
                  <a:pt x="12202" y="86517"/>
                </a:lnTo>
                <a:lnTo>
                  <a:pt x="12202" y="82757"/>
                </a:lnTo>
                <a:close/>
                <a:moveTo>
                  <a:pt x="19968" y="82757"/>
                </a:moveTo>
                <a:lnTo>
                  <a:pt x="19968" y="86517"/>
                </a:lnTo>
                <a:lnTo>
                  <a:pt x="16177" y="86517"/>
                </a:lnTo>
                <a:lnTo>
                  <a:pt x="16177" y="82757"/>
                </a:lnTo>
                <a:close/>
                <a:moveTo>
                  <a:pt x="23944" y="82757"/>
                </a:moveTo>
                <a:lnTo>
                  <a:pt x="23944" y="86517"/>
                </a:lnTo>
                <a:lnTo>
                  <a:pt x="20152" y="86517"/>
                </a:lnTo>
                <a:lnTo>
                  <a:pt x="20152" y="82757"/>
                </a:lnTo>
                <a:close/>
                <a:moveTo>
                  <a:pt x="27919" y="82757"/>
                </a:moveTo>
                <a:lnTo>
                  <a:pt x="27919" y="86517"/>
                </a:lnTo>
                <a:lnTo>
                  <a:pt x="24129" y="86517"/>
                </a:lnTo>
                <a:lnTo>
                  <a:pt x="24129" y="82757"/>
                </a:lnTo>
                <a:close/>
                <a:moveTo>
                  <a:pt x="31895" y="82757"/>
                </a:moveTo>
                <a:lnTo>
                  <a:pt x="31895" y="86517"/>
                </a:lnTo>
                <a:lnTo>
                  <a:pt x="28104" y="86517"/>
                </a:lnTo>
                <a:lnTo>
                  <a:pt x="28104" y="82757"/>
                </a:lnTo>
                <a:close/>
                <a:moveTo>
                  <a:pt x="35870" y="82757"/>
                </a:moveTo>
                <a:lnTo>
                  <a:pt x="35870" y="86517"/>
                </a:lnTo>
                <a:lnTo>
                  <a:pt x="32079" y="86517"/>
                </a:lnTo>
                <a:lnTo>
                  <a:pt x="32079" y="82757"/>
                </a:lnTo>
                <a:close/>
                <a:moveTo>
                  <a:pt x="39845" y="82757"/>
                </a:moveTo>
                <a:lnTo>
                  <a:pt x="39845" y="86517"/>
                </a:lnTo>
                <a:lnTo>
                  <a:pt x="36054" y="86517"/>
                </a:lnTo>
                <a:lnTo>
                  <a:pt x="36054" y="82757"/>
                </a:lnTo>
                <a:close/>
                <a:moveTo>
                  <a:pt x="43821" y="82757"/>
                </a:moveTo>
                <a:lnTo>
                  <a:pt x="43821" y="86517"/>
                </a:lnTo>
                <a:lnTo>
                  <a:pt x="40029" y="86517"/>
                </a:lnTo>
                <a:lnTo>
                  <a:pt x="40029" y="82757"/>
                </a:lnTo>
                <a:close/>
                <a:moveTo>
                  <a:pt x="47796" y="82757"/>
                </a:moveTo>
                <a:lnTo>
                  <a:pt x="47796" y="86517"/>
                </a:lnTo>
                <a:lnTo>
                  <a:pt x="44005" y="86517"/>
                </a:lnTo>
                <a:lnTo>
                  <a:pt x="44005" y="82757"/>
                </a:lnTo>
                <a:close/>
                <a:moveTo>
                  <a:pt x="51771" y="82757"/>
                </a:moveTo>
                <a:lnTo>
                  <a:pt x="51771" y="86517"/>
                </a:lnTo>
                <a:lnTo>
                  <a:pt x="47980" y="86517"/>
                </a:lnTo>
                <a:lnTo>
                  <a:pt x="47980" y="82757"/>
                </a:lnTo>
                <a:close/>
                <a:moveTo>
                  <a:pt x="55746" y="82757"/>
                </a:moveTo>
                <a:lnTo>
                  <a:pt x="55746" y="86517"/>
                </a:lnTo>
                <a:lnTo>
                  <a:pt x="51955" y="86517"/>
                </a:lnTo>
                <a:lnTo>
                  <a:pt x="51955" y="82757"/>
                </a:lnTo>
                <a:close/>
                <a:moveTo>
                  <a:pt x="59721" y="82757"/>
                </a:moveTo>
                <a:lnTo>
                  <a:pt x="59721" y="86517"/>
                </a:lnTo>
                <a:lnTo>
                  <a:pt x="55931" y="86517"/>
                </a:lnTo>
                <a:lnTo>
                  <a:pt x="55931" y="82757"/>
                </a:lnTo>
                <a:close/>
                <a:moveTo>
                  <a:pt x="63696" y="82757"/>
                </a:moveTo>
                <a:lnTo>
                  <a:pt x="63696" y="86517"/>
                </a:lnTo>
                <a:lnTo>
                  <a:pt x="59906" y="86517"/>
                </a:lnTo>
                <a:lnTo>
                  <a:pt x="59906" y="82757"/>
                </a:lnTo>
                <a:close/>
                <a:moveTo>
                  <a:pt x="67672" y="82757"/>
                </a:moveTo>
                <a:lnTo>
                  <a:pt x="67672" y="86517"/>
                </a:lnTo>
                <a:lnTo>
                  <a:pt x="63881" y="86517"/>
                </a:lnTo>
                <a:lnTo>
                  <a:pt x="63881" y="82757"/>
                </a:lnTo>
                <a:close/>
                <a:moveTo>
                  <a:pt x="71648" y="82757"/>
                </a:moveTo>
                <a:lnTo>
                  <a:pt x="71648" y="86517"/>
                </a:lnTo>
                <a:lnTo>
                  <a:pt x="67857" y="86517"/>
                </a:lnTo>
                <a:lnTo>
                  <a:pt x="67857" y="82757"/>
                </a:lnTo>
                <a:close/>
                <a:moveTo>
                  <a:pt x="75623" y="82757"/>
                </a:moveTo>
                <a:lnTo>
                  <a:pt x="75623" y="86517"/>
                </a:lnTo>
                <a:lnTo>
                  <a:pt x="71832" y="86517"/>
                </a:lnTo>
                <a:lnTo>
                  <a:pt x="71832" y="82757"/>
                </a:lnTo>
                <a:close/>
                <a:moveTo>
                  <a:pt x="79598" y="82757"/>
                </a:moveTo>
                <a:lnTo>
                  <a:pt x="79598" y="86517"/>
                </a:lnTo>
                <a:lnTo>
                  <a:pt x="75807" y="86517"/>
                </a:lnTo>
                <a:lnTo>
                  <a:pt x="75807" y="82757"/>
                </a:lnTo>
                <a:close/>
                <a:moveTo>
                  <a:pt x="83573" y="82757"/>
                </a:moveTo>
                <a:lnTo>
                  <a:pt x="83573" y="86517"/>
                </a:lnTo>
                <a:lnTo>
                  <a:pt x="79782" y="86517"/>
                </a:lnTo>
                <a:lnTo>
                  <a:pt x="79782" y="82757"/>
                </a:lnTo>
                <a:close/>
                <a:moveTo>
                  <a:pt x="87549" y="82757"/>
                </a:moveTo>
                <a:lnTo>
                  <a:pt x="87549" y="86517"/>
                </a:lnTo>
                <a:lnTo>
                  <a:pt x="83757" y="86517"/>
                </a:lnTo>
                <a:lnTo>
                  <a:pt x="83757" y="82757"/>
                </a:lnTo>
                <a:close/>
                <a:moveTo>
                  <a:pt x="91524" y="82757"/>
                </a:moveTo>
                <a:lnTo>
                  <a:pt x="91524" y="86517"/>
                </a:lnTo>
                <a:lnTo>
                  <a:pt x="87733" y="86517"/>
                </a:lnTo>
                <a:lnTo>
                  <a:pt x="87733" y="82757"/>
                </a:lnTo>
                <a:close/>
                <a:moveTo>
                  <a:pt x="95499" y="82757"/>
                </a:moveTo>
                <a:lnTo>
                  <a:pt x="95499" y="86517"/>
                </a:lnTo>
                <a:lnTo>
                  <a:pt x="91708" y="86517"/>
                </a:lnTo>
                <a:lnTo>
                  <a:pt x="91708" y="82757"/>
                </a:lnTo>
                <a:close/>
                <a:moveTo>
                  <a:pt x="99474" y="82757"/>
                </a:moveTo>
                <a:lnTo>
                  <a:pt x="99474" y="86517"/>
                </a:lnTo>
                <a:lnTo>
                  <a:pt x="95684" y="86517"/>
                </a:lnTo>
                <a:lnTo>
                  <a:pt x="95684" y="82757"/>
                </a:lnTo>
                <a:close/>
                <a:moveTo>
                  <a:pt x="103449" y="82757"/>
                </a:moveTo>
                <a:lnTo>
                  <a:pt x="103449" y="86517"/>
                </a:lnTo>
                <a:lnTo>
                  <a:pt x="99659" y="86517"/>
                </a:lnTo>
                <a:lnTo>
                  <a:pt x="99659" y="82757"/>
                </a:lnTo>
                <a:close/>
                <a:moveTo>
                  <a:pt x="107424" y="82757"/>
                </a:moveTo>
                <a:lnTo>
                  <a:pt x="107424" y="86517"/>
                </a:lnTo>
                <a:lnTo>
                  <a:pt x="103634" y="86517"/>
                </a:lnTo>
                <a:lnTo>
                  <a:pt x="103634" y="82757"/>
                </a:lnTo>
                <a:close/>
                <a:moveTo>
                  <a:pt x="111400" y="82757"/>
                </a:moveTo>
                <a:lnTo>
                  <a:pt x="111400" y="86517"/>
                </a:lnTo>
                <a:lnTo>
                  <a:pt x="107609" y="86517"/>
                </a:lnTo>
                <a:lnTo>
                  <a:pt x="107609" y="82757"/>
                </a:lnTo>
                <a:close/>
                <a:moveTo>
                  <a:pt x="115376" y="82757"/>
                </a:moveTo>
                <a:lnTo>
                  <a:pt x="115376" y="86517"/>
                </a:lnTo>
                <a:lnTo>
                  <a:pt x="111585" y="86517"/>
                </a:lnTo>
                <a:lnTo>
                  <a:pt x="111585" y="82757"/>
                </a:lnTo>
                <a:close/>
                <a:moveTo>
                  <a:pt x="119351" y="82757"/>
                </a:moveTo>
                <a:lnTo>
                  <a:pt x="119351" y="86517"/>
                </a:lnTo>
                <a:lnTo>
                  <a:pt x="115560" y="86517"/>
                </a:lnTo>
                <a:lnTo>
                  <a:pt x="115560" y="82757"/>
                </a:lnTo>
                <a:close/>
                <a:moveTo>
                  <a:pt x="123326" y="82757"/>
                </a:moveTo>
                <a:lnTo>
                  <a:pt x="123326" y="86517"/>
                </a:lnTo>
                <a:lnTo>
                  <a:pt x="119535" y="86517"/>
                </a:lnTo>
                <a:lnTo>
                  <a:pt x="119535" y="82757"/>
                </a:lnTo>
                <a:close/>
                <a:moveTo>
                  <a:pt x="127301" y="82757"/>
                </a:moveTo>
                <a:lnTo>
                  <a:pt x="127301" y="86517"/>
                </a:lnTo>
                <a:lnTo>
                  <a:pt x="123510" y="86517"/>
                </a:lnTo>
                <a:lnTo>
                  <a:pt x="123510" y="82757"/>
                </a:lnTo>
                <a:close/>
                <a:moveTo>
                  <a:pt x="131277" y="82757"/>
                </a:moveTo>
                <a:lnTo>
                  <a:pt x="131277" y="86517"/>
                </a:lnTo>
                <a:lnTo>
                  <a:pt x="127485" y="86517"/>
                </a:lnTo>
                <a:lnTo>
                  <a:pt x="127485" y="82757"/>
                </a:lnTo>
                <a:close/>
                <a:moveTo>
                  <a:pt x="135252" y="82757"/>
                </a:moveTo>
                <a:lnTo>
                  <a:pt x="135252" y="86517"/>
                </a:lnTo>
                <a:lnTo>
                  <a:pt x="131461" y="86517"/>
                </a:lnTo>
                <a:lnTo>
                  <a:pt x="131461" y="82757"/>
                </a:lnTo>
                <a:close/>
                <a:moveTo>
                  <a:pt x="139227" y="82757"/>
                </a:moveTo>
                <a:lnTo>
                  <a:pt x="139227" y="86517"/>
                </a:lnTo>
                <a:lnTo>
                  <a:pt x="135436" y="86517"/>
                </a:lnTo>
                <a:lnTo>
                  <a:pt x="135436" y="82757"/>
                </a:lnTo>
                <a:close/>
                <a:moveTo>
                  <a:pt x="143202" y="82757"/>
                </a:moveTo>
                <a:lnTo>
                  <a:pt x="143202" y="86517"/>
                </a:lnTo>
                <a:lnTo>
                  <a:pt x="139411" y="86517"/>
                </a:lnTo>
                <a:lnTo>
                  <a:pt x="139411" y="82757"/>
                </a:lnTo>
                <a:close/>
                <a:moveTo>
                  <a:pt x="147177" y="82757"/>
                </a:moveTo>
                <a:lnTo>
                  <a:pt x="147177" y="86517"/>
                </a:lnTo>
                <a:lnTo>
                  <a:pt x="143387" y="86517"/>
                </a:lnTo>
                <a:lnTo>
                  <a:pt x="143387" y="82757"/>
                </a:lnTo>
                <a:close/>
                <a:moveTo>
                  <a:pt x="151224" y="82757"/>
                </a:moveTo>
                <a:lnTo>
                  <a:pt x="151224" y="86517"/>
                </a:lnTo>
                <a:lnTo>
                  <a:pt x="147362" y="86517"/>
                </a:lnTo>
                <a:lnTo>
                  <a:pt x="147362" y="82757"/>
                </a:lnTo>
                <a:close/>
                <a:moveTo>
                  <a:pt x="4068" y="86700"/>
                </a:moveTo>
                <a:lnTo>
                  <a:pt x="4068" y="90460"/>
                </a:lnTo>
                <a:lnTo>
                  <a:pt x="184" y="90460"/>
                </a:lnTo>
                <a:lnTo>
                  <a:pt x="184" y="86700"/>
                </a:lnTo>
                <a:close/>
                <a:moveTo>
                  <a:pt x="8043" y="86700"/>
                </a:moveTo>
                <a:lnTo>
                  <a:pt x="8043" y="90460"/>
                </a:lnTo>
                <a:lnTo>
                  <a:pt x="4252" y="90460"/>
                </a:lnTo>
                <a:lnTo>
                  <a:pt x="4252" y="86700"/>
                </a:lnTo>
                <a:close/>
                <a:moveTo>
                  <a:pt x="12018" y="86700"/>
                </a:moveTo>
                <a:lnTo>
                  <a:pt x="12018" y="90460"/>
                </a:lnTo>
                <a:lnTo>
                  <a:pt x="8227" y="90460"/>
                </a:lnTo>
                <a:lnTo>
                  <a:pt x="8227" y="86700"/>
                </a:lnTo>
                <a:close/>
                <a:moveTo>
                  <a:pt x="15993" y="86700"/>
                </a:moveTo>
                <a:lnTo>
                  <a:pt x="15993" y="90460"/>
                </a:lnTo>
                <a:lnTo>
                  <a:pt x="12202" y="90460"/>
                </a:lnTo>
                <a:lnTo>
                  <a:pt x="12202" y="86700"/>
                </a:lnTo>
                <a:close/>
                <a:moveTo>
                  <a:pt x="19968" y="86700"/>
                </a:moveTo>
                <a:lnTo>
                  <a:pt x="19968" y="90460"/>
                </a:lnTo>
                <a:lnTo>
                  <a:pt x="16177" y="90460"/>
                </a:lnTo>
                <a:lnTo>
                  <a:pt x="16177" y="86700"/>
                </a:lnTo>
                <a:close/>
                <a:moveTo>
                  <a:pt x="23944" y="86700"/>
                </a:moveTo>
                <a:lnTo>
                  <a:pt x="23944" y="90460"/>
                </a:lnTo>
                <a:lnTo>
                  <a:pt x="20152" y="90460"/>
                </a:lnTo>
                <a:lnTo>
                  <a:pt x="20152" y="86700"/>
                </a:lnTo>
                <a:close/>
                <a:moveTo>
                  <a:pt x="27919" y="86700"/>
                </a:moveTo>
                <a:lnTo>
                  <a:pt x="27919" y="90460"/>
                </a:lnTo>
                <a:lnTo>
                  <a:pt x="24129" y="90460"/>
                </a:lnTo>
                <a:lnTo>
                  <a:pt x="24129" y="86700"/>
                </a:lnTo>
                <a:close/>
                <a:moveTo>
                  <a:pt x="31895" y="86700"/>
                </a:moveTo>
                <a:lnTo>
                  <a:pt x="31895" y="90460"/>
                </a:lnTo>
                <a:lnTo>
                  <a:pt x="28104" y="90460"/>
                </a:lnTo>
                <a:lnTo>
                  <a:pt x="28104" y="86700"/>
                </a:lnTo>
                <a:close/>
                <a:moveTo>
                  <a:pt x="35870" y="86700"/>
                </a:moveTo>
                <a:lnTo>
                  <a:pt x="35870" y="90460"/>
                </a:lnTo>
                <a:lnTo>
                  <a:pt x="32079" y="90460"/>
                </a:lnTo>
                <a:lnTo>
                  <a:pt x="32079" y="86700"/>
                </a:lnTo>
                <a:close/>
                <a:moveTo>
                  <a:pt x="39845" y="86700"/>
                </a:moveTo>
                <a:lnTo>
                  <a:pt x="39845" y="90460"/>
                </a:lnTo>
                <a:lnTo>
                  <a:pt x="36054" y="90460"/>
                </a:lnTo>
                <a:lnTo>
                  <a:pt x="36054" y="86700"/>
                </a:lnTo>
                <a:close/>
                <a:moveTo>
                  <a:pt x="43821" y="86700"/>
                </a:moveTo>
                <a:lnTo>
                  <a:pt x="43821" y="90460"/>
                </a:lnTo>
                <a:lnTo>
                  <a:pt x="40029" y="90460"/>
                </a:lnTo>
                <a:lnTo>
                  <a:pt x="40029" y="86700"/>
                </a:lnTo>
                <a:close/>
                <a:moveTo>
                  <a:pt x="47796" y="86700"/>
                </a:moveTo>
                <a:lnTo>
                  <a:pt x="47796" y="90460"/>
                </a:lnTo>
                <a:lnTo>
                  <a:pt x="44005" y="90460"/>
                </a:lnTo>
                <a:lnTo>
                  <a:pt x="44005" y="86700"/>
                </a:lnTo>
                <a:close/>
                <a:moveTo>
                  <a:pt x="51771" y="86700"/>
                </a:moveTo>
                <a:lnTo>
                  <a:pt x="51771" y="90460"/>
                </a:lnTo>
                <a:lnTo>
                  <a:pt x="47980" y="90460"/>
                </a:lnTo>
                <a:lnTo>
                  <a:pt x="47980" y="86700"/>
                </a:lnTo>
                <a:close/>
                <a:moveTo>
                  <a:pt x="55746" y="86700"/>
                </a:moveTo>
                <a:lnTo>
                  <a:pt x="55746" y="90460"/>
                </a:lnTo>
                <a:lnTo>
                  <a:pt x="51955" y="90460"/>
                </a:lnTo>
                <a:lnTo>
                  <a:pt x="51955" y="86700"/>
                </a:lnTo>
                <a:close/>
                <a:moveTo>
                  <a:pt x="59721" y="86700"/>
                </a:moveTo>
                <a:lnTo>
                  <a:pt x="59721" y="90460"/>
                </a:lnTo>
                <a:lnTo>
                  <a:pt x="55931" y="90460"/>
                </a:lnTo>
                <a:lnTo>
                  <a:pt x="55931" y="86700"/>
                </a:lnTo>
                <a:close/>
                <a:moveTo>
                  <a:pt x="63696" y="86700"/>
                </a:moveTo>
                <a:lnTo>
                  <a:pt x="63696" y="90460"/>
                </a:lnTo>
                <a:lnTo>
                  <a:pt x="59906" y="90460"/>
                </a:lnTo>
                <a:lnTo>
                  <a:pt x="59906" y="86700"/>
                </a:lnTo>
                <a:close/>
                <a:moveTo>
                  <a:pt x="67672" y="86700"/>
                </a:moveTo>
                <a:lnTo>
                  <a:pt x="67672" y="90460"/>
                </a:lnTo>
                <a:lnTo>
                  <a:pt x="63881" y="90460"/>
                </a:lnTo>
                <a:lnTo>
                  <a:pt x="63881" y="86700"/>
                </a:lnTo>
                <a:close/>
                <a:moveTo>
                  <a:pt x="71648" y="86700"/>
                </a:moveTo>
                <a:lnTo>
                  <a:pt x="71648" y="90460"/>
                </a:lnTo>
                <a:lnTo>
                  <a:pt x="67857" y="90460"/>
                </a:lnTo>
                <a:lnTo>
                  <a:pt x="67857" y="86700"/>
                </a:lnTo>
                <a:close/>
                <a:moveTo>
                  <a:pt x="75623" y="86700"/>
                </a:moveTo>
                <a:lnTo>
                  <a:pt x="75623" y="90460"/>
                </a:lnTo>
                <a:lnTo>
                  <a:pt x="71832" y="90460"/>
                </a:lnTo>
                <a:lnTo>
                  <a:pt x="71832" y="86700"/>
                </a:lnTo>
                <a:close/>
                <a:moveTo>
                  <a:pt x="79598" y="86700"/>
                </a:moveTo>
                <a:lnTo>
                  <a:pt x="79598" y="90460"/>
                </a:lnTo>
                <a:lnTo>
                  <a:pt x="75807" y="90460"/>
                </a:lnTo>
                <a:lnTo>
                  <a:pt x="75807" y="86700"/>
                </a:lnTo>
                <a:close/>
                <a:moveTo>
                  <a:pt x="83573" y="86700"/>
                </a:moveTo>
                <a:lnTo>
                  <a:pt x="83573" y="90460"/>
                </a:lnTo>
                <a:lnTo>
                  <a:pt x="79782" y="90460"/>
                </a:lnTo>
                <a:lnTo>
                  <a:pt x="79782" y="86700"/>
                </a:lnTo>
                <a:close/>
                <a:moveTo>
                  <a:pt x="87549" y="86700"/>
                </a:moveTo>
                <a:lnTo>
                  <a:pt x="87549" y="90460"/>
                </a:lnTo>
                <a:lnTo>
                  <a:pt x="83757" y="90460"/>
                </a:lnTo>
                <a:lnTo>
                  <a:pt x="83757" y="86700"/>
                </a:lnTo>
                <a:close/>
                <a:moveTo>
                  <a:pt x="91524" y="86700"/>
                </a:moveTo>
                <a:lnTo>
                  <a:pt x="91524" y="90460"/>
                </a:lnTo>
                <a:lnTo>
                  <a:pt x="87733" y="90460"/>
                </a:lnTo>
                <a:lnTo>
                  <a:pt x="87733" y="86700"/>
                </a:lnTo>
                <a:close/>
                <a:moveTo>
                  <a:pt x="95499" y="86700"/>
                </a:moveTo>
                <a:lnTo>
                  <a:pt x="95499" y="90460"/>
                </a:lnTo>
                <a:lnTo>
                  <a:pt x="91708" y="90460"/>
                </a:lnTo>
                <a:lnTo>
                  <a:pt x="91708" y="86700"/>
                </a:lnTo>
                <a:close/>
                <a:moveTo>
                  <a:pt x="99474" y="86700"/>
                </a:moveTo>
                <a:lnTo>
                  <a:pt x="99474" y="90460"/>
                </a:lnTo>
                <a:lnTo>
                  <a:pt x="95684" y="90460"/>
                </a:lnTo>
                <a:lnTo>
                  <a:pt x="95684" y="86700"/>
                </a:lnTo>
                <a:close/>
                <a:moveTo>
                  <a:pt x="103449" y="86700"/>
                </a:moveTo>
                <a:lnTo>
                  <a:pt x="103449" y="90460"/>
                </a:lnTo>
                <a:lnTo>
                  <a:pt x="99659" y="90460"/>
                </a:lnTo>
                <a:lnTo>
                  <a:pt x="99659" y="86700"/>
                </a:lnTo>
                <a:close/>
                <a:moveTo>
                  <a:pt x="107424" y="86700"/>
                </a:moveTo>
                <a:lnTo>
                  <a:pt x="107424" y="90460"/>
                </a:lnTo>
                <a:lnTo>
                  <a:pt x="103634" y="90460"/>
                </a:lnTo>
                <a:lnTo>
                  <a:pt x="103634" y="86700"/>
                </a:lnTo>
                <a:close/>
                <a:moveTo>
                  <a:pt x="111400" y="86700"/>
                </a:moveTo>
                <a:lnTo>
                  <a:pt x="111400" y="90460"/>
                </a:lnTo>
                <a:lnTo>
                  <a:pt x="107609" y="90460"/>
                </a:lnTo>
                <a:lnTo>
                  <a:pt x="107609" y="86700"/>
                </a:lnTo>
                <a:close/>
                <a:moveTo>
                  <a:pt x="115376" y="86700"/>
                </a:moveTo>
                <a:lnTo>
                  <a:pt x="115376" y="90460"/>
                </a:lnTo>
                <a:lnTo>
                  <a:pt x="111585" y="90460"/>
                </a:lnTo>
                <a:lnTo>
                  <a:pt x="111585" y="86700"/>
                </a:lnTo>
                <a:close/>
                <a:moveTo>
                  <a:pt x="119351" y="86700"/>
                </a:moveTo>
                <a:lnTo>
                  <a:pt x="119351" y="90460"/>
                </a:lnTo>
                <a:lnTo>
                  <a:pt x="115560" y="90460"/>
                </a:lnTo>
                <a:lnTo>
                  <a:pt x="115560" y="86700"/>
                </a:lnTo>
                <a:close/>
                <a:moveTo>
                  <a:pt x="123326" y="86700"/>
                </a:moveTo>
                <a:lnTo>
                  <a:pt x="123326" y="90460"/>
                </a:lnTo>
                <a:lnTo>
                  <a:pt x="119535" y="90460"/>
                </a:lnTo>
                <a:lnTo>
                  <a:pt x="119535" y="86700"/>
                </a:lnTo>
                <a:close/>
                <a:moveTo>
                  <a:pt x="127301" y="86700"/>
                </a:moveTo>
                <a:lnTo>
                  <a:pt x="127301" y="90460"/>
                </a:lnTo>
                <a:lnTo>
                  <a:pt x="123510" y="90460"/>
                </a:lnTo>
                <a:lnTo>
                  <a:pt x="123510" y="86700"/>
                </a:lnTo>
                <a:close/>
                <a:moveTo>
                  <a:pt x="131277" y="86700"/>
                </a:moveTo>
                <a:lnTo>
                  <a:pt x="131277" y="90460"/>
                </a:lnTo>
                <a:lnTo>
                  <a:pt x="127485" y="90460"/>
                </a:lnTo>
                <a:lnTo>
                  <a:pt x="127485" y="86700"/>
                </a:lnTo>
                <a:close/>
                <a:moveTo>
                  <a:pt x="135252" y="86700"/>
                </a:moveTo>
                <a:lnTo>
                  <a:pt x="135252" y="90460"/>
                </a:lnTo>
                <a:lnTo>
                  <a:pt x="131461" y="90460"/>
                </a:lnTo>
                <a:lnTo>
                  <a:pt x="131461" y="86700"/>
                </a:lnTo>
                <a:close/>
                <a:moveTo>
                  <a:pt x="139227" y="86700"/>
                </a:moveTo>
                <a:lnTo>
                  <a:pt x="139227" y="90460"/>
                </a:lnTo>
                <a:lnTo>
                  <a:pt x="135436" y="90460"/>
                </a:lnTo>
                <a:lnTo>
                  <a:pt x="135436" y="86700"/>
                </a:lnTo>
                <a:close/>
                <a:moveTo>
                  <a:pt x="143202" y="86700"/>
                </a:moveTo>
                <a:lnTo>
                  <a:pt x="143202" y="90460"/>
                </a:lnTo>
                <a:lnTo>
                  <a:pt x="139411" y="90460"/>
                </a:lnTo>
                <a:lnTo>
                  <a:pt x="139411" y="86700"/>
                </a:lnTo>
                <a:close/>
                <a:moveTo>
                  <a:pt x="147177" y="86700"/>
                </a:moveTo>
                <a:lnTo>
                  <a:pt x="147177" y="90460"/>
                </a:lnTo>
                <a:lnTo>
                  <a:pt x="143387" y="90460"/>
                </a:lnTo>
                <a:lnTo>
                  <a:pt x="143387" y="86700"/>
                </a:lnTo>
                <a:close/>
                <a:moveTo>
                  <a:pt x="151224" y="86700"/>
                </a:moveTo>
                <a:lnTo>
                  <a:pt x="151224" y="90460"/>
                </a:lnTo>
                <a:lnTo>
                  <a:pt x="147362" y="90460"/>
                </a:lnTo>
                <a:lnTo>
                  <a:pt x="147362" y="86700"/>
                </a:lnTo>
                <a:close/>
                <a:moveTo>
                  <a:pt x="4068" y="90643"/>
                </a:moveTo>
                <a:lnTo>
                  <a:pt x="4068" y="94403"/>
                </a:lnTo>
                <a:lnTo>
                  <a:pt x="184" y="94403"/>
                </a:lnTo>
                <a:lnTo>
                  <a:pt x="184" y="90643"/>
                </a:lnTo>
                <a:close/>
                <a:moveTo>
                  <a:pt x="8043" y="90643"/>
                </a:moveTo>
                <a:lnTo>
                  <a:pt x="8043" y="94403"/>
                </a:lnTo>
                <a:lnTo>
                  <a:pt x="4252" y="94403"/>
                </a:lnTo>
                <a:lnTo>
                  <a:pt x="4252" y="90643"/>
                </a:lnTo>
                <a:close/>
                <a:moveTo>
                  <a:pt x="12018" y="90643"/>
                </a:moveTo>
                <a:lnTo>
                  <a:pt x="12018" y="94403"/>
                </a:lnTo>
                <a:lnTo>
                  <a:pt x="8227" y="94403"/>
                </a:lnTo>
                <a:lnTo>
                  <a:pt x="8227" y="90643"/>
                </a:lnTo>
                <a:close/>
                <a:moveTo>
                  <a:pt x="15993" y="90643"/>
                </a:moveTo>
                <a:lnTo>
                  <a:pt x="15993" y="94403"/>
                </a:lnTo>
                <a:lnTo>
                  <a:pt x="12202" y="94403"/>
                </a:lnTo>
                <a:lnTo>
                  <a:pt x="12202" y="90643"/>
                </a:lnTo>
                <a:close/>
                <a:moveTo>
                  <a:pt x="19968" y="90643"/>
                </a:moveTo>
                <a:lnTo>
                  <a:pt x="19968" y="94403"/>
                </a:lnTo>
                <a:lnTo>
                  <a:pt x="16177" y="94403"/>
                </a:lnTo>
                <a:lnTo>
                  <a:pt x="16177" y="90643"/>
                </a:lnTo>
                <a:close/>
                <a:moveTo>
                  <a:pt x="23944" y="90643"/>
                </a:moveTo>
                <a:lnTo>
                  <a:pt x="23944" y="94403"/>
                </a:lnTo>
                <a:lnTo>
                  <a:pt x="20152" y="94403"/>
                </a:lnTo>
                <a:lnTo>
                  <a:pt x="20152" y="90643"/>
                </a:lnTo>
                <a:close/>
                <a:moveTo>
                  <a:pt x="27919" y="90643"/>
                </a:moveTo>
                <a:lnTo>
                  <a:pt x="27919" y="94403"/>
                </a:lnTo>
                <a:lnTo>
                  <a:pt x="24129" y="94403"/>
                </a:lnTo>
                <a:lnTo>
                  <a:pt x="24129" y="90643"/>
                </a:lnTo>
                <a:close/>
                <a:moveTo>
                  <a:pt x="31895" y="90643"/>
                </a:moveTo>
                <a:lnTo>
                  <a:pt x="31895" y="94403"/>
                </a:lnTo>
                <a:lnTo>
                  <a:pt x="28104" y="94403"/>
                </a:lnTo>
                <a:lnTo>
                  <a:pt x="28104" y="90643"/>
                </a:lnTo>
                <a:close/>
                <a:moveTo>
                  <a:pt x="35870" y="90643"/>
                </a:moveTo>
                <a:lnTo>
                  <a:pt x="35870" y="94403"/>
                </a:lnTo>
                <a:lnTo>
                  <a:pt x="32079" y="94403"/>
                </a:lnTo>
                <a:lnTo>
                  <a:pt x="32079" y="90643"/>
                </a:lnTo>
                <a:close/>
                <a:moveTo>
                  <a:pt x="39845" y="90643"/>
                </a:moveTo>
                <a:lnTo>
                  <a:pt x="39845" y="94403"/>
                </a:lnTo>
                <a:lnTo>
                  <a:pt x="36054" y="94403"/>
                </a:lnTo>
                <a:lnTo>
                  <a:pt x="36054" y="90643"/>
                </a:lnTo>
                <a:close/>
                <a:moveTo>
                  <a:pt x="43821" y="90643"/>
                </a:moveTo>
                <a:lnTo>
                  <a:pt x="43821" y="94403"/>
                </a:lnTo>
                <a:lnTo>
                  <a:pt x="40029" y="94403"/>
                </a:lnTo>
                <a:lnTo>
                  <a:pt x="40029" y="90643"/>
                </a:lnTo>
                <a:close/>
                <a:moveTo>
                  <a:pt x="47796" y="90643"/>
                </a:moveTo>
                <a:lnTo>
                  <a:pt x="47796" y="94403"/>
                </a:lnTo>
                <a:lnTo>
                  <a:pt x="44005" y="94403"/>
                </a:lnTo>
                <a:lnTo>
                  <a:pt x="44005" y="90643"/>
                </a:lnTo>
                <a:close/>
                <a:moveTo>
                  <a:pt x="51771" y="90643"/>
                </a:moveTo>
                <a:lnTo>
                  <a:pt x="51771" y="94403"/>
                </a:lnTo>
                <a:lnTo>
                  <a:pt x="47980" y="94403"/>
                </a:lnTo>
                <a:lnTo>
                  <a:pt x="47980" y="90643"/>
                </a:lnTo>
                <a:close/>
                <a:moveTo>
                  <a:pt x="55746" y="90643"/>
                </a:moveTo>
                <a:lnTo>
                  <a:pt x="55746" y="94403"/>
                </a:lnTo>
                <a:lnTo>
                  <a:pt x="51955" y="94403"/>
                </a:lnTo>
                <a:lnTo>
                  <a:pt x="51955" y="90643"/>
                </a:lnTo>
                <a:close/>
                <a:moveTo>
                  <a:pt x="59721" y="90643"/>
                </a:moveTo>
                <a:lnTo>
                  <a:pt x="59721" y="94403"/>
                </a:lnTo>
                <a:lnTo>
                  <a:pt x="55931" y="94403"/>
                </a:lnTo>
                <a:lnTo>
                  <a:pt x="55931" y="90643"/>
                </a:lnTo>
                <a:close/>
                <a:moveTo>
                  <a:pt x="63696" y="90643"/>
                </a:moveTo>
                <a:lnTo>
                  <a:pt x="63696" y="94403"/>
                </a:lnTo>
                <a:lnTo>
                  <a:pt x="59906" y="94403"/>
                </a:lnTo>
                <a:lnTo>
                  <a:pt x="59906" y="90643"/>
                </a:lnTo>
                <a:close/>
                <a:moveTo>
                  <a:pt x="67672" y="90643"/>
                </a:moveTo>
                <a:lnTo>
                  <a:pt x="67672" y="94403"/>
                </a:lnTo>
                <a:lnTo>
                  <a:pt x="63881" y="94403"/>
                </a:lnTo>
                <a:lnTo>
                  <a:pt x="63881" y="90643"/>
                </a:lnTo>
                <a:close/>
                <a:moveTo>
                  <a:pt x="71648" y="90643"/>
                </a:moveTo>
                <a:lnTo>
                  <a:pt x="71648" y="94403"/>
                </a:lnTo>
                <a:lnTo>
                  <a:pt x="67857" y="94403"/>
                </a:lnTo>
                <a:lnTo>
                  <a:pt x="67857" y="90643"/>
                </a:lnTo>
                <a:close/>
                <a:moveTo>
                  <a:pt x="75623" y="90643"/>
                </a:moveTo>
                <a:lnTo>
                  <a:pt x="75623" y="94403"/>
                </a:lnTo>
                <a:lnTo>
                  <a:pt x="71832" y="94403"/>
                </a:lnTo>
                <a:lnTo>
                  <a:pt x="71832" y="90643"/>
                </a:lnTo>
                <a:close/>
                <a:moveTo>
                  <a:pt x="79598" y="90643"/>
                </a:moveTo>
                <a:lnTo>
                  <a:pt x="79598" y="94403"/>
                </a:lnTo>
                <a:lnTo>
                  <a:pt x="75807" y="94403"/>
                </a:lnTo>
                <a:lnTo>
                  <a:pt x="75807" y="90643"/>
                </a:lnTo>
                <a:close/>
                <a:moveTo>
                  <a:pt x="83573" y="90643"/>
                </a:moveTo>
                <a:lnTo>
                  <a:pt x="83573" y="94403"/>
                </a:lnTo>
                <a:lnTo>
                  <a:pt x="79782" y="94403"/>
                </a:lnTo>
                <a:lnTo>
                  <a:pt x="79782" y="90643"/>
                </a:lnTo>
                <a:close/>
                <a:moveTo>
                  <a:pt x="87549" y="90643"/>
                </a:moveTo>
                <a:lnTo>
                  <a:pt x="87549" y="94403"/>
                </a:lnTo>
                <a:lnTo>
                  <a:pt x="83757" y="94403"/>
                </a:lnTo>
                <a:lnTo>
                  <a:pt x="83757" y="90643"/>
                </a:lnTo>
                <a:close/>
                <a:moveTo>
                  <a:pt x="91524" y="90643"/>
                </a:moveTo>
                <a:lnTo>
                  <a:pt x="91524" y="94403"/>
                </a:lnTo>
                <a:lnTo>
                  <a:pt x="87733" y="94403"/>
                </a:lnTo>
                <a:lnTo>
                  <a:pt x="87733" y="90643"/>
                </a:lnTo>
                <a:close/>
                <a:moveTo>
                  <a:pt x="95499" y="90643"/>
                </a:moveTo>
                <a:lnTo>
                  <a:pt x="95499" y="94403"/>
                </a:lnTo>
                <a:lnTo>
                  <a:pt x="91708" y="94403"/>
                </a:lnTo>
                <a:lnTo>
                  <a:pt x="91708" y="90643"/>
                </a:lnTo>
                <a:close/>
                <a:moveTo>
                  <a:pt x="99474" y="90643"/>
                </a:moveTo>
                <a:lnTo>
                  <a:pt x="99474" y="94403"/>
                </a:lnTo>
                <a:lnTo>
                  <a:pt x="95684" y="94403"/>
                </a:lnTo>
                <a:lnTo>
                  <a:pt x="95684" y="90643"/>
                </a:lnTo>
                <a:close/>
                <a:moveTo>
                  <a:pt x="103449" y="90643"/>
                </a:moveTo>
                <a:lnTo>
                  <a:pt x="103449" y="94403"/>
                </a:lnTo>
                <a:lnTo>
                  <a:pt x="99659" y="94403"/>
                </a:lnTo>
                <a:lnTo>
                  <a:pt x="99659" y="90643"/>
                </a:lnTo>
                <a:close/>
                <a:moveTo>
                  <a:pt x="107424" y="90643"/>
                </a:moveTo>
                <a:lnTo>
                  <a:pt x="107424" y="94403"/>
                </a:lnTo>
                <a:lnTo>
                  <a:pt x="103634" y="94403"/>
                </a:lnTo>
                <a:lnTo>
                  <a:pt x="103634" y="90643"/>
                </a:lnTo>
                <a:close/>
                <a:moveTo>
                  <a:pt x="111400" y="90643"/>
                </a:moveTo>
                <a:lnTo>
                  <a:pt x="111400" y="94403"/>
                </a:lnTo>
                <a:lnTo>
                  <a:pt x="107609" y="94403"/>
                </a:lnTo>
                <a:lnTo>
                  <a:pt x="107609" y="90643"/>
                </a:lnTo>
                <a:close/>
                <a:moveTo>
                  <a:pt x="115376" y="90643"/>
                </a:moveTo>
                <a:lnTo>
                  <a:pt x="115376" y="94403"/>
                </a:lnTo>
                <a:lnTo>
                  <a:pt x="111585" y="94403"/>
                </a:lnTo>
                <a:lnTo>
                  <a:pt x="111585" y="90643"/>
                </a:lnTo>
                <a:close/>
                <a:moveTo>
                  <a:pt x="119351" y="90643"/>
                </a:moveTo>
                <a:lnTo>
                  <a:pt x="119351" y="94403"/>
                </a:lnTo>
                <a:lnTo>
                  <a:pt x="115560" y="94403"/>
                </a:lnTo>
                <a:lnTo>
                  <a:pt x="115560" y="90643"/>
                </a:lnTo>
                <a:close/>
                <a:moveTo>
                  <a:pt x="123326" y="90643"/>
                </a:moveTo>
                <a:lnTo>
                  <a:pt x="123326" y="94403"/>
                </a:lnTo>
                <a:lnTo>
                  <a:pt x="119535" y="94403"/>
                </a:lnTo>
                <a:lnTo>
                  <a:pt x="119535" y="90643"/>
                </a:lnTo>
                <a:close/>
                <a:moveTo>
                  <a:pt x="127301" y="90643"/>
                </a:moveTo>
                <a:lnTo>
                  <a:pt x="127301" y="94403"/>
                </a:lnTo>
                <a:lnTo>
                  <a:pt x="123510" y="94403"/>
                </a:lnTo>
                <a:lnTo>
                  <a:pt x="123510" y="90643"/>
                </a:lnTo>
                <a:close/>
                <a:moveTo>
                  <a:pt x="131277" y="90643"/>
                </a:moveTo>
                <a:lnTo>
                  <a:pt x="131277" y="94403"/>
                </a:lnTo>
                <a:lnTo>
                  <a:pt x="127485" y="94403"/>
                </a:lnTo>
                <a:lnTo>
                  <a:pt x="127485" y="90643"/>
                </a:lnTo>
                <a:close/>
                <a:moveTo>
                  <a:pt x="135252" y="90643"/>
                </a:moveTo>
                <a:lnTo>
                  <a:pt x="135252" y="94403"/>
                </a:lnTo>
                <a:lnTo>
                  <a:pt x="131461" y="94403"/>
                </a:lnTo>
                <a:lnTo>
                  <a:pt x="131461" y="90643"/>
                </a:lnTo>
                <a:close/>
                <a:moveTo>
                  <a:pt x="139227" y="90643"/>
                </a:moveTo>
                <a:lnTo>
                  <a:pt x="139227" y="94403"/>
                </a:lnTo>
                <a:lnTo>
                  <a:pt x="135436" y="94403"/>
                </a:lnTo>
                <a:lnTo>
                  <a:pt x="135436" y="90643"/>
                </a:lnTo>
                <a:close/>
                <a:moveTo>
                  <a:pt x="143202" y="90643"/>
                </a:moveTo>
                <a:lnTo>
                  <a:pt x="143202" y="94403"/>
                </a:lnTo>
                <a:lnTo>
                  <a:pt x="139411" y="94403"/>
                </a:lnTo>
                <a:lnTo>
                  <a:pt x="139411" y="90643"/>
                </a:lnTo>
                <a:close/>
                <a:moveTo>
                  <a:pt x="147177" y="90643"/>
                </a:moveTo>
                <a:lnTo>
                  <a:pt x="147177" y="94403"/>
                </a:lnTo>
                <a:lnTo>
                  <a:pt x="143387" y="94403"/>
                </a:lnTo>
                <a:lnTo>
                  <a:pt x="143387" y="90643"/>
                </a:lnTo>
                <a:close/>
                <a:moveTo>
                  <a:pt x="151224" y="90643"/>
                </a:moveTo>
                <a:lnTo>
                  <a:pt x="151224" y="94403"/>
                </a:lnTo>
                <a:lnTo>
                  <a:pt x="147362" y="94403"/>
                </a:lnTo>
                <a:lnTo>
                  <a:pt x="147362" y="90643"/>
                </a:lnTo>
                <a:close/>
                <a:moveTo>
                  <a:pt x="4068" y="94586"/>
                </a:moveTo>
                <a:lnTo>
                  <a:pt x="4068" y="98345"/>
                </a:lnTo>
                <a:lnTo>
                  <a:pt x="184" y="98345"/>
                </a:lnTo>
                <a:lnTo>
                  <a:pt x="184" y="94586"/>
                </a:lnTo>
                <a:close/>
                <a:moveTo>
                  <a:pt x="8043" y="94586"/>
                </a:moveTo>
                <a:lnTo>
                  <a:pt x="8043" y="98345"/>
                </a:lnTo>
                <a:lnTo>
                  <a:pt x="4252" y="98345"/>
                </a:lnTo>
                <a:lnTo>
                  <a:pt x="4252" y="94586"/>
                </a:lnTo>
                <a:close/>
                <a:moveTo>
                  <a:pt x="12018" y="94586"/>
                </a:moveTo>
                <a:lnTo>
                  <a:pt x="12018" y="98345"/>
                </a:lnTo>
                <a:lnTo>
                  <a:pt x="8227" y="98345"/>
                </a:lnTo>
                <a:lnTo>
                  <a:pt x="8227" y="94586"/>
                </a:lnTo>
                <a:close/>
                <a:moveTo>
                  <a:pt x="15993" y="94586"/>
                </a:moveTo>
                <a:lnTo>
                  <a:pt x="15993" y="98345"/>
                </a:lnTo>
                <a:lnTo>
                  <a:pt x="12202" y="98345"/>
                </a:lnTo>
                <a:lnTo>
                  <a:pt x="12202" y="94586"/>
                </a:lnTo>
                <a:close/>
                <a:moveTo>
                  <a:pt x="19968" y="94586"/>
                </a:moveTo>
                <a:lnTo>
                  <a:pt x="19968" y="98345"/>
                </a:lnTo>
                <a:lnTo>
                  <a:pt x="16177" y="98345"/>
                </a:lnTo>
                <a:lnTo>
                  <a:pt x="16177" y="94586"/>
                </a:lnTo>
                <a:close/>
                <a:moveTo>
                  <a:pt x="23944" y="94586"/>
                </a:moveTo>
                <a:lnTo>
                  <a:pt x="23944" y="98345"/>
                </a:lnTo>
                <a:lnTo>
                  <a:pt x="20152" y="98345"/>
                </a:lnTo>
                <a:lnTo>
                  <a:pt x="20152" y="94586"/>
                </a:lnTo>
                <a:close/>
                <a:moveTo>
                  <a:pt x="27919" y="94586"/>
                </a:moveTo>
                <a:lnTo>
                  <a:pt x="27919" y="98345"/>
                </a:lnTo>
                <a:lnTo>
                  <a:pt x="24129" y="98345"/>
                </a:lnTo>
                <a:lnTo>
                  <a:pt x="24129" y="94586"/>
                </a:lnTo>
                <a:close/>
                <a:moveTo>
                  <a:pt x="31895" y="94586"/>
                </a:moveTo>
                <a:lnTo>
                  <a:pt x="31895" y="98345"/>
                </a:lnTo>
                <a:lnTo>
                  <a:pt x="28104" y="98345"/>
                </a:lnTo>
                <a:lnTo>
                  <a:pt x="28104" y="94586"/>
                </a:lnTo>
                <a:close/>
                <a:moveTo>
                  <a:pt x="35870" y="94586"/>
                </a:moveTo>
                <a:lnTo>
                  <a:pt x="35870" y="98345"/>
                </a:lnTo>
                <a:lnTo>
                  <a:pt x="32079" y="98345"/>
                </a:lnTo>
                <a:lnTo>
                  <a:pt x="32079" y="94586"/>
                </a:lnTo>
                <a:close/>
                <a:moveTo>
                  <a:pt x="39845" y="94586"/>
                </a:moveTo>
                <a:lnTo>
                  <a:pt x="39845" y="98345"/>
                </a:lnTo>
                <a:lnTo>
                  <a:pt x="36054" y="98345"/>
                </a:lnTo>
                <a:lnTo>
                  <a:pt x="36054" y="94586"/>
                </a:lnTo>
                <a:close/>
                <a:moveTo>
                  <a:pt x="43821" y="94586"/>
                </a:moveTo>
                <a:lnTo>
                  <a:pt x="43821" y="98345"/>
                </a:lnTo>
                <a:lnTo>
                  <a:pt x="40029" y="98345"/>
                </a:lnTo>
                <a:lnTo>
                  <a:pt x="40029" y="94586"/>
                </a:lnTo>
                <a:close/>
                <a:moveTo>
                  <a:pt x="47796" y="94586"/>
                </a:moveTo>
                <a:lnTo>
                  <a:pt x="47796" y="98345"/>
                </a:lnTo>
                <a:lnTo>
                  <a:pt x="44005" y="98345"/>
                </a:lnTo>
                <a:lnTo>
                  <a:pt x="44005" y="94586"/>
                </a:lnTo>
                <a:close/>
                <a:moveTo>
                  <a:pt x="51771" y="94586"/>
                </a:moveTo>
                <a:lnTo>
                  <a:pt x="51771" y="98345"/>
                </a:lnTo>
                <a:lnTo>
                  <a:pt x="47980" y="98345"/>
                </a:lnTo>
                <a:lnTo>
                  <a:pt x="47980" y="94586"/>
                </a:lnTo>
                <a:close/>
                <a:moveTo>
                  <a:pt x="55746" y="94586"/>
                </a:moveTo>
                <a:lnTo>
                  <a:pt x="55746" y="98345"/>
                </a:lnTo>
                <a:lnTo>
                  <a:pt x="51955" y="98345"/>
                </a:lnTo>
                <a:lnTo>
                  <a:pt x="51955" y="94586"/>
                </a:lnTo>
                <a:close/>
                <a:moveTo>
                  <a:pt x="59721" y="94586"/>
                </a:moveTo>
                <a:lnTo>
                  <a:pt x="59721" y="98345"/>
                </a:lnTo>
                <a:lnTo>
                  <a:pt x="55931" y="98345"/>
                </a:lnTo>
                <a:lnTo>
                  <a:pt x="55931" y="94586"/>
                </a:lnTo>
                <a:close/>
                <a:moveTo>
                  <a:pt x="63696" y="94586"/>
                </a:moveTo>
                <a:lnTo>
                  <a:pt x="63696" y="98345"/>
                </a:lnTo>
                <a:lnTo>
                  <a:pt x="59906" y="98345"/>
                </a:lnTo>
                <a:lnTo>
                  <a:pt x="59906" y="94586"/>
                </a:lnTo>
                <a:close/>
                <a:moveTo>
                  <a:pt x="67672" y="94586"/>
                </a:moveTo>
                <a:lnTo>
                  <a:pt x="67672" y="98345"/>
                </a:lnTo>
                <a:lnTo>
                  <a:pt x="63881" y="98345"/>
                </a:lnTo>
                <a:lnTo>
                  <a:pt x="63881" y="94586"/>
                </a:lnTo>
                <a:close/>
                <a:moveTo>
                  <a:pt x="71648" y="94586"/>
                </a:moveTo>
                <a:lnTo>
                  <a:pt x="71648" y="98345"/>
                </a:lnTo>
                <a:lnTo>
                  <a:pt x="67857" y="98345"/>
                </a:lnTo>
                <a:lnTo>
                  <a:pt x="67857" y="94586"/>
                </a:lnTo>
                <a:close/>
                <a:moveTo>
                  <a:pt x="75623" y="94586"/>
                </a:moveTo>
                <a:lnTo>
                  <a:pt x="75623" y="98345"/>
                </a:lnTo>
                <a:lnTo>
                  <a:pt x="71832" y="98345"/>
                </a:lnTo>
                <a:lnTo>
                  <a:pt x="71832" y="94586"/>
                </a:lnTo>
                <a:close/>
                <a:moveTo>
                  <a:pt x="79598" y="94586"/>
                </a:moveTo>
                <a:lnTo>
                  <a:pt x="79598" y="98345"/>
                </a:lnTo>
                <a:lnTo>
                  <a:pt x="75807" y="98345"/>
                </a:lnTo>
                <a:lnTo>
                  <a:pt x="75807" y="94586"/>
                </a:lnTo>
                <a:close/>
                <a:moveTo>
                  <a:pt x="83573" y="94586"/>
                </a:moveTo>
                <a:lnTo>
                  <a:pt x="83573" y="98345"/>
                </a:lnTo>
                <a:lnTo>
                  <a:pt x="79782" y="98345"/>
                </a:lnTo>
                <a:lnTo>
                  <a:pt x="79782" y="94586"/>
                </a:lnTo>
                <a:close/>
                <a:moveTo>
                  <a:pt x="87549" y="94586"/>
                </a:moveTo>
                <a:lnTo>
                  <a:pt x="87549" y="98345"/>
                </a:lnTo>
                <a:lnTo>
                  <a:pt x="83757" y="98345"/>
                </a:lnTo>
                <a:lnTo>
                  <a:pt x="83757" y="94586"/>
                </a:lnTo>
                <a:close/>
                <a:moveTo>
                  <a:pt x="91524" y="94586"/>
                </a:moveTo>
                <a:lnTo>
                  <a:pt x="91524" y="98345"/>
                </a:lnTo>
                <a:lnTo>
                  <a:pt x="87733" y="98345"/>
                </a:lnTo>
                <a:lnTo>
                  <a:pt x="87733" y="94586"/>
                </a:lnTo>
                <a:close/>
                <a:moveTo>
                  <a:pt x="95499" y="94586"/>
                </a:moveTo>
                <a:lnTo>
                  <a:pt x="95499" y="98345"/>
                </a:lnTo>
                <a:lnTo>
                  <a:pt x="91708" y="98345"/>
                </a:lnTo>
                <a:lnTo>
                  <a:pt x="91708" y="94586"/>
                </a:lnTo>
                <a:close/>
                <a:moveTo>
                  <a:pt x="99474" y="94586"/>
                </a:moveTo>
                <a:lnTo>
                  <a:pt x="99474" y="98345"/>
                </a:lnTo>
                <a:lnTo>
                  <a:pt x="95684" y="98345"/>
                </a:lnTo>
                <a:lnTo>
                  <a:pt x="95684" y="94586"/>
                </a:lnTo>
                <a:close/>
                <a:moveTo>
                  <a:pt x="103449" y="94586"/>
                </a:moveTo>
                <a:lnTo>
                  <a:pt x="103449" y="98345"/>
                </a:lnTo>
                <a:lnTo>
                  <a:pt x="99659" y="98345"/>
                </a:lnTo>
                <a:lnTo>
                  <a:pt x="99659" y="94586"/>
                </a:lnTo>
                <a:close/>
                <a:moveTo>
                  <a:pt x="107424" y="94586"/>
                </a:moveTo>
                <a:lnTo>
                  <a:pt x="107424" y="98345"/>
                </a:lnTo>
                <a:lnTo>
                  <a:pt x="103634" y="98345"/>
                </a:lnTo>
                <a:lnTo>
                  <a:pt x="103634" y="94586"/>
                </a:lnTo>
                <a:close/>
                <a:moveTo>
                  <a:pt x="111400" y="94586"/>
                </a:moveTo>
                <a:lnTo>
                  <a:pt x="111400" y="98345"/>
                </a:lnTo>
                <a:lnTo>
                  <a:pt x="107609" y="98345"/>
                </a:lnTo>
                <a:lnTo>
                  <a:pt x="107609" y="94586"/>
                </a:lnTo>
                <a:close/>
                <a:moveTo>
                  <a:pt x="115376" y="94586"/>
                </a:moveTo>
                <a:lnTo>
                  <a:pt x="115376" y="98345"/>
                </a:lnTo>
                <a:lnTo>
                  <a:pt x="111585" y="98345"/>
                </a:lnTo>
                <a:lnTo>
                  <a:pt x="111585" y="94586"/>
                </a:lnTo>
                <a:close/>
                <a:moveTo>
                  <a:pt x="119351" y="94586"/>
                </a:moveTo>
                <a:lnTo>
                  <a:pt x="119351" y="98345"/>
                </a:lnTo>
                <a:lnTo>
                  <a:pt x="115560" y="98345"/>
                </a:lnTo>
                <a:lnTo>
                  <a:pt x="115560" y="94586"/>
                </a:lnTo>
                <a:close/>
                <a:moveTo>
                  <a:pt x="123326" y="94586"/>
                </a:moveTo>
                <a:lnTo>
                  <a:pt x="123326" y="98345"/>
                </a:lnTo>
                <a:lnTo>
                  <a:pt x="119535" y="98345"/>
                </a:lnTo>
                <a:lnTo>
                  <a:pt x="119535" y="94586"/>
                </a:lnTo>
                <a:close/>
                <a:moveTo>
                  <a:pt x="127301" y="94586"/>
                </a:moveTo>
                <a:lnTo>
                  <a:pt x="127301" y="98345"/>
                </a:lnTo>
                <a:lnTo>
                  <a:pt x="123510" y="98345"/>
                </a:lnTo>
                <a:lnTo>
                  <a:pt x="123510" y="94586"/>
                </a:lnTo>
                <a:close/>
                <a:moveTo>
                  <a:pt x="131277" y="94586"/>
                </a:moveTo>
                <a:lnTo>
                  <a:pt x="131277" y="98345"/>
                </a:lnTo>
                <a:lnTo>
                  <a:pt x="127485" y="98345"/>
                </a:lnTo>
                <a:lnTo>
                  <a:pt x="127485" y="94586"/>
                </a:lnTo>
                <a:close/>
                <a:moveTo>
                  <a:pt x="135252" y="94586"/>
                </a:moveTo>
                <a:lnTo>
                  <a:pt x="135252" y="98345"/>
                </a:lnTo>
                <a:lnTo>
                  <a:pt x="131461" y="98345"/>
                </a:lnTo>
                <a:lnTo>
                  <a:pt x="131461" y="94586"/>
                </a:lnTo>
                <a:close/>
                <a:moveTo>
                  <a:pt x="139227" y="94586"/>
                </a:moveTo>
                <a:lnTo>
                  <a:pt x="139227" y="98345"/>
                </a:lnTo>
                <a:lnTo>
                  <a:pt x="135436" y="98345"/>
                </a:lnTo>
                <a:lnTo>
                  <a:pt x="135436" y="94586"/>
                </a:lnTo>
                <a:close/>
                <a:moveTo>
                  <a:pt x="143202" y="94586"/>
                </a:moveTo>
                <a:lnTo>
                  <a:pt x="143202" y="98345"/>
                </a:lnTo>
                <a:lnTo>
                  <a:pt x="139411" y="98345"/>
                </a:lnTo>
                <a:lnTo>
                  <a:pt x="139411" y="94586"/>
                </a:lnTo>
                <a:close/>
                <a:moveTo>
                  <a:pt x="147177" y="94586"/>
                </a:moveTo>
                <a:lnTo>
                  <a:pt x="147177" y="98345"/>
                </a:lnTo>
                <a:lnTo>
                  <a:pt x="143387" y="98345"/>
                </a:lnTo>
                <a:lnTo>
                  <a:pt x="143387" y="94586"/>
                </a:lnTo>
                <a:close/>
                <a:moveTo>
                  <a:pt x="151224" y="94586"/>
                </a:moveTo>
                <a:lnTo>
                  <a:pt x="151224" y="98345"/>
                </a:lnTo>
                <a:lnTo>
                  <a:pt x="147362" y="98345"/>
                </a:lnTo>
                <a:lnTo>
                  <a:pt x="147362" y="94586"/>
                </a:lnTo>
                <a:close/>
                <a:moveTo>
                  <a:pt x="4068" y="98528"/>
                </a:moveTo>
                <a:lnTo>
                  <a:pt x="4068" y="102167"/>
                </a:lnTo>
                <a:lnTo>
                  <a:pt x="184" y="102167"/>
                </a:lnTo>
                <a:lnTo>
                  <a:pt x="184" y="98528"/>
                </a:lnTo>
                <a:close/>
                <a:moveTo>
                  <a:pt x="8043" y="98528"/>
                </a:moveTo>
                <a:lnTo>
                  <a:pt x="8043" y="102167"/>
                </a:lnTo>
                <a:lnTo>
                  <a:pt x="4252" y="102167"/>
                </a:lnTo>
                <a:lnTo>
                  <a:pt x="4252" y="98528"/>
                </a:lnTo>
                <a:close/>
                <a:moveTo>
                  <a:pt x="12018" y="98528"/>
                </a:moveTo>
                <a:lnTo>
                  <a:pt x="12018" y="102167"/>
                </a:lnTo>
                <a:lnTo>
                  <a:pt x="8227" y="102167"/>
                </a:lnTo>
                <a:lnTo>
                  <a:pt x="8227" y="98528"/>
                </a:lnTo>
                <a:close/>
                <a:moveTo>
                  <a:pt x="15993" y="98528"/>
                </a:moveTo>
                <a:lnTo>
                  <a:pt x="15993" y="102167"/>
                </a:lnTo>
                <a:lnTo>
                  <a:pt x="12202" y="102167"/>
                </a:lnTo>
                <a:lnTo>
                  <a:pt x="12202" y="98528"/>
                </a:lnTo>
                <a:close/>
                <a:moveTo>
                  <a:pt x="19968" y="98528"/>
                </a:moveTo>
                <a:lnTo>
                  <a:pt x="19968" y="102167"/>
                </a:lnTo>
                <a:lnTo>
                  <a:pt x="16178" y="102167"/>
                </a:lnTo>
                <a:lnTo>
                  <a:pt x="16178" y="98528"/>
                </a:lnTo>
                <a:close/>
                <a:moveTo>
                  <a:pt x="23944" y="98528"/>
                </a:moveTo>
                <a:lnTo>
                  <a:pt x="23944" y="102167"/>
                </a:lnTo>
                <a:lnTo>
                  <a:pt x="20153" y="102167"/>
                </a:lnTo>
                <a:lnTo>
                  <a:pt x="20153" y="98528"/>
                </a:lnTo>
                <a:close/>
                <a:moveTo>
                  <a:pt x="27919" y="98528"/>
                </a:moveTo>
                <a:lnTo>
                  <a:pt x="27919" y="102167"/>
                </a:lnTo>
                <a:lnTo>
                  <a:pt x="24129" y="102167"/>
                </a:lnTo>
                <a:lnTo>
                  <a:pt x="24129" y="98528"/>
                </a:lnTo>
                <a:close/>
                <a:moveTo>
                  <a:pt x="31895" y="98528"/>
                </a:moveTo>
                <a:lnTo>
                  <a:pt x="31895" y="102167"/>
                </a:lnTo>
                <a:lnTo>
                  <a:pt x="28104" y="102167"/>
                </a:lnTo>
                <a:lnTo>
                  <a:pt x="28104" y="98528"/>
                </a:lnTo>
                <a:close/>
                <a:moveTo>
                  <a:pt x="35870" y="98528"/>
                </a:moveTo>
                <a:lnTo>
                  <a:pt x="35870" y="102167"/>
                </a:lnTo>
                <a:lnTo>
                  <a:pt x="32079" y="102167"/>
                </a:lnTo>
                <a:lnTo>
                  <a:pt x="32079" y="98528"/>
                </a:lnTo>
                <a:close/>
                <a:moveTo>
                  <a:pt x="39845" y="98528"/>
                </a:moveTo>
                <a:lnTo>
                  <a:pt x="39845" y="102167"/>
                </a:lnTo>
                <a:lnTo>
                  <a:pt x="36054" y="102167"/>
                </a:lnTo>
                <a:lnTo>
                  <a:pt x="36054" y="98528"/>
                </a:lnTo>
                <a:close/>
                <a:moveTo>
                  <a:pt x="43821" y="98528"/>
                </a:moveTo>
                <a:lnTo>
                  <a:pt x="43821" y="102167"/>
                </a:lnTo>
                <a:lnTo>
                  <a:pt x="40029" y="102167"/>
                </a:lnTo>
                <a:lnTo>
                  <a:pt x="40029" y="98528"/>
                </a:lnTo>
                <a:close/>
                <a:moveTo>
                  <a:pt x="47796" y="98528"/>
                </a:moveTo>
                <a:lnTo>
                  <a:pt x="47796" y="102167"/>
                </a:lnTo>
                <a:lnTo>
                  <a:pt x="44005" y="102167"/>
                </a:lnTo>
                <a:lnTo>
                  <a:pt x="44005" y="98528"/>
                </a:lnTo>
                <a:close/>
                <a:moveTo>
                  <a:pt x="51771" y="98528"/>
                </a:moveTo>
                <a:lnTo>
                  <a:pt x="51771" y="102167"/>
                </a:lnTo>
                <a:lnTo>
                  <a:pt x="47980" y="102167"/>
                </a:lnTo>
                <a:lnTo>
                  <a:pt x="47980" y="98528"/>
                </a:lnTo>
                <a:close/>
                <a:moveTo>
                  <a:pt x="55746" y="98528"/>
                </a:moveTo>
                <a:lnTo>
                  <a:pt x="55746" y="102167"/>
                </a:lnTo>
                <a:lnTo>
                  <a:pt x="51955" y="102167"/>
                </a:lnTo>
                <a:lnTo>
                  <a:pt x="51955" y="98528"/>
                </a:lnTo>
                <a:close/>
                <a:moveTo>
                  <a:pt x="59721" y="98528"/>
                </a:moveTo>
                <a:lnTo>
                  <a:pt x="59721" y="102167"/>
                </a:lnTo>
                <a:lnTo>
                  <a:pt x="55931" y="102167"/>
                </a:lnTo>
                <a:lnTo>
                  <a:pt x="55931" y="98528"/>
                </a:lnTo>
                <a:close/>
                <a:moveTo>
                  <a:pt x="63696" y="98528"/>
                </a:moveTo>
                <a:lnTo>
                  <a:pt x="63696" y="102167"/>
                </a:lnTo>
                <a:lnTo>
                  <a:pt x="59906" y="102167"/>
                </a:lnTo>
                <a:lnTo>
                  <a:pt x="59906" y="98528"/>
                </a:lnTo>
                <a:close/>
                <a:moveTo>
                  <a:pt x="67672" y="98528"/>
                </a:moveTo>
                <a:lnTo>
                  <a:pt x="67672" y="102167"/>
                </a:lnTo>
                <a:lnTo>
                  <a:pt x="63881" y="102167"/>
                </a:lnTo>
                <a:lnTo>
                  <a:pt x="63881" y="98528"/>
                </a:lnTo>
                <a:close/>
                <a:moveTo>
                  <a:pt x="71648" y="98528"/>
                </a:moveTo>
                <a:lnTo>
                  <a:pt x="71648" y="102167"/>
                </a:lnTo>
                <a:lnTo>
                  <a:pt x="67857" y="102167"/>
                </a:lnTo>
                <a:lnTo>
                  <a:pt x="67857" y="98528"/>
                </a:lnTo>
                <a:close/>
                <a:moveTo>
                  <a:pt x="75623" y="98528"/>
                </a:moveTo>
                <a:lnTo>
                  <a:pt x="75623" y="102167"/>
                </a:lnTo>
                <a:lnTo>
                  <a:pt x="71832" y="102167"/>
                </a:lnTo>
                <a:lnTo>
                  <a:pt x="71832" y="98528"/>
                </a:lnTo>
                <a:close/>
                <a:moveTo>
                  <a:pt x="79598" y="98528"/>
                </a:moveTo>
                <a:lnTo>
                  <a:pt x="79598" y="102167"/>
                </a:lnTo>
                <a:lnTo>
                  <a:pt x="75807" y="102167"/>
                </a:lnTo>
                <a:lnTo>
                  <a:pt x="75807" y="98528"/>
                </a:lnTo>
                <a:close/>
                <a:moveTo>
                  <a:pt x="83573" y="98528"/>
                </a:moveTo>
                <a:lnTo>
                  <a:pt x="83573" y="102167"/>
                </a:lnTo>
                <a:lnTo>
                  <a:pt x="79782" y="102167"/>
                </a:lnTo>
                <a:lnTo>
                  <a:pt x="79782" y="98528"/>
                </a:lnTo>
                <a:close/>
                <a:moveTo>
                  <a:pt x="87549" y="98528"/>
                </a:moveTo>
                <a:lnTo>
                  <a:pt x="87549" y="102167"/>
                </a:lnTo>
                <a:lnTo>
                  <a:pt x="83757" y="102167"/>
                </a:lnTo>
                <a:lnTo>
                  <a:pt x="83757" y="98528"/>
                </a:lnTo>
                <a:close/>
                <a:moveTo>
                  <a:pt x="91524" y="98528"/>
                </a:moveTo>
                <a:lnTo>
                  <a:pt x="91524" y="102167"/>
                </a:lnTo>
                <a:lnTo>
                  <a:pt x="87733" y="102167"/>
                </a:lnTo>
                <a:lnTo>
                  <a:pt x="87733" y="98528"/>
                </a:lnTo>
                <a:close/>
                <a:moveTo>
                  <a:pt x="95499" y="98528"/>
                </a:moveTo>
                <a:lnTo>
                  <a:pt x="95499" y="102167"/>
                </a:lnTo>
                <a:lnTo>
                  <a:pt x="91708" y="102167"/>
                </a:lnTo>
                <a:lnTo>
                  <a:pt x="91708" y="98528"/>
                </a:lnTo>
                <a:close/>
                <a:moveTo>
                  <a:pt x="99474" y="98528"/>
                </a:moveTo>
                <a:lnTo>
                  <a:pt x="99474" y="102167"/>
                </a:lnTo>
                <a:lnTo>
                  <a:pt x="95684" y="102167"/>
                </a:lnTo>
                <a:lnTo>
                  <a:pt x="95684" y="98528"/>
                </a:lnTo>
                <a:close/>
                <a:moveTo>
                  <a:pt x="103449" y="98528"/>
                </a:moveTo>
                <a:lnTo>
                  <a:pt x="103449" y="102167"/>
                </a:lnTo>
                <a:lnTo>
                  <a:pt x="99659" y="102167"/>
                </a:lnTo>
                <a:lnTo>
                  <a:pt x="99659" y="98528"/>
                </a:lnTo>
                <a:close/>
                <a:moveTo>
                  <a:pt x="107424" y="98528"/>
                </a:moveTo>
                <a:lnTo>
                  <a:pt x="107424" y="102167"/>
                </a:lnTo>
                <a:lnTo>
                  <a:pt x="103634" y="102167"/>
                </a:lnTo>
                <a:lnTo>
                  <a:pt x="103634" y="98528"/>
                </a:lnTo>
                <a:close/>
                <a:moveTo>
                  <a:pt x="111400" y="98528"/>
                </a:moveTo>
                <a:lnTo>
                  <a:pt x="111400" y="102167"/>
                </a:lnTo>
                <a:lnTo>
                  <a:pt x="107609" y="102167"/>
                </a:lnTo>
                <a:lnTo>
                  <a:pt x="107609" y="98528"/>
                </a:lnTo>
                <a:close/>
                <a:moveTo>
                  <a:pt x="115376" y="98528"/>
                </a:moveTo>
                <a:lnTo>
                  <a:pt x="115376" y="102167"/>
                </a:lnTo>
                <a:lnTo>
                  <a:pt x="111585" y="102167"/>
                </a:lnTo>
                <a:lnTo>
                  <a:pt x="111585" y="98528"/>
                </a:lnTo>
                <a:close/>
                <a:moveTo>
                  <a:pt x="119351" y="98528"/>
                </a:moveTo>
                <a:lnTo>
                  <a:pt x="119351" y="102167"/>
                </a:lnTo>
                <a:lnTo>
                  <a:pt x="115560" y="102167"/>
                </a:lnTo>
                <a:lnTo>
                  <a:pt x="115560" y="98528"/>
                </a:lnTo>
                <a:close/>
                <a:moveTo>
                  <a:pt x="123326" y="98528"/>
                </a:moveTo>
                <a:lnTo>
                  <a:pt x="123326" y="102167"/>
                </a:lnTo>
                <a:lnTo>
                  <a:pt x="119535" y="102167"/>
                </a:lnTo>
                <a:lnTo>
                  <a:pt x="119535" y="98528"/>
                </a:lnTo>
                <a:close/>
                <a:moveTo>
                  <a:pt x="127301" y="98528"/>
                </a:moveTo>
                <a:lnTo>
                  <a:pt x="127301" y="102167"/>
                </a:lnTo>
                <a:lnTo>
                  <a:pt x="123510" y="102167"/>
                </a:lnTo>
                <a:lnTo>
                  <a:pt x="123510" y="98528"/>
                </a:lnTo>
                <a:close/>
                <a:moveTo>
                  <a:pt x="131277" y="98528"/>
                </a:moveTo>
                <a:lnTo>
                  <a:pt x="131277" y="102167"/>
                </a:lnTo>
                <a:lnTo>
                  <a:pt x="127485" y="102167"/>
                </a:lnTo>
                <a:lnTo>
                  <a:pt x="127485" y="98528"/>
                </a:lnTo>
                <a:close/>
                <a:moveTo>
                  <a:pt x="135252" y="98528"/>
                </a:moveTo>
                <a:lnTo>
                  <a:pt x="135252" y="102167"/>
                </a:lnTo>
                <a:lnTo>
                  <a:pt x="131461" y="102167"/>
                </a:lnTo>
                <a:lnTo>
                  <a:pt x="131461" y="98528"/>
                </a:lnTo>
                <a:close/>
                <a:moveTo>
                  <a:pt x="139227" y="98528"/>
                </a:moveTo>
                <a:lnTo>
                  <a:pt x="139227" y="102167"/>
                </a:lnTo>
                <a:lnTo>
                  <a:pt x="135436" y="102167"/>
                </a:lnTo>
                <a:lnTo>
                  <a:pt x="135436" y="98528"/>
                </a:lnTo>
                <a:close/>
                <a:moveTo>
                  <a:pt x="143202" y="98528"/>
                </a:moveTo>
                <a:lnTo>
                  <a:pt x="143202" y="102167"/>
                </a:lnTo>
                <a:lnTo>
                  <a:pt x="139411" y="102167"/>
                </a:lnTo>
                <a:lnTo>
                  <a:pt x="139411" y="98528"/>
                </a:lnTo>
                <a:close/>
                <a:moveTo>
                  <a:pt x="147177" y="98528"/>
                </a:moveTo>
                <a:lnTo>
                  <a:pt x="147177" y="102167"/>
                </a:lnTo>
                <a:lnTo>
                  <a:pt x="143387" y="102167"/>
                </a:lnTo>
                <a:lnTo>
                  <a:pt x="143387" y="98528"/>
                </a:lnTo>
                <a:close/>
                <a:moveTo>
                  <a:pt x="151224" y="98528"/>
                </a:moveTo>
                <a:lnTo>
                  <a:pt x="151224" y="102167"/>
                </a:lnTo>
                <a:lnTo>
                  <a:pt x="147362" y="102167"/>
                </a:lnTo>
                <a:lnTo>
                  <a:pt x="147362" y="98528"/>
                </a:lnTo>
                <a:close/>
                <a:moveTo>
                  <a:pt x="93" y="0"/>
                </a:moveTo>
                <a:lnTo>
                  <a:pt x="93" y="92"/>
                </a:lnTo>
                <a:lnTo>
                  <a:pt x="0" y="92"/>
                </a:lnTo>
                <a:lnTo>
                  <a:pt x="0" y="102350"/>
                </a:lnTo>
                <a:lnTo>
                  <a:pt x="151408" y="102350"/>
                </a:lnTo>
                <a:lnTo>
                  <a:pt x="151408" y="102167"/>
                </a:lnTo>
                <a:lnTo>
                  <a:pt x="151408" y="98528"/>
                </a:lnTo>
                <a:lnTo>
                  <a:pt x="151408" y="98345"/>
                </a:lnTo>
                <a:lnTo>
                  <a:pt x="151408" y="94586"/>
                </a:lnTo>
                <a:lnTo>
                  <a:pt x="151408" y="94403"/>
                </a:lnTo>
                <a:lnTo>
                  <a:pt x="151408" y="90643"/>
                </a:lnTo>
                <a:lnTo>
                  <a:pt x="151408" y="90460"/>
                </a:lnTo>
                <a:lnTo>
                  <a:pt x="151408" y="86700"/>
                </a:lnTo>
                <a:lnTo>
                  <a:pt x="151408" y="86517"/>
                </a:lnTo>
                <a:lnTo>
                  <a:pt x="151408" y="82757"/>
                </a:lnTo>
                <a:lnTo>
                  <a:pt x="151408" y="82574"/>
                </a:lnTo>
                <a:lnTo>
                  <a:pt x="151408" y="78814"/>
                </a:lnTo>
                <a:lnTo>
                  <a:pt x="151408" y="78631"/>
                </a:lnTo>
                <a:lnTo>
                  <a:pt x="151408" y="74872"/>
                </a:lnTo>
                <a:lnTo>
                  <a:pt x="151408" y="74689"/>
                </a:lnTo>
                <a:lnTo>
                  <a:pt x="151408" y="70928"/>
                </a:lnTo>
                <a:lnTo>
                  <a:pt x="151408" y="70745"/>
                </a:lnTo>
                <a:lnTo>
                  <a:pt x="151408" y="66986"/>
                </a:lnTo>
                <a:lnTo>
                  <a:pt x="151408" y="66803"/>
                </a:lnTo>
                <a:lnTo>
                  <a:pt x="151408" y="63043"/>
                </a:lnTo>
                <a:lnTo>
                  <a:pt x="151408" y="62860"/>
                </a:lnTo>
                <a:lnTo>
                  <a:pt x="151408" y="59101"/>
                </a:lnTo>
                <a:lnTo>
                  <a:pt x="151408" y="58918"/>
                </a:lnTo>
                <a:lnTo>
                  <a:pt x="151408" y="55157"/>
                </a:lnTo>
                <a:lnTo>
                  <a:pt x="151408" y="54974"/>
                </a:lnTo>
                <a:lnTo>
                  <a:pt x="151408" y="51215"/>
                </a:lnTo>
                <a:lnTo>
                  <a:pt x="151408" y="51032"/>
                </a:lnTo>
                <a:lnTo>
                  <a:pt x="151408" y="47272"/>
                </a:lnTo>
                <a:lnTo>
                  <a:pt x="151408" y="47089"/>
                </a:lnTo>
                <a:lnTo>
                  <a:pt x="151408" y="43330"/>
                </a:lnTo>
                <a:lnTo>
                  <a:pt x="151408" y="43147"/>
                </a:lnTo>
                <a:lnTo>
                  <a:pt x="151408" y="39386"/>
                </a:lnTo>
                <a:lnTo>
                  <a:pt x="151408" y="39203"/>
                </a:lnTo>
                <a:lnTo>
                  <a:pt x="151408" y="35444"/>
                </a:lnTo>
                <a:lnTo>
                  <a:pt x="151408" y="35261"/>
                </a:lnTo>
                <a:lnTo>
                  <a:pt x="151408" y="31501"/>
                </a:lnTo>
                <a:lnTo>
                  <a:pt x="151408" y="31318"/>
                </a:lnTo>
                <a:lnTo>
                  <a:pt x="151408" y="27559"/>
                </a:lnTo>
                <a:lnTo>
                  <a:pt x="151408" y="27376"/>
                </a:lnTo>
                <a:lnTo>
                  <a:pt x="151408" y="23615"/>
                </a:lnTo>
                <a:lnTo>
                  <a:pt x="151408" y="23432"/>
                </a:lnTo>
                <a:lnTo>
                  <a:pt x="151408" y="19673"/>
                </a:lnTo>
                <a:lnTo>
                  <a:pt x="151408" y="19490"/>
                </a:lnTo>
                <a:lnTo>
                  <a:pt x="151408" y="15730"/>
                </a:lnTo>
                <a:lnTo>
                  <a:pt x="151408" y="15547"/>
                </a:lnTo>
                <a:lnTo>
                  <a:pt x="151408" y="11788"/>
                </a:lnTo>
                <a:lnTo>
                  <a:pt x="151408" y="11605"/>
                </a:lnTo>
                <a:lnTo>
                  <a:pt x="151408" y="7844"/>
                </a:lnTo>
                <a:lnTo>
                  <a:pt x="151408" y="7661"/>
                </a:lnTo>
                <a:lnTo>
                  <a:pt x="151408" y="3902"/>
                </a:lnTo>
                <a:lnTo>
                  <a:pt x="151408" y="3719"/>
                </a:lnTo>
                <a:lnTo>
                  <a:pt x="151408" y="183"/>
                </a:lnTo>
                <a:lnTo>
                  <a:pt x="151408" y="92"/>
                </a:lnTo>
                <a:lnTo>
                  <a:pt x="151408" y="0"/>
                </a:lnTo>
                <a:close/>
              </a:path>
            </a:pathLst>
          </a:custGeom>
          <a:solidFill>
            <a:schemeClr val="l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nvGrpSpPr>
          <p:cNvPr id="79" name="Google Shape;79;p7"/>
          <p:cNvGrpSpPr/>
          <p:nvPr/>
        </p:nvGrpSpPr>
        <p:grpSpPr>
          <a:xfrm>
            <a:off x="11098567" y="1175201"/>
            <a:ext cx="816000" cy="1079300"/>
            <a:chOff x="1624275" y="796950"/>
            <a:chExt cx="612000" cy="809475"/>
          </a:xfrm>
        </p:grpSpPr>
        <p:sp>
          <p:nvSpPr>
            <p:cNvPr id="80" name="Google Shape;80;p7"/>
            <p:cNvSpPr/>
            <p:nvPr/>
          </p:nvSpPr>
          <p:spPr>
            <a:xfrm>
              <a:off x="1629350" y="802025"/>
              <a:ext cx="601850" cy="799325"/>
            </a:xfrm>
            <a:custGeom>
              <a:rect b="b" l="l" r="r" t="t"/>
              <a:pathLst>
                <a:path extrusionOk="0" h="31973" w="24074">
                  <a:moveTo>
                    <a:pt x="0" y="0"/>
                  </a:moveTo>
                  <a:lnTo>
                    <a:pt x="0" y="31973"/>
                  </a:lnTo>
                  <a:lnTo>
                    <a:pt x="24073" y="31973"/>
                  </a:lnTo>
                  <a:lnTo>
                    <a:pt x="24073" y="5787"/>
                  </a:lnTo>
                  <a:lnTo>
                    <a:pt x="1866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81" name="Google Shape;81;p7"/>
            <p:cNvSpPr/>
            <p:nvPr/>
          </p:nvSpPr>
          <p:spPr>
            <a:xfrm>
              <a:off x="1624275" y="796950"/>
              <a:ext cx="612000" cy="809475"/>
            </a:xfrm>
            <a:custGeom>
              <a:rect b="b" l="l" r="r" t="t"/>
              <a:pathLst>
                <a:path extrusionOk="0" h="32379" w="24480">
                  <a:moveTo>
                    <a:pt x="18776" y="406"/>
                  </a:moveTo>
                  <a:lnTo>
                    <a:pt x="24073" y="6070"/>
                  </a:lnTo>
                  <a:lnTo>
                    <a:pt x="24073" y="31973"/>
                  </a:lnTo>
                  <a:lnTo>
                    <a:pt x="406" y="31973"/>
                  </a:lnTo>
                  <a:lnTo>
                    <a:pt x="406" y="406"/>
                  </a:lnTo>
                  <a:close/>
                  <a:moveTo>
                    <a:pt x="0" y="0"/>
                  </a:moveTo>
                  <a:lnTo>
                    <a:pt x="0" y="32379"/>
                  </a:lnTo>
                  <a:lnTo>
                    <a:pt x="24480" y="32379"/>
                  </a:lnTo>
                  <a:lnTo>
                    <a:pt x="24480" y="5909"/>
                  </a:lnTo>
                  <a:lnTo>
                    <a:pt x="18952"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82" name="Google Shape;82;p7"/>
            <p:cNvSpPr/>
            <p:nvPr/>
          </p:nvSpPr>
          <p:spPr>
            <a:xfrm>
              <a:off x="2091050" y="799375"/>
              <a:ext cx="143275" cy="157375"/>
            </a:xfrm>
            <a:custGeom>
              <a:rect b="b" l="l" r="r" t="t"/>
              <a:pathLst>
                <a:path extrusionOk="0" h="6295" w="5731">
                  <a:moveTo>
                    <a:pt x="0" y="1"/>
                  </a:moveTo>
                  <a:lnTo>
                    <a:pt x="0" y="6295"/>
                  </a:lnTo>
                  <a:lnTo>
                    <a:pt x="5731" y="6295"/>
                  </a:lnTo>
                  <a:lnTo>
                    <a:pt x="5731" y="5889"/>
                  </a:lnTo>
                  <a:lnTo>
                    <a:pt x="407" y="5889"/>
                  </a:lnTo>
                  <a:lnTo>
                    <a:pt x="407" y="1"/>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83" name="Google Shape;83;p7"/>
            <p:cNvSpPr/>
            <p:nvPr/>
          </p:nvSpPr>
          <p:spPr>
            <a:xfrm>
              <a:off x="1721775" y="1130775"/>
              <a:ext cx="416950" cy="10175"/>
            </a:xfrm>
            <a:custGeom>
              <a:rect b="b" l="l" r="r" t="t"/>
              <a:pathLst>
                <a:path extrusionOk="0" h="407" w="16678">
                  <a:moveTo>
                    <a:pt x="1" y="0"/>
                  </a:moveTo>
                  <a:lnTo>
                    <a:pt x="1" y="407"/>
                  </a:lnTo>
                  <a:lnTo>
                    <a:pt x="16678" y="407"/>
                  </a:lnTo>
                  <a:lnTo>
                    <a:pt x="16678"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84" name="Google Shape;84;p7"/>
            <p:cNvSpPr/>
            <p:nvPr/>
          </p:nvSpPr>
          <p:spPr>
            <a:xfrm>
              <a:off x="1721775" y="1217325"/>
              <a:ext cx="416950" cy="10200"/>
            </a:xfrm>
            <a:custGeom>
              <a:rect b="b" l="l" r="r" t="t"/>
              <a:pathLst>
                <a:path extrusionOk="0" h="408" w="16678">
                  <a:moveTo>
                    <a:pt x="1" y="0"/>
                  </a:moveTo>
                  <a:lnTo>
                    <a:pt x="1" y="407"/>
                  </a:lnTo>
                  <a:lnTo>
                    <a:pt x="16678" y="407"/>
                  </a:lnTo>
                  <a:lnTo>
                    <a:pt x="16678"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85" name="Google Shape;85;p7"/>
            <p:cNvSpPr/>
            <p:nvPr/>
          </p:nvSpPr>
          <p:spPr>
            <a:xfrm>
              <a:off x="1721775" y="1303875"/>
              <a:ext cx="416950" cy="10175"/>
            </a:xfrm>
            <a:custGeom>
              <a:rect b="b" l="l" r="r" t="t"/>
              <a:pathLst>
                <a:path extrusionOk="0" h="407" w="16678">
                  <a:moveTo>
                    <a:pt x="1" y="1"/>
                  </a:moveTo>
                  <a:lnTo>
                    <a:pt x="1" y="407"/>
                  </a:lnTo>
                  <a:lnTo>
                    <a:pt x="16678" y="407"/>
                  </a:lnTo>
                  <a:lnTo>
                    <a:pt x="16678" y="1"/>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86" name="Google Shape;86;p7"/>
            <p:cNvSpPr/>
            <p:nvPr/>
          </p:nvSpPr>
          <p:spPr>
            <a:xfrm>
              <a:off x="1721775" y="1390425"/>
              <a:ext cx="416950" cy="10200"/>
            </a:xfrm>
            <a:custGeom>
              <a:rect b="b" l="l" r="r" t="t"/>
              <a:pathLst>
                <a:path extrusionOk="0" h="408" w="16678">
                  <a:moveTo>
                    <a:pt x="1" y="0"/>
                  </a:moveTo>
                  <a:lnTo>
                    <a:pt x="1" y="408"/>
                  </a:lnTo>
                  <a:lnTo>
                    <a:pt x="16678" y="408"/>
                  </a:lnTo>
                  <a:lnTo>
                    <a:pt x="16678"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grpSp>
        <p:nvGrpSpPr>
          <p:cNvPr id="87" name="Google Shape;87;p7"/>
          <p:cNvGrpSpPr/>
          <p:nvPr/>
        </p:nvGrpSpPr>
        <p:grpSpPr>
          <a:xfrm>
            <a:off x="924665" y="542219"/>
            <a:ext cx="10635083" cy="5757000"/>
            <a:chOff x="719999" y="573225"/>
            <a:chExt cx="7938209" cy="4317750"/>
          </a:xfrm>
        </p:grpSpPr>
        <p:grpSp>
          <p:nvGrpSpPr>
            <p:cNvPr id="88" name="Google Shape;88;p7"/>
            <p:cNvGrpSpPr/>
            <p:nvPr/>
          </p:nvGrpSpPr>
          <p:grpSpPr>
            <a:xfrm>
              <a:off x="719999" y="573225"/>
              <a:ext cx="7938209" cy="4317750"/>
              <a:chOff x="720000" y="573225"/>
              <a:chExt cx="7704007" cy="4317750"/>
            </a:xfrm>
          </p:grpSpPr>
          <p:sp>
            <p:nvSpPr>
              <p:cNvPr id="89" name="Google Shape;89;p7"/>
              <p:cNvSpPr/>
              <p:nvPr/>
            </p:nvSpPr>
            <p:spPr>
              <a:xfrm>
                <a:off x="720000" y="573225"/>
                <a:ext cx="7704000" cy="426900"/>
              </a:xfrm>
              <a:prstGeom prst="roundRect">
                <a:avLst>
                  <a:gd fmla="val 26774" name="adj"/>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90" name="Google Shape;90;p7"/>
              <p:cNvSpPr/>
              <p:nvPr/>
            </p:nvSpPr>
            <p:spPr>
              <a:xfrm>
                <a:off x="723907" y="904875"/>
                <a:ext cx="7700100" cy="39861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grpSp>
        <p:grpSp>
          <p:nvGrpSpPr>
            <p:cNvPr id="91" name="Google Shape;91;p7"/>
            <p:cNvGrpSpPr/>
            <p:nvPr/>
          </p:nvGrpSpPr>
          <p:grpSpPr>
            <a:xfrm>
              <a:off x="7842475" y="646225"/>
              <a:ext cx="706369" cy="198722"/>
              <a:chOff x="7438100" y="656825"/>
              <a:chExt cx="706369" cy="198722"/>
            </a:xfrm>
          </p:grpSpPr>
          <p:sp>
            <p:nvSpPr>
              <p:cNvPr id="92" name="Google Shape;92;p7"/>
              <p:cNvSpPr/>
              <p:nvPr/>
            </p:nvSpPr>
            <p:spPr>
              <a:xfrm>
                <a:off x="7950645" y="661703"/>
                <a:ext cx="188947" cy="188947"/>
              </a:xfrm>
              <a:custGeom>
                <a:rect b="b" l="l" r="r" t="t"/>
                <a:pathLst>
                  <a:path extrusionOk="0" h="9877" w="9877">
                    <a:moveTo>
                      <a:pt x="1" y="1"/>
                    </a:moveTo>
                    <a:lnTo>
                      <a:pt x="1" y="9876"/>
                    </a:lnTo>
                    <a:lnTo>
                      <a:pt x="9877" y="9876"/>
                    </a:lnTo>
                    <a:lnTo>
                      <a:pt x="9877"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93" name="Google Shape;93;p7"/>
              <p:cNvSpPr/>
              <p:nvPr/>
            </p:nvSpPr>
            <p:spPr>
              <a:xfrm>
                <a:off x="7945766" y="656825"/>
                <a:ext cx="198703" cy="198722"/>
              </a:xfrm>
              <a:custGeom>
                <a:rect b="b" l="l" r="r" t="t"/>
                <a:pathLst>
                  <a:path extrusionOk="0" h="10388" w="10387">
                    <a:moveTo>
                      <a:pt x="9877" y="511"/>
                    </a:moveTo>
                    <a:lnTo>
                      <a:pt x="9877" y="9876"/>
                    </a:lnTo>
                    <a:lnTo>
                      <a:pt x="511" y="9876"/>
                    </a:lnTo>
                    <a:lnTo>
                      <a:pt x="511" y="511"/>
                    </a:lnTo>
                    <a:close/>
                    <a:moveTo>
                      <a:pt x="256" y="0"/>
                    </a:moveTo>
                    <a:cubicBezTo>
                      <a:pt x="115" y="0"/>
                      <a:pt x="1" y="115"/>
                      <a:pt x="1" y="256"/>
                    </a:cubicBezTo>
                    <a:lnTo>
                      <a:pt x="1" y="10131"/>
                    </a:lnTo>
                    <a:cubicBezTo>
                      <a:pt x="1" y="10273"/>
                      <a:pt x="115" y="10388"/>
                      <a:pt x="256" y="10388"/>
                    </a:cubicBezTo>
                    <a:lnTo>
                      <a:pt x="10132" y="10388"/>
                    </a:lnTo>
                    <a:cubicBezTo>
                      <a:pt x="10273" y="10388"/>
                      <a:pt x="10387" y="10273"/>
                      <a:pt x="10387" y="10131"/>
                    </a:cubicBezTo>
                    <a:lnTo>
                      <a:pt x="10387" y="256"/>
                    </a:lnTo>
                    <a:cubicBezTo>
                      <a:pt x="10387" y="114"/>
                      <a:pt x="10273" y="0"/>
                      <a:pt x="1013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94" name="Google Shape;94;p7"/>
              <p:cNvSpPr/>
              <p:nvPr/>
            </p:nvSpPr>
            <p:spPr>
              <a:xfrm>
                <a:off x="8002201" y="714598"/>
                <a:ext cx="85855" cy="83177"/>
              </a:xfrm>
              <a:custGeom>
                <a:rect b="b" l="l" r="r" t="t"/>
                <a:pathLst>
                  <a:path extrusionOk="0" h="4348" w="4488">
                    <a:moveTo>
                      <a:pt x="0" y="1"/>
                    </a:moveTo>
                    <a:lnTo>
                      <a:pt x="4488" y="4347"/>
                    </a:lnTo>
                  </a:path>
                </a:pathLst>
              </a:custGeom>
              <a:solidFill>
                <a:srgbClr val="F9EC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95" name="Google Shape;95;p7"/>
              <p:cNvSpPr/>
              <p:nvPr/>
            </p:nvSpPr>
            <p:spPr>
              <a:xfrm>
                <a:off x="7996807" y="709720"/>
                <a:ext cx="96645" cy="92934"/>
              </a:xfrm>
              <a:custGeom>
                <a:rect b="b" l="l" r="r" t="t"/>
                <a:pathLst>
                  <a:path extrusionOk="0" h="4858" w="5052">
                    <a:moveTo>
                      <a:pt x="283" y="1"/>
                    </a:moveTo>
                    <a:cubicBezTo>
                      <a:pt x="216" y="1"/>
                      <a:pt x="149" y="27"/>
                      <a:pt x="98" y="78"/>
                    </a:cubicBezTo>
                    <a:cubicBezTo>
                      <a:pt x="0" y="179"/>
                      <a:pt x="3" y="341"/>
                      <a:pt x="104" y="440"/>
                    </a:cubicBezTo>
                    <a:lnTo>
                      <a:pt x="4592" y="4785"/>
                    </a:lnTo>
                    <a:cubicBezTo>
                      <a:pt x="4642" y="4833"/>
                      <a:pt x="4706" y="4857"/>
                      <a:pt x="4770" y="4857"/>
                    </a:cubicBezTo>
                    <a:cubicBezTo>
                      <a:pt x="4837" y="4857"/>
                      <a:pt x="4903" y="4832"/>
                      <a:pt x="4954" y="4780"/>
                    </a:cubicBezTo>
                    <a:cubicBezTo>
                      <a:pt x="5051" y="4678"/>
                      <a:pt x="5048" y="4516"/>
                      <a:pt x="4947" y="4418"/>
                    </a:cubicBezTo>
                    <a:lnTo>
                      <a:pt x="460" y="72"/>
                    </a:lnTo>
                    <a:cubicBezTo>
                      <a:pt x="410" y="24"/>
                      <a:pt x="347" y="1"/>
                      <a:pt x="28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96" name="Google Shape;96;p7"/>
              <p:cNvSpPr/>
              <p:nvPr/>
            </p:nvSpPr>
            <p:spPr>
              <a:xfrm>
                <a:off x="8002201" y="714598"/>
                <a:ext cx="85855" cy="83177"/>
              </a:xfrm>
              <a:custGeom>
                <a:rect b="b" l="l" r="r" t="t"/>
                <a:pathLst>
                  <a:path extrusionOk="0" h="4348" w="4488">
                    <a:moveTo>
                      <a:pt x="4488" y="1"/>
                    </a:moveTo>
                    <a:lnTo>
                      <a:pt x="0" y="4347"/>
                    </a:lnTo>
                  </a:path>
                </a:pathLst>
              </a:custGeom>
              <a:solidFill>
                <a:srgbClr val="F9EC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97" name="Google Shape;97;p7"/>
              <p:cNvSpPr/>
              <p:nvPr/>
            </p:nvSpPr>
            <p:spPr>
              <a:xfrm>
                <a:off x="7996807" y="709720"/>
                <a:ext cx="96645" cy="92934"/>
              </a:xfrm>
              <a:custGeom>
                <a:rect b="b" l="l" r="r" t="t"/>
                <a:pathLst>
                  <a:path extrusionOk="0" h="4858" w="5052">
                    <a:moveTo>
                      <a:pt x="4769" y="1"/>
                    </a:moveTo>
                    <a:cubicBezTo>
                      <a:pt x="4706" y="1"/>
                      <a:pt x="4642" y="24"/>
                      <a:pt x="4592" y="72"/>
                    </a:cubicBezTo>
                    <a:lnTo>
                      <a:pt x="104" y="4418"/>
                    </a:lnTo>
                    <a:cubicBezTo>
                      <a:pt x="3" y="4517"/>
                      <a:pt x="0" y="4679"/>
                      <a:pt x="98" y="4780"/>
                    </a:cubicBezTo>
                    <a:cubicBezTo>
                      <a:pt x="149" y="4832"/>
                      <a:pt x="215" y="4857"/>
                      <a:pt x="282" y="4857"/>
                    </a:cubicBezTo>
                    <a:cubicBezTo>
                      <a:pt x="346" y="4857"/>
                      <a:pt x="411" y="4833"/>
                      <a:pt x="460" y="4785"/>
                    </a:cubicBezTo>
                    <a:lnTo>
                      <a:pt x="4947" y="440"/>
                    </a:lnTo>
                    <a:cubicBezTo>
                      <a:pt x="5048" y="341"/>
                      <a:pt x="5051" y="179"/>
                      <a:pt x="4954" y="78"/>
                    </a:cubicBezTo>
                    <a:cubicBezTo>
                      <a:pt x="4903" y="27"/>
                      <a:pt x="4836" y="1"/>
                      <a:pt x="476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98" name="Google Shape;98;p7"/>
              <p:cNvSpPr/>
              <p:nvPr/>
            </p:nvSpPr>
            <p:spPr>
              <a:xfrm>
                <a:off x="7442978" y="661703"/>
                <a:ext cx="188947" cy="188947"/>
              </a:xfrm>
              <a:custGeom>
                <a:rect b="b" l="l" r="r" t="t"/>
                <a:pathLst>
                  <a:path extrusionOk="0" h="9877" w="9877">
                    <a:moveTo>
                      <a:pt x="0" y="1"/>
                    </a:moveTo>
                    <a:lnTo>
                      <a:pt x="0" y="9876"/>
                    </a:lnTo>
                    <a:lnTo>
                      <a:pt x="9876" y="9876"/>
                    </a:lnTo>
                    <a:lnTo>
                      <a:pt x="987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99" name="Google Shape;99;p7"/>
              <p:cNvSpPr/>
              <p:nvPr/>
            </p:nvSpPr>
            <p:spPr>
              <a:xfrm>
                <a:off x="7438100" y="656825"/>
                <a:ext cx="198722" cy="198722"/>
              </a:xfrm>
              <a:custGeom>
                <a:rect b="b" l="l" r="r" t="t"/>
                <a:pathLst>
                  <a:path extrusionOk="0" h="10388" w="10388">
                    <a:moveTo>
                      <a:pt x="9876" y="511"/>
                    </a:moveTo>
                    <a:lnTo>
                      <a:pt x="9876" y="9876"/>
                    </a:lnTo>
                    <a:lnTo>
                      <a:pt x="511" y="9876"/>
                    </a:lnTo>
                    <a:lnTo>
                      <a:pt x="511" y="511"/>
                    </a:lnTo>
                    <a:close/>
                    <a:moveTo>
                      <a:pt x="255" y="0"/>
                    </a:moveTo>
                    <a:cubicBezTo>
                      <a:pt x="115" y="0"/>
                      <a:pt x="0" y="115"/>
                      <a:pt x="0" y="256"/>
                    </a:cubicBezTo>
                    <a:lnTo>
                      <a:pt x="0" y="10131"/>
                    </a:lnTo>
                    <a:cubicBezTo>
                      <a:pt x="0" y="10273"/>
                      <a:pt x="115" y="10388"/>
                      <a:pt x="255" y="10388"/>
                    </a:cubicBezTo>
                    <a:lnTo>
                      <a:pt x="10131" y="10388"/>
                    </a:lnTo>
                    <a:cubicBezTo>
                      <a:pt x="10272" y="10388"/>
                      <a:pt x="10387" y="10273"/>
                      <a:pt x="10387" y="10131"/>
                    </a:cubicBezTo>
                    <a:lnTo>
                      <a:pt x="10387" y="256"/>
                    </a:lnTo>
                    <a:cubicBezTo>
                      <a:pt x="10387" y="114"/>
                      <a:pt x="10272" y="0"/>
                      <a:pt x="101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100" name="Google Shape;100;p7"/>
              <p:cNvSpPr/>
              <p:nvPr/>
            </p:nvSpPr>
            <p:spPr>
              <a:xfrm>
                <a:off x="7473989" y="801010"/>
                <a:ext cx="126908" cy="9775"/>
              </a:xfrm>
              <a:custGeom>
                <a:rect b="b" l="l" r="r" t="t"/>
                <a:pathLst>
                  <a:path extrusionOk="0" h="511" w="6634">
                    <a:moveTo>
                      <a:pt x="257" y="0"/>
                    </a:moveTo>
                    <a:cubicBezTo>
                      <a:pt x="115" y="0"/>
                      <a:pt x="1" y="114"/>
                      <a:pt x="1" y="255"/>
                    </a:cubicBezTo>
                    <a:cubicBezTo>
                      <a:pt x="1" y="397"/>
                      <a:pt x="115" y="511"/>
                      <a:pt x="257" y="511"/>
                    </a:cubicBezTo>
                    <a:lnTo>
                      <a:pt x="6379" y="511"/>
                    </a:lnTo>
                    <a:cubicBezTo>
                      <a:pt x="6519" y="511"/>
                      <a:pt x="6634" y="397"/>
                      <a:pt x="6634" y="255"/>
                    </a:cubicBezTo>
                    <a:cubicBezTo>
                      <a:pt x="6634" y="114"/>
                      <a:pt x="6519" y="0"/>
                      <a:pt x="637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101" name="Google Shape;101;p7"/>
              <p:cNvSpPr/>
              <p:nvPr/>
            </p:nvSpPr>
            <p:spPr>
              <a:xfrm>
                <a:off x="7697701" y="661703"/>
                <a:ext cx="188947" cy="188947"/>
              </a:xfrm>
              <a:custGeom>
                <a:rect b="b" l="l" r="r" t="t"/>
                <a:pathLst>
                  <a:path extrusionOk="0" h="9877" w="9877">
                    <a:moveTo>
                      <a:pt x="0" y="1"/>
                    </a:moveTo>
                    <a:lnTo>
                      <a:pt x="0" y="9876"/>
                    </a:lnTo>
                    <a:lnTo>
                      <a:pt x="9876" y="9876"/>
                    </a:lnTo>
                    <a:lnTo>
                      <a:pt x="987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102" name="Google Shape;102;p7"/>
              <p:cNvSpPr/>
              <p:nvPr/>
            </p:nvSpPr>
            <p:spPr>
              <a:xfrm>
                <a:off x="7692823" y="656825"/>
                <a:ext cx="198703" cy="198722"/>
              </a:xfrm>
              <a:custGeom>
                <a:rect b="b" l="l" r="r" t="t"/>
                <a:pathLst>
                  <a:path extrusionOk="0" h="10388" w="10387">
                    <a:moveTo>
                      <a:pt x="9876" y="511"/>
                    </a:moveTo>
                    <a:lnTo>
                      <a:pt x="9876" y="9876"/>
                    </a:lnTo>
                    <a:lnTo>
                      <a:pt x="511" y="9876"/>
                    </a:lnTo>
                    <a:lnTo>
                      <a:pt x="511" y="511"/>
                    </a:lnTo>
                    <a:close/>
                    <a:moveTo>
                      <a:pt x="255" y="0"/>
                    </a:moveTo>
                    <a:cubicBezTo>
                      <a:pt x="114" y="0"/>
                      <a:pt x="0" y="115"/>
                      <a:pt x="0" y="256"/>
                    </a:cubicBezTo>
                    <a:lnTo>
                      <a:pt x="0" y="10131"/>
                    </a:lnTo>
                    <a:cubicBezTo>
                      <a:pt x="0" y="10273"/>
                      <a:pt x="114" y="10388"/>
                      <a:pt x="255" y="10388"/>
                    </a:cubicBezTo>
                    <a:lnTo>
                      <a:pt x="10131" y="10388"/>
                    </a:lnTo>
                    <a:cubicBezTo>
                      <a:pt x="10272" y="10388"/>
                      <a:pt x="10386" y="10273"/>
                      <a:pt x="10386" y="10131"/>
                    </a:cubicBezTo>
                    <a:lnTo>
                      <a:pt x="10386" y="256"/>
                    </a:lnTo>
                    <a:cubicBezTo>
                      <a:pt x="10386" y="114"/>
                      <a:pt x="10272" y="0"/>
                      <a:pt x="101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103" name="Google Shape;103;p7"/>
              <p:cNvSpPr/>
              <p:nvPr/>
            </p:nvSpPr>
            <p:spPr>
              <a:xfrm>
                <a:off x="7733743" y="703790"/>
                <a:ext cx="116865" cy="104794"/>
              </a:xfrm>
              <a:custGeom>
                <a:rect b="b" l="l" r="r" t="t"/>
                <a:pathLst>
                  <a:path extrusionOk="0" h="5478" w="6109">
                    <a:moveTo>
                      <a:pt x="5597" y="511"/>
                    </a:moveTo>
                    <a:lnTo>
                      <a:pt x="5597" y="4966"/>
                    </a:lnTo>
                    <a:lnTo>
                      <a:pt x="512" y="4966"/>
                    </a:lnTo>
                    <a:lnTo>
                      <a:pt x="512" y="511"/>
                    </a:lnTo>
                    <a:close/>
                    <a:moveTo>
                      <a:pt x="257" y="0"/>
                    </a:moveTo>
                    <a:cubicBezTo>
                      <a:pt x="115" y="0"/>
                      <a:pt x="0" y="114"/>
                      <a:pt x="0" y="256"/>
                    </a:cubicBezTo>
                    <a:lnTo>
                      <a:pt x="0" y="5222"/>
                    </a:lnTo>
                    <a:cubicBezTo>
                      <a:pt x="0" y="5363"/>
                      <a:pt x="115" y="5478"/>
                      <a:pt x="257" y="5478"/>
                    </a:cubicBezTo>
                    <a:lnTo>
                      <a:pt x="5853" y="5478"/>
                    </a:lnTo>
                    <a:cubicBezTo>
                      <a:pt x="5993" y="5478"/>
                      <a:pt x="6108" y="5363"/>
                      <a:pt x="6108" y="5222"/>
                    </a:cubicBezTo>
                    <a:lnTo>
                      <a:pt x="6108" y="256"/>
                    </a:lnTo>
                    <a:cubicBezTo>
                      <a:pt x="6108" y="114"/>
                      <a:pt x="5993" y="0"/>
                      <a:pt x="58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104" name="Google Shape;104;p7"/>
              <p:cNvSpPr/>
              <p:nvPr/>
            </p:nvSpPr>
            <p:spPr>
              <a:xfrm>
                <a:off x="7739693" y="709299"/>
                <a:ext cx="102977" cy="15954"/>
              </a:xfrm>
              <a:custGeom>
                <a:rect b="b" l="l" r="r" t="t"/>
                <a:pathLst>
                  <a:path extrusionOk="0" h="834" w="5383">
                    <a:moveTo>
                      <a:pt x="1" y="0"/>
                    </a:moveTo>
                    <a:lnTo>
                      <a:pt x="1" y="834"/>
                    </a:lnTo>
                    <a:lnTo>
                      <a:pt x="5383" y="834"/>
                    </a:lnTo>
                    <a:lnTo>
                      <a:pt x="5330" y="2"/>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grpSp>
        <p:sp>
          <p:nvSpPr>
            <p:cNvPr id="105" name="Google Shape;105;p7"/>
            <p:cNvSpPr/>
            <p:nvPr/>
          </p:nvSpPr>
          <p:spPr>
            <a:xfrm>
              <a:off x="8438202" y="904875"/>
              <a:ext cx="219900" cy="39861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106" name="Google Shape;106;p7"/>
            <p:cNvSpPr/>
            <p:nvPr/>
          </p:nvSpPr>
          <p:spPr>
            <a:xfrm>
              <a:off x="8438215" y="904875"/>
              <a:ext cx="219900" cy="6519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grpSp>
      <p:sp>
        <p:nvSpPr>
          <p:cNvPr id="107" name="Google Shape;107;p7"/>
          <p:cNvSpPr txBox="1"/>
          <p:nvPr>
            <p:ph type="title"/>
          </p:nvPr>
        </p:nvSpPr>
        <p:spPr>
          <a:xfrm>
            <a:off x="1172567" y="2108600"/>
            <a:ext cx="866000" cy="559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b="0" sz="4000">
                <a:solidFill>
                  <a:schemeClr val="lt1"/>
                </a:solidFill>
                <a:latin typeface="Source Code Pro SemiBold"/>
                <a:ea typeface="Source Code Pro SemiBold"/>
                <a:cs typeface="Source Code Pro SemiBold"/>
                <a:sym typeface="Source Code Pro SemiBold"/>
              </a:defRPr>
            </a:lvl1pPr>
            <a:lvl2pPr lvl="1" algn="ctr">
              <a:lnSpc>
                <a:spcPct val="100000"/>
              </a:lnSpc>
              <a:spcBef>
                <a:spcPts val="0"/>
              </a:spcBef>
              <a:spcAft>
                <a:spcPts val="0"/>
              </a:spcAft>
              <a:buSzPts val="3000"/>
              <a:buNone/>
              <a:defRPr sz="4000"/>
            </a:lvl2pPr>
            <a:lvl3pPr lvl="2" algn="ctr">
              <a:lnSpc>
                <a:spcPct val="100000"/>
              </a:lnSpc>
              <a:spcBef>
                <a:spcPts val="0"/>
              </a:spcBef>
              <a:spcAft>
                <a:spcPts val="0"/>
              </a:spcAft>
              <a:buSzPts val="3000"/>
              <a:buNone/>
              <a:defRPr sz="4000"/>
            </a:lvl3pPr>
            <a:lvl4pPr lvl="3" algn="ctr">
              <a:lnSpc>
                <a:spcPct val="100000"/>
              </a:lnSpc>
              <a:spcBef>
                <a:spcPts val="0"/>
              </a:spcBef>
              <a:spcAft>
                <a:spcPts val="0"/>
              </a:spcAft>
              <a:buSzPts val="3000"/>
              <a:buNone/>
              <a:defRPr sz="4000"/>
            </a:lvl4pPr>
            <a:lvl5pPr lvl="4" algn="ctr">
              <a:lnSpc>
                <a:spcPct val="100000"/>
              </a:lnSpc>
              <a:spcBef>
                <a:spcPts val="0"/>
              </a:spcBef>
              <a:spcAft>
                <a:spcPts val="0"/>
              </a:spcAft>
              <a:buSzPts val="3000"/>
              <a:buNone/>
              <a:defRPr sz="4000"/>
            </a:lvl5pPr>
            <a:lvl6pPr lvl="5" algn="ctr">
              <a:lnSpc>
                <a:spcPct val="100000"/>
              </a:lnSpc>
              <a:spcBef>
                <a:spcPts val="0"/>
              </a:spcBef>
              <a:spcAft>
                <a:spcPts val="0"/>
              </a:spcAft>
              <a:buSzPts val="3000"/>
              <a:buNone/>
              <a:defRPr sz="4000"/>
            </a:lvl6pPr>
            <a:lvl7pPr lvl="6" algn="ctr">
              <a:lnSpc>
                <a:spcPct val="100000"/>
              </a:lnSpc>
              <a:spcBef>
                <a:spcPts val="0"/>
              </a:spcBef>
              <a:spcAft>
                <a:spcPts val="0"/>
              </a:spcAft>
              <a:buSzPts val="3000"/>
              <a:buNone/>
              <a:defRPr sz="4000"/>
            </a:lvl7pPr>
            <a:lvl8pPr lvl="7" algn="ctr">
              <a:lnSpc>
                <a:spcPct val="100000"/>
              </a:lnSpc>
              <a:spcBef>
                <a:spcPts val="0"/>
              </a:spcBef>
              <a:spcAft>
                <a:spcPts val="0"/>
              </a:spcAft>
              <a:buSzPts val="3000"/>
              <a:buNone/>
              <a:defRPr sz="4000"/>
            </a:lvl8pPr>
            <a:lvl9pPr lvl="8" algn="ctr">
              <a:lnSpc>
                <a:spcPct val="100000"/>
              </a:lnSpc>
              <a:spcBef>
                <a:spcPts val="0"/>
              </a:spcBef>
              <a:spcAft>
                <a:spcPts val="0"/>
              </a:spcAft>
              <a:buSzPts val="3000"/>
              <a:buNone/>
              <a:defRPr sz="4000"/>
            </a:lvl9pPr>
          </a:lstStyle>
          <a:p/>
        </p:txBody>
      </p:sp>
      <p:sp>
        <p:nvSpPr>
          <p:cNvPr id="108" name="Google Shape;108;p7"/>
          <p:cNvSpPr txBox="1"/>
          <p:nvPr>
            <p:ph idx="2" type="title"/>
          </p:nvPr>
        </p:nvSpPr>
        <p:spPr>
          <a:xfrm>
            <a:off x="6406975" y="2107996"/>
            <a:ext cx="865600" cy="560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b="0" sz="4000">
                <a:solidFill>
                  <a:schemeClr val="lt1"/>
                </a:solidFill>
                <a:latin typeface="Source Code Pro SemiBold"/>
                <a:ea typeface="Source Code Pro SemiBold"/>
                <a:cs typeface="Source Code Pro SemiBold"/>
                <a:sym typeface="Source Code Pro SemiBold"/>
              </a:defRPr>
            </a:lvl1pPr>
            <a:lvl2pPr lvl="1" algn="ctr">
              <a:lnSpc>
                <a:spcPct val="100000"/>
              </a:lnSpc>
              <a:spcBef>
                <a:spcPts val="0"/>
              </a:spcBef>
              <a:spcAft>
                <a:spcPts val="0"/>
              </a:spcAft>
              <a:buSzPts val="3000"/>
              <a:buNone/>
              <a:defRPr sz="4000"/>
            </a:lvl2pPr>
            <a:lvl3pPr lvl="2" algn="ctr">
              <a:lnSpc>
                <a:spcPct val="100000"/>
              </a:lnSpc>
              <a:spcBef>
                <a:spcPts val="0"/>
              </a:spcBef>
              <a:spcAft>
                <a:spcPts val="0"/>
              </a:spcAft>
              <a:buSzPts val="3000"/>
              <a:buNone/>
              <a:defRPr sz="4000"/>
            </a:lvl3pPr>
            <a:lvl4pPr lvl="3" algn="ctr">
              <a:lnSpc>
                <a:spcPct val="100000"/>
              </a:lnSpc>
              <a:spcBef>
                <a:spcPts val="0"/>
              </a:spcBef>
              <a:spcAft>
                <a:spcPts val="0"/>
              </a:spcAft>
              <a:buSzPts val="3000"/>
              <a:buNone/>
              <a:defRPr sz="4000"/>
            </a:lvl4pPr>
            <a:lvl5pPr lvl="4" algn="ctr">
              <a:lnSpc>
                <a:spcPct val="100000"/>
              </a:lnSpc>
              <a:spcBef>
                <a:spcPts val="0"/>
              </a:spcBef>
              <a:spcAft>
                <a:spcPts val="0"/>
              </a:spcAft>
              <a:buSzPts val="3000"/>
              <a:buNone/>
              <a:defRPr sz="4000"/>
            </a:lvl5pPr>
            <a:lvl6pPr lvl="5" algn="ctr">
              <a:lnSpc>
                <a:spcPct val="100000"/>
              </a:lnSpc>
              <a:spcBef>
                <a:spcPts val="0"/>
              </a:spcBef>
              <a:spcAft>
                <a:spcPts val="0"/>
              </a:spcAft>
              <a:buSzPts val="3000"/>
              <a:buNone/>
              <a:defRPr sz="4000"/>
            </a:lvl6pPr>
            <a:lvl7pPr lvl="6" algn="ctr">
              <a:lnSpc>
                <a:spcPct val="100000"/>
              </a:lnSpc>
              <a:spcBef>
                <a:spcPts val="0"/>
              </a:spcBef>
              <a:spcAft>
                <a:spcPts val="0"/>
              </a:spcAft>
              <a:buSzPts val="3000"/>
              <a:buNone/>
              <a:defRPr sz="4000"/>
            </a:lvl7pPr>
            <a:lvl8pPr lvl="7" algn="ctr">
              <a:lnSpc>
                <a:spcPct val="100000"/>
              </a:lnSpc>
              <a:spcBef>
                <a:spcPts val="0"/>
              </a:spcBef>
              <a:spcAft>
                <a:spcPts val="0"/>
              </a:spcAft>
              <a:buSzPts val="3000"/>
              <a:buNone/>
              <a:defRPr sz="4000"/>
            </a:lvl8pPr>
            <a:lvl9pPr lvl="8" algn="ctr">
              <a:lnSpc>
                <a:spcPct val="100000"/>
              </a:lnSpc>
              <a:spcBef>
                <a:spcPts val="0"/>
              </a:spcBef>
              <a:spcAft>
                <a:spcPts val="0"/>
              </a:spcAft>
              <a:buSzPts val="3000"/>
              <a:buNone/>
              <a:defRPr sz="4000"/>
            </a:lvl9pPr>
          </a:lstStyle>
          <a:p/>
        </p:txBody>
      </p:sp>
      <p:sp>
        <p:nvSpPr>
          <p:cNvPr id="109" name="Google Shape;109;p7"/>
          <p:cNvSpPr txBox="1"/>
          <p:nvPr>
            <p:ph idx="3" type="title"/>
          </p:nvPr>
        </p:nvSpPr>
        <p:spPr>
          <a:xfrm>
            <a:off x="1637996" y="2300883"/>
            <a:ext cx="3801200" cy="703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b="0" sz="2667">
                <a:latin typeface="Source Code Pro SemiBold"/>
                <a:ea typeface="Source Code Pro SemiBold"/>
                <a:cs typeface="Source Code Pro SemiBold"/>
                <a:sym typeface="Source Code Pro SemiBold"/>
              </a:defRPr>
            </a:lvl1pPr>
            <a:lvl2pPr lvl="1" algn="r">
              <a:lnSpc>
                <a:spcPct val="100000"/>
              </a:lnSpc>
              <a:spcBef>
                <a:spcPts val="0"/>
              </a:spcBef>
              <a:spcAft>
                <a:spcPts val="0"/>
              </a:spcAft>
              <a:buSzPts val="2400"/>
              <a:buNone/>
              <a:defRPr sz="3200"/>
            </a:lvl2pPr>
            <a:lvl3pPr lvl="2" algn="r">
              <a:lnSpc>
                <a:spcPct val="100000"/>
              </a:lnSpc>
              <a:spcBef>
                <a:spcPts val="0"/>
              </a:spcBef>
              <a:spcAft>
                <a:spcPts val="0"/>
              </a:spcAft>
              <a:buSzPts val="2400"/>
              <a:buNone/>
              <a:defRPr sz="3200"/>
            </a:lvl3pPr>
            <a:lvl4pPr lvl="3" algn="r">
              <a:lnSpc>
                <a:spcPct val="100000"/>
              </a:lnSpc>
              <a:spcBef>
                <a:spcPts val="0"/>
              </a:spcBef>
              <a:spcAft>
                <a:spcPts val="0"/>
              </a:spcAft>
              <a:buSzPts val="2400"/>
              <a:buNone/>
              <a:defRPr sz="3200"/>
            </a:lvl4pPr>
            <a:lvl5pPr lvl="4" algn="r">
              <a:lnSpc>
                <a:spcPct val="100000"/>
              </a:lnSpc>
              <a:spcBef>
                <a:spcPts val="0"/>
              </a:spcBef>
              <a:spcAft>
                <a:spcPts val="0"/>
              </a:spcAft>
              <a:buSzPts val="2400"/>
              <a:buNone/>
              <a:defRPr sz="3200"/>
            </a:lvl5pPr>
            <a:lvl6pPr lvl="5" algn="r">
              <a:lnSpc>
                <a:spcPct val="100000"/>
              </a:lnSpc>
              <a:spcBef>
                <a:spcPts val="0"/>
              </a:spcBef>
              <a:spcAft>
                <a:spcPts val="0"/>
              </a:spcAft>
              <a:buSzPts val="2400"/>
              <a:buNone/>
              <a:defRPr sz="3200"/>
            </a:lvl6pPr>
            <a:lvl7pPr lvl="6" algn="r">
              <a:lnSpc>
                <a:spcPct val="100000"/>
              </a:lnSpc>
              <a:spcBef>
                <a:spcPts val="0"/>
              </a:spcBef>
              <a:spcAft>
                <a:spcPts val="0"/>
              </a:spcAft>
              <a:buSzPts val="2400"/>
              <a:buNone/>
              <a:defRPr sz="3200"/>
            </a:lvl7pPr>
            <a:lvl8pPr lvl="7" algn="r">
              <a:lnSpc>
                <a:spcPct val="100000"/>
              </a:lnSpc>
              <a:spcBef>
                <a:spcPts val="0"/>
              </a:spcBef>
              <a:spcAft>
                <a:spcPts val="0"/>
              </a:spcAft>
              <a:buSzPts val="2400"/>
              <a:buNone/>
              <a:defRPr sz="3200"/>
            </a:lvl8pPr>
            <a:lvl9pPr lvl="8" algn="r">
              <a:lnSpc>
                <a:spcPct val="100000"/>
              </a:lnSpc>
              <a:spcBef>
                <a:spcPts val="0"/>
              </a:spcBef>
              <a:spcAft>
                <a:spcPts val="0"/>
              </a:spcAft>
              <a:buSzPts val="2400"/>
              <a:buNone/>
              <a:defRPr sz="3200"/>
            </a:lvl9pPr>
          </a:lstStyle>
          <a:p/>
        </p:txBody>
      </p:sp>
      <p:sp>
        <p:nvSpPr>
          <p:cNvPr id="110" name="Google Shape;110;p7"/>
          <p:cNvSpPr txBox="1"/>
          <p:nvPr>
            <p:ph idx="1" type="subTitle"/>
          </p:nvPr>
        </p:nvSpPr>
        <p:spPr>
          <a:xfrm>
            <a:off x="1488133" y="3200551"/>
            <a:ext cx="4281600" cy="791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867"/>
            </a:lvl1pPr>
            <a:lvl2pPr lvl="1" algn="r">
              <a:lnSpc>
                <a:spcPct val="100000"/>
              </a:lnSpc>
              <a:spcBef>
                <a:spcPts val="0"/>
              </a:spcBef>
              <a:spcAft>
                <a:spcPts val="0"/>
              </a:spcAft>
              <a:buSzPts val="1400"/>
              <a:buNone/>
              <a:defRPr/>
            </a:lvl2pPr>
            <a:lvl3pPr lvl="2" algn="r">
              <a:lnSpc>
                <a:spcPct val="100000"/>
              </a:lnSpc>
              <a:spcBef>
                <a:spcPts val="2133"/>
              </a:spcBef>
              <a:spcAft>
                <a:spcPts val="0"/>
              </a:spcAft>
              <a:buSzPts val="1400"/>
              <a:buNone/>
              <a:defRPr/>
            </a:lvl3pPr>
            <a:lvl4pPr lvl="3" algn="r">
              <a:lnSpc>
                <a:spcPct val="100000"/>
              </a:lnSpc>
              <a:spcBef>
                <a:spcPts val="2133"/>
              </a:spcBef>
              <a:spcAft>
                <a:spcPts val="0"/>
              </a:spcAft>
              <a:buSzPts val="1400"/>
              <a:buNone/>
              <a:defRPr/>
            </a:lvl4pPr>
            <a:lvl5pPr lvl="4" algn="r">
              <a:lnSpc>
                <a:spcPct val="100000"/>
              </a:lnSpc>
              <a:spcBef>
                <a:spcPts val="2133"/>
              </a:spcBef>
              <a:spcAft>
                <a:spcPts val="0"/>
              </a:spcAft>
              <a:buSzPts val="1400"/>
              <a:buNone/>
              <a:defRPr/>
            </a:lvl5pPr>
            <a:lvl6pPr lvl="5" algn="r">
              <a:lnSpc>
                <a:spcPct val="100000"/>
              </a:lnSpc>
              <a:spcBef>
                <a:spcPts val="2133"/>
              </a:spcBef>
              <a:spcAft>
                <a:spcPts val="0"/>
              </a:spcAft>
              <a:buSzPts val="1400"/>
              <a:buNone/>
              <a:defRPr/>
            </a:lvl6pPr>
            <a:lvl7pPr lvl="6" algn="r">
              <a:lnSpc>
                <a:spcPct val="100000"/>
              </a:lnSpc>
              <a:spcBef>
                <a:spcPts val="2133"/>
              </a:spcBef>
              <a:spcAft>
                <a:spcPts val="0"/>
              </a:spcAft>
              <a:buSzPts val="1400"/>
              <a:buNone/>
              <a:defRPr/>
            </a:lvl7pPr>
            <a:lvl8pPr lvl="7" algn="r">
              <a:lnSpc>
                <a:spcPct val="100000"/>
              </a:lnSpc>
              <a:spcBef>
                <a:spcPts val="2133"/>
              </a:spcBef>
              <a:spcAft>
                <a:spcPts val="0"/>
              </a:spcAft>
              <a:buSzPts val="1400"/>
              <a:buNone/>
              <a:defRPr/>
            </a:lvl8pPr>
            <a:lvl9pPr lvl="8" algn="r">
              <a:lnSpc>
                <a:spcPct val="100000"/>
              </a:lnSpc>
              <a:spcBef>
                <a:spcPts val="2133"/>
              </a:spcBef>
              <a:spcAft>
                <a:spcPts val="2133"/>
              </a:spcAft>
              <a:buSzPts val="1400"/>
              <a:buNone/>
              <a:defRPr/>
            </a:lvl9pPr>
          </a:lstStyle>
          <a:p/>
        </p:txBody>
      </p:sp>
      <p:sp>
        <p:nvSpPr>
          <p:cNvPr id="111" name="Google Shape;111;p7"/>
          <p:cNvSpPr txBox="1"/>
          <p:nvPr>
            <p:ph idx="4" type="title"/>
          </p:nvPr>
        </p:nvSpPr>
        <p:spPr>
          <a:xfrm>
            <a:off x="1637996" y="4401336"/>
            <a:ext cx="3801200" cy="703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b="0" sz="2667">
                <a:latin typeface="Source Code Pro SemiBold"/>
                <a:ea typeface="Source Code Pro SemiBold"/>
                <a:cs typeface="Source Code Pro SemiBold"/>
                <a:sym typeface="Source Code Pro SemiBold"/>
              </a:defRPr>
            </a:lvl1pPr>
            <a:lvl2pPr lvl="1" algn="r">
              <a:lnSpc>
                <a:spcPct val="100000"/>
              </a:lnSpc>
              <a:spcBef>
                <a:spcPts val="0"/>
              </a:spcBef>
              <a:spcAft>
                <a:spcPts val="0"/>
              </a:spcAft>
              <a:buSzPts val="2400"/>
              <a:buNone/>
              <a:defRPr sz="3200"/>
            </a:lvl2pPr>
            <a:lvl3pPr lvl="2" algn="r">
              <a:lnSpc>
                <a:spcPct val="100000"/>
              </a:lnSpc>
              <a:spcBef>
                <a:spcPts val="0"/>
              </a:spcBef>
              <a:spcAft>
                <a:spcPts val="0"/>
              </a:spcAft>
              <a:buSzPts val="2400"/>
              <a:buNone/>
              <a:defRPr sz="3200"/>
            </a:lvl3pPr>
            <a:lvl4pPr lvl="3" algn="r">
              <a:lnSpc>
                <a:spcPct val="100000"/>
              </a:lnSpc>
              <a:spcBef>
                <a:spcPts val="0"/>
              </a:spcBef>
              <a:spcAft>
                <a:spcPts val="0"/>
              </a:spcAft>
              <a:buSzPts val="2400"/>
              <a:buNone/>
              <a:defRPr sz="3200"/>
            </a:lvl4pPr>
            <a:lvl5pPr lvl="4" algn="r">
              <a:lnSpc>
                <a:spcPct val="100000"/>
              </a:lnSpc>
              <a:spcBef>
                <a:spcPts val="0"/>
              </a:spcBef>
              <a:spcAft>
                <a:spcPts val="0"/>
              </a:spcAft>
              <a:buSzPts val="2400"/>
              <a:buNone/>
              <a:defRPr sz="3200"/>
            </a:lvl5pPr>
            <a:lvl6pPr lvl="5" algn="r">
              <a:lnSpc>
                <a:spcPct val="100000"/>
              </a:lnSpc>
              <a:spcBef>
                <a:spcPts val="0"/>
              </a:spcBef>
              <a:spcAft>
                <a:spcPts val="0"/>
              </a:spcAft>
              <a:buSzPts val="2400"/>
              <a:buNone/>
              <a:defRPr sz="3200"/>
            </a:lvl6pPr>
            <a:lvl7pPr lvl="6" algn="r">
              <a:lnSpc>
                <a:spcPct val="100000"/>
              </a:lnSpc>
              <a:spcBef>
                <a:spcPts val="0"/>
              </a:spcBef>
              <a:spcAft>
                <a:spcPts val="0"/>
              </a:spcAft>
              <a:buSzPts val="2400"/>
              <a:buNone/>
              <a:defRPr sz="3200"/>
            </a:lvl7pPr>
            <a:lvl8pPr lvl="7" algn="r">
              <a:lnSpc>
                <a:spcPct val="100000"/>
              </a:lnSpc>
              <a:spcBef>
                <a:spcPts val="0"/>
              </a:spcBef>
              <a:spcAft>
                <a:spcPts val="0"/>
              </a:spcAft>
              <a:buSzPts val="2400"/>
              <a:buNone/>
              <a:defRPr sz="3200"/>
            </a:lvl8pPr>
            <a:lvl9pPr lvl="8" algn="r">
              <a:lnSpc>
                <a:spcPct val="100000"/>
              </a:lnSpc>
              <a:spcBef>
                <a:spcPts val="0"/>
              </a:spcBef>
              <a:spcAft>
                <a:spcPts val="0"/>
              </a:spcAft>
              <a:buSzPts val="2400"/>
              <a:buNone/>
              <a:defRPr sz="3200"/>
            </a:lvl9pPr>
          </a:lstStyle>
          <a:p/>
        </p:txBody>
      </p:sp>
      <p:sp>
        <p:nvSpPr>
          <p:cNvPr id="112" name="Google Shape;112;p7"/>
          <p:cNvSpPr txBox="1"/>
          <p:nvPr>
            <p:ph idx="5" type="subTitle"/>
          </p:nvPr>
        </p:nvSpPr>
        <p:spPr>
          <a:xfrm>
            <a:off x="1488129" y="5296133"/>
            <a:ext cx="4279200" cy="792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867"/>
            </a:lvl1pPr>
            <a:lvl2pPr lvl="1" algn="r">
              <a:lnSpc>
                <a:spcPct val="100000"/>
              </a:lnSpc>
              <a:spcBef>
                <a:spcPts val="0"/>
              </a:spcBef>
              <a:spcAft>
                <a:spcPts val="0"/>
              </a:spcAft>
              <a:buSzPts val="1400"/>
              <a:buNone/>
              <a:defRPr/>
            </a:lvl2pPr>
            <a:lvl3pPr lvl="2" algn="r">
              <a:lnSpc>
                <a:spcPct val="100000"/>
              </a:lnSpc>
              <a:spcBef>
                <a:spcPts val="2133"/>
              </a:spcBef>
              <a:spcAft>
                <a:spcPts val="0"/>
              </a:spcAft>
              <a:buSzPts val="1400"/>
              <a:buNone/>
              <a:defRPr/>
            </a:lvl3pPr>
            <a:lvl4pPr lvl="3" algn="r">
              <a:lnSpc>
                <a:spcPct val="100000"/>
              </a:lnSpc>
              <a:spcBef>
                <a:spcPts val="2133"/>
              </a:spcBef>
              <a:spcAft>
                <a:spcPts val="0"/>
              </a:spcAft>
              <a:buSzPts val="1400"/>
              <a:buNone/>
              <a:defRPr/>
            </a:lvl4pPr>
            <a:lvl5pPr lvl="4" algn="r">
              <a:lnSpc>
                <a:spcPct val="100000"/>
              </a:lnSpc>
              <a:spcBef>
                <a:spcPts val="2133"/>
              </a:spcBef>
              <a:spcAft>
                <a:spcPts val="0"/>
              </a:spcAft>
              <a:buSzPts val="1400"/>
              <a:buNone/>
              <a:defRPr/>
            </a:lvl5pPr>
            <a:lvl6pPr lvl="5" algn="r">
              <a:lnSpc>
                <a:spcPct val="100000"/>
              </a:lnSpc>
              <a:spcBef>
                <a:spcPts val="2133"/>
              </a:spcBef>
              <a:spcAft>
                <a:spcPts val="0"/>
              </a:spcAft>
              <a:buSzPts val="1400"/>
              <a:buNone/>
              <a:defRPr/>
            </a:lvl6pPr>
            <a:lvl7pPr lvl="6" algn="r">
              <a:lnSpc>
                <a:spcPct val="100000"/>
              </a:lnSpc>
              <a:spcBef>
                <a:spcPts val="2133"/>
              </a:spcBef>
              <a:spcAft>
                <a:spcPts val="0"/>
              </a:spcAft>
              <a:buSzPts val="1400"/>
              <a:buNone/>
              <a:defRPr/>
            </a:lvl7pPr>
            <a:lvl8pPr lvl="7" algn="r">
              <a:lnSpc>
                <a:spcPct val="100000"/>
              </a:lnSpc>
              <a:spcBef>
                <a:spcPts val="2133"/>
              </a:spcBef>
              <a:spcAft>
                <a:spcPts val="0"/>
              </a:spcAft>
              <a:buSzPts val="1400"/>
              <a:buNone/>
              <a:defRPr/>
            </a:lvl8pPr>
            <a:lvl9pPr lvl="8" algn="r">
              <a:lnSpc>
                <a:spcPct val="100000"/>
              </a:lnSpc>
              <a:spcBef>
                <a:spcPts val="2133"/>
              </a:spcBef>
              <a:spcAft>
                <a:spcPts val="2133"/>
              </a:spcAft>
              <a:buSzPts val="1400"/>
              <a:buNone/>
              <a:defRPr/>
            </a:lvl9pPr>
          </a:lstStyle>
          <a:p/>
        </p:txBody>
      </p:sp>
      <p:sp>
        <p:nvSpPr>
          <p:cNvPr id="113" name="Google Shape;113;p7"/>
          <p:cNvSpPr txBox="1"/>
          <p:nvPr>
            <p:ph idx="6" type="title"/>
          </p:nvPr>
        </p:nvSpPr>
        <p:spPr>
          <a:xfrm>
            <a:off x="6960163" y="4401320"/>
            <a:ext cx="3803600" cy="703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b="0" sz="2667">
                <a:latin typeface="Source Code Pro SemiBold"/>
                <a:ea typeface="Source Code Pro SemiBold"/>
                <a:cs typeface="Source Code Pro SemiBold"/>
                <a:sym typeface="Source Code Pro SemiBold"/>
              </a:defRPr>
            </a:lvl1pPr>
            <a:lvl2pPr lvl="1" algn="l">
              <a:lnSpc>
                <a:spcPct val="100000"/>
              </a:lnSpc>
              <a:spcBef>
                <a:spcPts val="0"/>
              </a:spcBef>
              <a:spcAft>
                <a:spcPts val="0"/>
              </a:spcAft>
              <a:buSzPts val="2400"/>
              <a:buNone/>
              <a:defRPr sz="3200"/>
            </a:lvl2pPr>
            <a:lvl3pPr lvl="2" algn="l">
              <a:lnSpc>
                <a:spcPct val="100000"/>
              </a:lnSpc>
              <a:spcBef>
                <a:spcPts val="0"/>
              </a:spcBef>
              <a:spcAft>
                <a:spcPts val="0"/>
              </a:spcAft>
              <a:buSzPts val="2400"/>
              <a:buNone/>
              <a:defRPr sz="3200"/>
            </a:lvl3pPr>
            <a:lvl4pPr lvl="3" algn="l">
              <a:lnSpc>
                <a:spcPct val="100000"/>
              </a:lnSpc>
              <a:spcBef>
                <a:spcPts val="0"/>
              </a:spcBef>
              <a:spcAft>
                <a:spcPts val="0"/>
              </a:spcAft>
              <a:buSzPts val="2400"/>
              <a:buNone/>
              <a:defRPr sz="3200"/>
            </a:lvl4pPr>
            <a:lvl5pPr lvl="4" algn="l">
              <a:lnSpc>
                <a:spcPct val="100000"/>
              </a:lnSpc>
              <a:spcBef>
                <a:spcPts val="0"/>
              </a:spcBef>
              <a:spcAft>
                <a:spcPts val="0"/>
              </a:spcAft>
              <a:buSzPts val="2400"/>
              <a:buNone/>
              <a:defRPr sz="3200"/>
            </a:lvl5pPr>
            <a:lvl6pPr lvl="5" algn="l">
              <a:lnSpc>
                <a:spcPct val="100000"/>
              </a:lnSpc>
              <a:spcBef>
                <a:spcPts val="0"/>
              </a:spcBef>
              <a:spcAft>
                <a:spcPts val="0"/>
              </a:spcAft>
              <a:buSzPts val="2400"/>
              <a:buNone/>
              <a:defRPr sz="3200"/>
            </a:lvl6pPr>
            <a:lvl7pPr lvl="6" algn="l">
              <a:lnSpc>
                <a:spcPct val="100000"/>
              </a:lnSpc>
              <a:spcBef>
                <a:spcPts val="0"/>
              </a:spcBef>
              <a:spcAft>
                <a:spcPts val="0"/>
              </a:spcAft>
              <a:buSzPts val="2400"/>
              <a:buNone/>
              <a:defRPr sz="3200"/>
            </a:lvl7pPr>
            <a:lvl8pPr lvl="7" algn="l">
              <a:lnSpc>
                <a:spcPct val="100000"/>
              </a:lnSpc>
              <a:spcBef>
                <a:spcPts val="0"/>
              </a:spcBef>
              <a:spcAft>
                <a:spcPts val="0"/>
              </a:spcAft>
              <a:buSzPts val="2400"/>
              <a:buNone/>
              <a:defRPr sz="3200"/>
            </a:lvl8pPr>
            <a:lvl9pPr lvl="8" algn="l">
              <a:lnSpc>
                <a:spcPct val="100000"/>
              </a:lnSpc>
              <a:spcBef>
                <a:spcPts val="0"/>
              </a:spcBef>
              <a:spcAft>
                <a:spcPts val="0"/>
              </a:spcAft>
              <a:buSzPts val="2400"/>
              <a:buNone/>
              <a:defRPr sz="3200"/>
            </a:lvl9pPr>
          </a:lstStyle>
          <a:p/>
        </p:txBody>
      </p:sp>
      <p:sp>
        <p:nvSpPr>
          <p:cNvPr id="114" name="Google Shape;114;p7"/>
          <p:cNvSpPr txBox="1"/>
          <p:nvPr>
            <p:ph idx="7" type="subTitle"/>
          </p:nvPr>
        </p:nvSpPr>
        <p:spPr>
          <a:xfrm>
            <a:off x="6740300" y="5296117"/>
            <a:ext cx="4279200" cy="792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867"/>
            </a:lvl1pPr>
            <a:lvl2pPr lvl="1" algn="l">
              <a:lnSpc>
                <a:spcPct val="100000"/>
              </a:lnSpc>
              <a:spcBef>
                <a:spcPts val="0"/>
              </a:spcBef>
              <a:spcAft>
                <a:spcPts val="0"/>
              </a:spcAft>
              <a:buSzPts val="1400"/>
              <a:buNone/>
              <a:defRPr/>
            </a:lvl2pPr>
            <a:lvl3pPr lvl="2" algn="l">
              <a:lnSpc>
                <a:spcPct val="100000"/>
              </a:lnSpc>
              <a:spcBef>
                <a:spcPts val="2133"/>
              </a:spcBef>
              <a:spcAft>
                <a:spcPts val="0"/>
              </a:spcAft>
              <a:buSzPts val="1400"/>
              <a:buNone/>
              <a:defRPr/>
            </a:lvl3pPr>
            <a:lvl4pPr lvl="3" algn="l">
              <a:lnSpc>
                <a:spcPct val="100000"/>
              </a:lnSpc>
              <a:spcBef>
                <a:spcPts val="2133"/>
              </a:spcBef>
              <a:spcAft>
                <a:spcPts val="0"/>
              </a:spcAft>
              <a:buSzPts val="1400"/>
              <a:buNone/>
              <a:defRPr/>
            </a:lvl4pPr>
            <a:lvl5pPr lvl="4" algn="l">
              <a:lnSpc>
                <a:spcPct val="100000"/>
              </a:lnSpc>
              <a:spcBef>
                <a:spcPts val="2133"/>
              </a:spcBef>
              <a:spcAft>
                <a:spcPts val="0"/>
              </a:spcAft>
              <a:buSzPts val="1400"/>
              <a:buNone/>
              <a:defRPr/>
            </a:lvl5pPr>
            <a:lvl6pPr lvl="5" algn="l">
              <a:lnSpc>
                <a:spcPct val="100000"/>
              </a:lnSpc>
              <a:spcBef>
                <a:spcPts val="2133"/>
              </a:spcBef>
              <a:spcAft>
                <a:spcPts val="0"/>
              </a:spcAft>
              <a:buSzPts val="1400"/>
              <a:buNone/>
              <a:defRPr/>
            </a:lvl6pPr>
            <a:lvl7pPr lvl="6" algn="l">
              <a:lnSpc>
                <a:spcPct val="100000"/>
              </a:lnSpc>
              <a:spcBef>
                <a:spcPts val="2133"/>
              </a:spcBef>
              <a:spcAft>
                <a:spcPts val="0"/>
              </a:spcAft>
              <a:buSzPts val="1400"/>
              <a:buNone/>
              <a:defRPr/>
            </a:lvl7pPr>
            <a:lvl8pPr lvl="7" algn="l">
              <a:lnSpc>
                <a:spcPct val="100000"/>
              </a:lnSpc>
              <a:spcBef>
                <a:spcPts val="2133"/>
              </a:spcBef>
              <a:spcAft>
                <a:spcPts val="0"/>
              </a:spcAft>
              <a:buSzPts val="1400"/>
              <a:buNone/>
              <a:defRPr/>
            </a:lvl8pPr>
            <a:lvl9pPr lvl="8" algn="l">
              <a:lnSpc>
                <a:spcPct val="100000"/>
              </a:lnSpc>
              <a:spcBef>
                <a:spcPts val="2133"/>
              </a:spcBef>
              <a:spcAft>
                <a:spcPts val="2133"/>
              </a:spcAft>
              <a:buSzPts val="1400"/>
              <a:buNone/>
              <a:defRPr/>
            </a:lvl9pPr>
          </a:lstStyle>
          <a:p/>
        </p:txBody>
      </p:sp>
      <p:sp>
        <p:nvSpPr>
          <p:cNvPr id="115" name="Google Shape;115;p7"/>
          <p:cNvSpPr txBox="1"/>
          <p:nvPr>
            <p:ph idx="8" type="title"/>
          </p:nvPr>
        </p:nvSpPr>
        <p:spPr>
          <a:xfrm>
            <a:off x="6867996" y="2300887"/>
            <a:ext cx="3803600" cy="703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b="0" sz="2667">
                <a:latin typeface="Source Code Pro SemiBold"/>
                <a:ea typeface="Source Code Pro SemiBold"/>
                <a:cs typeface="Source Code Pro SemiBold"/>
                <a:sym typeface="Source Code Pro SemiBold"/>
              </a:defRPr>
            </a:lvl1pPr>
            <a:lvl2pPr lvl="1" algn="l">
              <a:lnSpc>
                <a:spcPct val="100000"/>
              </a:lnSpc>
              <a:spcBef>
                <a:spcPts val="0"/>
              </a:spcBef>
              <a:spcAft>
                <a:spcPts val="0"/>
              </a:spcAft>
              <a:buSzPts val="2400"/>
              <a:buNone/>
              <a:defRPr sz="3200"/>
            </a:lvl2pPr>
            <a:lvl3pPr lvl="2" algn="l">
              <a:lnSpc>
                <a:spcPct val="100000"/>
              </a:lnSpc>
              <a:spcBef>
                <a:spcPts val="0"/>
              </a:spcBef>
              <a:spcAft>
                <a:spcPts val="0"/>
              </a:spcAft>
              <a:buSzPts val="2400"/>
              <a:buNone/>
              <a:defRPr sz="3200"/>
            </a:lvl3pPr>
            <a:lvl4pPr lvl="3" algn="l">
              <a:lnSpc>
                <a:spcPct val="100000"/>
              </a:lnSpc>
              <a:spcBef>
                <a:spcPts val="0"/>
              </a:spcBef>
              <a:spcAft>
                <a:spcPts val="0"/>
              </a:spcAft>
              <a:buSzPts val="2400"/>
              <a:buNone/>
              <a:defRPr sz="3200"/>
            </a:lvl4pPr>
            <a:lvl5pPr lvl="4" algn="l">
              <a:lnSpc>
                <a:spcPct val="100000"/>
              </a:lnSpc>
              <a:spcBef>
                <a:spcPts val="0"/>
              </a:spcBef>
              <a:spcAft>
                <a:spcPts val="0"/>
              </a:spcAft>
              <a:buSzPts val="2400"/>
              <a:buNone/>
              <a:defRPr sz="3200"/>
            </a:lvl5pPr>
            <a:lvl6pPr lvl="5" algn="l">
              <a:lnSpc>
                <a:spcPct val="100000"/>
              </a:lnSpc>
              <a:spcBef>
                <a:spcPts val="0"/>
              </a:spcBef>
              <a:spcAft>
                <a:spcPts val="0"/>
              </a:spcAft>
              <a:buSzPts val="2400"/>
              <a:buNone/>
              <a:defRPr sz="3200"/>
            </a:lvl6pPr>
            <a:lvl7pPr lvl="6" algn="l">
              <a:lnSpc>
                <a:spcPct val="100000"/>
              </a:lnSpc>
              <a:spcBef>
                <a:spcPts val="0"/>
              </a:spcBef>
              <a:spcAft>
                <a:spcPts val="0"/>
              </a:spcAft>
              <a:buSzPts val="2400"/>
              <a:buNone/>
              <a:defRPr sz="3200"/>
            </a:lvl7pPr>
            <a:lvl8pPr lvl="7" algn="l">
              <a:lnSpc>
                <a:spcPct val="100000"/>
              </a:lnSpc>
              <a:spcBef>
                <a:spcPts val="0"/>
              </a:spcBef>
              <a:spcAft>
                <a:spcPts val="0"/>
              </a:spcAft>
              <a:buSzPts val="2400"/>
              <a:buNone/>
              <a:defRPr sz="3200"/>
            </a:lvl8pPr>
            <a:lvl9pPr lvl="8" algn="l">
              <a:lnSpc>
                <a:spcPct val="100000"/>
              </a:lnSpc>
              <a:spcBef>
                <a:spcPts val="0"/>
              </a:spcBef>
              <a:spcAft>
                <a:spcPts val="0"/>
              </a:spcAft>
              <a:buSzPts val="2400"/>
              <a:buNone/>
              <a:defRPr sz="3200"/>
            </a:lvl9pPr>
          </a:lstStyle>
          <a:p/>
        </p:txBody>
      </p:sp>
      <p:sp>
        <p:nvSpPr>
          <p:cNvPr id="116" name="Google Shape;116;p7"/>
          <p:cNvSpPr txBox="1"/>
          <p:nvPr>
            <p:ph idx="9" type="subTitle"/>
          </p:nvPr>
        </p:nvSpPr>
        <p:spPr>
          <a:xfrm>
            <a:off x="6741500" y="3200133"/>
            <a:ext cx="4279200" cy="792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867"/>
            </a:lvl1pPr>
            <a:lvl2pPr lvl="1" algn="l">
              <a:lnSpc>
                <a:spcPct val="100000"/>
              </a:lnSpc>
              <a:spcBef>
                <a:spcPts val="0"/>
              </a:spcBef>
              <a:spcAft>
                <a:spcPts val="0"/>
              </a:spcAft>
              <a:buSzPts val="1400"/>
              <a:buNone/>
              <a:defRPr/>
            </a:lvl2pPr>
            <a:lvl3pPr lvl="2" algn="l">
              <a:lnSpc>
                <a:spcPct val="100000"/>
              </a:lnSpc>
              <a:spcBef>
                <a:spcPts val="2133"/>
              </a:spcBef>
              <a:spcAft>
                <a:spcPts val="0"/>
              </a:spcAft>
              <a:buSzPts val="1400"/>
              <a:buNone/>
              <a:defRPr/>
            </a:lvl3pPr>
            <a:lvl4pPr lvl="3" algn="l">
              <a:lnSpc>
                <a:spcPct val="100000"/>
              </a:lnSpc>
              <a:spcBef>
                <a:spcPts val="2133"/>
              </a:spcBef>
              <a:spcAft>
                <a:spcPts val="0"/>
              </a:spcAft>
              <a:buSzPts val="1400"/>
              <a:buNone/>
              <a:defRPr/>
            </a:lvl4pPr>
            <a:lvl5pPr lvl="4" algn="l">
              <a:lnSpc>
                <a:spcPct val="100000"/>
              </a:lnSpc>
              <a:spcBef>
                <a:spcPts val="2133"/>
              </a:spcBef>
              <a:spcAft>
                <a:spcPts val="0"/>
              </a:spcAft>
              <a:buSzPts val="1400"/>
              <a:buNone/>
              <a:defRPr/>
            </a:lvl5pPr>
            <a:lvl6pPr lvl="5" algn="l">
              <a:lnSpc>
                <a:spcPct val="100000"/>
              </a:lnSpc>
              <a:spcBef>
                <a:spcPts val="2133"/>
              </a:spcBef>
              <a:spcAft>
                <a:spcPts val="0"/>
              </a:spcAft>
              <a:buSzPts val="1400"/>
              <a:buNone/>
              <a:defRPr/>
            </a:lvl6pPr>
            <a:lvl7pPr lvl="6" algn="l">
              <a:lnSpc>
                <a:spcPct val="100000"/>
              </a:lnSpc>
              <a:spcBef>
                <a:spcPts val="2133"/>
              </a:spcBef>
              <a:spcAft>
                <a:spcPts val="0"/>
              </a:spcAft>
              <a:buSzPts val="1400"/>
              <a:buNone/>
              <a:defRPr/>
            </a:lvl7pPr>
            <a:lvl8pPr lvl="7" algn="l">
              <a:lnSpc>
                <a:spcPct val="100000"/>
              </a:lnSpc>
              <a:spcBef>
                <a:spcPts val="2133"/>
              </a:spcBef>
              <a:spcAft>
                <a:spcPts val="0"/>
              </a:spcAft>
              <a:buSzPts val="1400"/>
              <a:buNone/>
              <a:defRPr/>
            </a:lvl8pPr>
            <a:lvl9pPr lvl="8" algn="l">
              <a:lnSpc>
                <a:spcPct val="100000"/>
              </a:lnSpc>
              <a:spcBef>
                <a:spcPts val="2133"/>
              </a:spcBef>
              <a:spcAft>
                <a:spcPts val="2133"/>
              </a:spcAft>
              <a:buSzPts val="1400"/>
              <a:buNone/>
              <a:defRPr/>
            </a:lvl9pPr>
          </a:lstStyle>
          <a:p/>
        </p:txBody>
      </p:sp>
      <p:sp>
        <p:nvSpPr>
          <p:cNvPr id="117" name="Google Shape;117;p7"/>
          <p:cNvSpPr txBox="1"/>
          <p:nvPr>
            <p:ph idx="13" type="title"/>
          </p:nvPr>
        </p:nvSpPr>
        <p:spPr>
          <a:xfrm rot="1589">
            <a:off x="1172748" y="4188395"/>
            <a:ext cx="865600" cy="560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b="0" sz="4000">
                <a:solidFill>
                  <a:schemeClr val="lt1"/>
                </a:solidFill>
                <a:latin typeface="Source Code Pro SemiBold"/>
                <a:ea typeface="Source Code Pro SemiBold"/>
                <a:cs typeface="Source Code Pro SemiBold"/>
                <a:sym typeface="Source Code Pro SemiBold"/>
              </a:defRPr>
            </a:lvl1pPr>
            <a:lvl2pPr lvl="1" algn="ctr">
              <a:lnSpc>
                <a:spcPct val="100000"/>
              </a:lnSpc>
              <a:spcBef>
                <a:spcPts val="0"/>
              </a:spcBef>
              <a:spcAft>
                <a:spcPts val="0"/>
              </a:spcAft>
              <a:buSzPts val="3000"/>
              <a:buNone/>
              <a:defRPr sz="4000"/>
            </a:lvl2pPr>
            <a:lvl3pPr lvl="2" algn="ctr">
              <a:lnSpc>
                <a:spcPct val="100000"/>
              </a:lnSpc>
              <a:spcBef>
                <a:spcPts val="0"/>
              </a:spcBef>
              <a:spcAft>
                <a:spcPts val="0"/>
              </a:spcAft>
              <a:buSzPts val="3000"/>
              <a:buNone/>
              <a:defRPr sz="4000"/>
            </a:lvl3pPr>
            <a:lvl4pPr lvl="3" algn="ctr">
              <a:lnSpc>
                <a:spcPct val="100000"/>
              </a:lnSpc>
              <a:spcBef>
                <a:spcPts val="0"/>
              </a:spcBef>
              <a:spcAft>
                <a:spcPts val="0"/>
              </a:spcAft>
              <a:buSzPts val="3000"/>
              <a:buNone/>
              <a:defRPr sz="4000"/>
            </a:lvl4pPr>
            <a:lvl5pPr lvl="4" algn="ctr">
              <a:lnSpc>
                <a:spcPct val="100000"/>
              </a:lnSpc>
              <a:spcBef>
                <a:spcPts val="0"/>
              </a:spcBef>
              <a:spcAft>
                <a:spcPts val="0"/>
              </a:spcAft>
              <a:buSzPts val="3000"/>
              <a:buNone/>
              <a:defRPr sz="4000"/>
            </a:lvl5pPr>
            <a:lvl6pPr lvl="5" algn="ctr">
              <a:lnSpc>
                <a:spcPct val="100000"/>
              </a:lnSpc>
              <a:spcBef>
                <a:spcPts val="0"/>
              </a:spcBef>
              <a:spcAft>
                <a:spcPts val="0"/>
              </a:spcAft>
              <a:buSzPts val="3000"/>
              <a:buNone/>
              <a:defRPr sz="4000"/>
            </a:lvl6pPr>
            <a:lvl7pPr lvl="6" algn="ctr">
              <a:lnSpc>
                <a:spcPct val="100000"/>
              </a:lnSpc>
              <a:spcBef>
                <a:spcPts val="0"/>
              </a:spcBef>
              <a:spcAft>
                <a:spcPts val="0"/>
              </a:spcAft>
              <a:buSzPts val="3000"/>
              <a:buNone/>
              <a:defRPr sz="4000"/>
            </a:lvl7pPr>
            <a:lvl8pPr lvl="7" algn="ctr">
              <a:lnSpc>
                <a:spcPct val="100000"/>
              </a:lnSpc>
              <a:spcBef>
                <a:spcPts val="0"/>
              </a:spcBef>
              <a:spcAft>
                <a:spcPts val="0"/>
              </a:spcAft>
              <a:buSzPts val="3000"/>
              <a:buNone/>
              <a:defRPr sz="4000"/>
            </a:lvl8pPr>
            <a:lvl9pPr lvl="8" algn="ctr">
              <a:lnSpc>
                <a:spcPct val="100000"/>
              </a:lnSpc>
              <a:spcBef>
                <a:spcPts val="0"/>
              </a:spcBef>
              <a:spcAft>
                <a:spcPts val="0"/>
              </a:spcAft>
              <a:buSzPts val="3000"/>
              <a:buNone/>
              <a:defRPr sz="4000"/>
            </a:lvl9pPr>
          </a:lstStyle>
          <a:p/>
        </p:txBody>
      </p:sp>
      <p:sp>
        <p:nvSpPr>
          <p:cNvPr id="118" name="Google Shape;118;p7"/>
          <p:cNvSpPr txBox="1"/>
          <p:nvPr>
            <p:ph idx="14" type="title"/>
          </p:nvPr>
        </p:nvSpPr>
        <p:spPr>
          <a:xfrm rot="1589">
            <a:off x="6406957" y="4188400"/>
            <a:ext cx="865600" cy="560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b="0" sz="4000">
                <a:solidFill>
                  <a:schemeClr val="lt1"/>
                </a:solidFill>
                <a:latin typeface="Source Code Pro SemiBold"/>
                <a:ea typeface="Source Code Pro SemiBold"/>
                <a:cs typeface="Source Code Pro SemiBold"/>
                <a:sym typeface="Source Code Pro SemiBold"/>
              </a:defRPr>
            </a:lvl1pPr>
            <a:lvl2pPr lvl="1" algn="ctr">
              <a:lnSpc>
                <a:spcPct val="100000"/>
              </a:lnSpc>
              <a:spcBef>
                <a:spcPts val="0"/>
              </a:spcBef>
              <a:spcAft>
                <a:spcPts val="0"/>
              </a:spcAft>
              <a:buSzPts val="3000"/>
              <a:buNone/>
              <a:defRPr sz="4000"/>
            </a:lvl2pPr>
            <a:lvl3pPr lvl="2" algn="ctr">
              <a:lnSpc>
                <a:spcPct val="100000"/>
              </a:lnSpc>
              <a:spcBef>
                <a:spcPts val="0"/>
              </a:spcBef>
              <a:spcAft>
                <a:spcPts val="0"/>
              </a:spcAft>
              <a:buSzPts val="3000"/>
              <a:buNone/>
              <a:defRPr sz="4000"/>
            </a:lvl3pPr>
            <a:lvl4pPr lvl="3" algn="ctr">
              <a:lnSpc>
                <a:spcPct val="100000"/>
              </a:lnSpc>
              <a:spcBef>
                <a:spcPts val="0"/>
              </a:spcBef>
              <a:spcAft>
                <a:spcPts val="0"/>
              </a:spcAft>
              <a:buSzPts val="3000"/>
              <a:buNone/>
              <a:defRPr sz="4000"/>
            </a:lvl4pPr>
            <a:lvl5pPr lvl="4" algn="ctr">
              <a:lnSpc>
                <a:spcPct val="100000"/>
              </a:lnSpc>
              <a:spcBef>
                <a:spcPts val="0"/>
              </a:spcBef>
              <a:spcAft>
                <a:spcPts val="0"/>
              </a:spcAft>
              <a:buSzPts val="3000"/>
              <a:buNone/>
              <a:defRPr sz="4000"/>
            </a:lvl5pPr>
            <a:lvl6pPr lvl="5" algn="ctr">
              <a:lnSpc>
                <a:spcPct val="100000"/>
              </a:lnSpc>
              <a:spcBef>
                <a:spcPts val="0"/>
              </a:spcBef>
              <a:spcAft>
                <a:spcPts val="0"/>
              </a:spcAft>
              <a:buSzPts val="3000"/>
              <a:buNone/>
              <a:defRPr sz="4000"/>
            </a:lvl6pPr>
            <a:lvl7pPr lvl="6" algn="ctr">
              <a:lnSpc>
                <a:spcPct val="100000"/>
              </a:lnSpc>
              <a:spcBef>
                <a:spcPts val="0"/>
              </a:spcBef>
              <a:spcAft>
                <a:spcPts val="0"/>
              </a:spcAft>
              <a:buSzPts val="3000"/>
              <a:buNone/>
              <a:defRPr sz="4000"/>
            </a:lvl7pPr>
            <a:lvl8pPr lvl="7" algn="ctr">
              <a:lnSpc>
                <a:spcPct val="100000"/>
              </a:lnSpc>
              <a:spcBef>
                <a:spcPts val="0"/>
              </a:spcBef>
              <a:spcAft>
                <a:spcPts val="0"/>
              </a:spcAft>
              <a:buSzPts val="3000"/>
              <a:buNone/>
              <a:defRPr sz="4000"/>
            </a:lvl8pPr>
            <a:lvl9pPr lvl="8" algn="ctr">
              <a:lnSpc>
                <a:spcPct val="100000"/>
              </a:lnSpc>
              <a:spcBef>
                <a:spcPts val="0"/>
              </a:spcBef>
              <a:spcAft>
                <a:spcPts val="0"/>
              </a:spcAft>
              <a:buSzPts val="3000"/>
              <a:buNone/>
              <a:defRPr sz="4000"/>
            </a:lvl9pPr>
          </a:lstStyle>
          <a:p/>
        </p:txBody>
      </p:sp>
      <p:sp>
        <p:nvSpPr>
          <p:cNvPr id="119" name="Google Shape;119;p7"/>
          <p:cNvSpPr txBox="1"/>
          <p:nvPr>
            <p:ph idx="15" type="title"/>
          </p:nvPr>
        </p:nvSpPr>
        <p:spPr>
          <a:xfrm>
            <a:off x="960000" y="1063700"/>
            <a:ext cx="10272000" cy="752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100"/>
              <a:buNone/>
              <a:defRPr/>
            </a:lvl1pPr>
            <a:lvl2pPr lvl="1" algn="l">
              <a:lnSpc>
                <a:spcPct val="100000"/>
              </a:lnSpc>
              <a:spcBef>
                <a:spcPts val="0"/>
              </a:spcBef>
              <a:spcAft>
                <a:spcPts val="0"/>
              </a:spcAft>
              <a:buSzPts val="3100"/>
              <a:buNone/>
              <a:defRPr/>
            </a:lvl2pPr>
            <a:lvl3pPr lvl="2" algn="l">
              <a:lnSpc>
                <a:spcPct val="100000"/>
              </a:lnSpc>
              <a:spcBef>
                <a:spcPts val="0"/>
              </a:spcBef>
              <a:spcAft>
                <a:spcPts val="0"/>
              </a:spcAft>
              <a:buSzPts val="3100"/>
              <a:buNone/>
              <a:defRPr/>
            </a:lvl3pPr>
            <a:lvl4pPr lvl="3" algn="l">
              <a:lnSpc>
                <a:spcPct val="100000"/>
              </a:lnSpc>
              <a:spcBef>
                <a:spcPts val="0"/>
              </a:spcBef>
              <a:spcAft>
                <a:spcPts val="0"/>
              </a:spcAft>
              <a:buSzPts val="3100"/>
              <a:buNone/>
              <a:defRPr/>
            </a:lvl4pPr>
            <a:lvl5pPr lvl="4" algn="l">
              <a:lnSpc>
                <a:spcPct val="100000"/>
              </a:lnSpc>
              <a:spcBef>
                <a:spcPts val="0"/>
              </a:spcBef>
              <a:spcAft>
                <a:spcPts val="0"/>
              </a:spcAft>
              <a:buSzPts val="3100"/>
              <a:buNone/>
              <a:defRPr/>
            </a:lvl5pPr>
            <a:lvl6pPr lvl="5" algn="l">
              <a:lnSpc>
                <a:spcPct val="100000"/>
              </a:lnSpc>
              <a:spcBef>
                <a:spcPts val="0"/>
              </a:spcBef>
              <a:spcAft>
                <a:spcPts val="0"/>
              </a:spcAft>
              <a:buSzPts val="3100"/>
              <a:buNone/>
              <a:defRPr/>
            </a:lvl6pPr>
            <a:lvl7pPr lvl="6" algn="l">
              <a:lnSpc>
                <a:spcPct val="100000"/>
              </a:lnSpc>
              <a:spcBef>
                <a:spcPts val="0"/>
              </a:spcBef>
              <a:spcAft>
                <a:spcPts val="0"/>
              </a:spcAft>
              <a:buSzPts val="3100"/>
              <a:buNone/>
              <a:defRPr/>
            </a:lvl7pPr>
            <a:lvl8pPr lvl="7" algn="l">
              <a:lnSpc>
                <a:spcPct val="100000"/>
              </a:lnSpc>
              <a:spcBef>
                <a:spcPts val="0"/>
              </a:spcBef>
              <a:spcAft>
                <a:spcPts val="0"/>
              </a:spcAft>
              <a:buSzPts val="3100"/>
              <a:buNone/>
              <a:defRPr/>
            </a:lvl8pPr>
            <a:lvl9pPr lvl="8" algn="l">
              <a:lnSpc>
                <a:spcPct val="100000"/>
              </a:lnSpc>
              <a:spcBef>
                <a:spcPts val="0"/>
              </a:spcBef>
              <a:spcAft>
                <a:spcPts val="0"/>
              </a:spcAft>
              <a:buSzPts val="31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4"/>
        </a:solidFill>
      </p:bgPr>
    </p:bg>
    <p:spTree>
      <p:nvGrpSpPr>
        <p:cNvPr id="120" name="Shape 120"/>
        <p:cNvGrpSpPr/>
        <p:nvPr/>
      </p:nvGrpSpPr>
      <p:grpSpPr>
        <a:xfrm>
          <a:off x="0" y="0"/>
          <a:ext cx="0" cy="0"/>
          <a:chOff x="0" y="0"/>
          <a:chExt cx="0" cy="0"/>
        </a:xfrm>
      </p:grpSpPr>
      <p:sp>
        <p:nvSpPr>
          <p:cNvPr id="121" name="Google Shape;121;p8"/>
          <p:cNvSpPr/>
          <p:nvPr/>
        </p:nvSpPr>
        <p:spPr>
          <a:xfrm>
            <a:off x="-45833" y="-723549"/>
            <a:ext cx="12285749" cy="8305101"/>
          </a:xfrm>
          <a:custGeom>
            <a:rect b="b" l="l" r="r" t="t"/>
            <a:pathLst>
              <a:path extrusionOk="0" h="102351" w="151408">
                <a:moveTo>
                  <a:pt x="4068" y="183"/>
                </a:moveTo>
                <a:lnTo>
                  <a:pt x="4068" y="3719"/>
                </a:lnTo>
                <a:lnTo>
                  <a:pt x="184" y="3719"/>
                </a:lnTo>
                <a:lnTo>
                  <a:pt x="184" y="183"/>
                </a:lnTo>
                <a:close/>
                <a:moveTo>
                  <a:pt x="8043" y="183"/>
                </a:moveTo>
                <a:lnTo>
                  <a:pt x="8043" y="3719"/>
                </a:lnTo>
                <a:lnTo>
                  <a:pt x="4252" y="3719"/>
                </a:lnTo>
                <a:lnTo>
                  <a:pt x="4252" y="183"/>
                </a:lnTo>
                <a:close/>
                <a:moveTo>
                  <a:pt x="12018" y="183"/>
                </a:moveTo>
                <a:lnTo>
                  <a:pt x="12018" y="3719"/>
                </a:lnTo>
                <a:lnTo>
                  <a:pt x="8227" y="3719"/>
                </a:lnTo>
                <a:lnTo>
                  <a:pt x="8227" y="183"/>
                </a:lnTo>
                <a:close/>
                <a:moveTo>
                  <a:pt x="15993" y="183"/>
                </a:moveTo>
                <a:lnTo>
                  <a:pt x="15993" y="3719"/>
                </a:lnTo>
                <a:lnTo>
                  <a:pt x="12202" y="3719"/>
                </a:lnTo>
                <a:lnTo>
                  <a:pt x="12202" y="183"/>
                </a:lnTo>
                <a:close/>
                <a:moveTo>
                  <a:pt x="19968" y="183"/>
                </a:moveTo>
                <a:lnTo>
                  <a:pt x="19968" y="3719"/>
                </a:lnTo>
                <a:lnTo>
                  <a:pt x="16177" y="3719"/>
                </a:lnTo>
                <a:lnTo>
                  <a:pt x="16177" y="183"/>
                </a:lnTo>
                <a:close/>
                <a:moveTo>
                  <a:pt x="23944" y="183"/>
                </a:moveTo>
                <a:lnTo>
                  <a:pt x="23944" y="3719"/>
                </a:lnTo>
                <a:lnTo>
                  <a:pt x="20153" y="3719"/>
                </a:lnTo>
                <a:lnTo>
                  <a:pt x="20153" y="183"/>
                </a:lnTo>
                <a:close/>
                <a:moveTo>
                  <a:pt x="27919" y="183"/>
                </a:moveTo>
                <a:lnTo>
                  <a:pt x="27919" y="3719"/>
                </a:lnTo>
                <a:lnTo>
                  <a:pt x="24129" y="3719"/>
                </a:lnTo>
                <a:lnTo>
                  <a:pt x="24129" y="183"/>
                </a:lnTo>
                <a:close/>
                <a:moveTo>
                  <a:pt x="31895" y="183"/>
                </a:moveTo>
                <a:lnTo>
                  <a:pt x="31895" y="3719"/>
                </a:lnTo>
                <a:lnTo>
                  <a:pt x="28104" y="3719"/>
                </a:lnTo>
                <a:lnTo>
                  <a:pt x="28104" y="183"/>
                </a:lnTo>
                <a:close/>
                <a:moveTo>
                  <a:pt x="35870" y="183"/>
                </a:moveTo>
                <a:lnTo>
                  <a:pt x="35870" y="3719"/>
                </a:lnTo>
                <a:lnTo>
                  <a:pt x="32079" y="3719"/>
                </a:lnTo>
                <a:lnTo>
                  <a:pt x="32079" y="183"/>
                </a:lnTo>
                <a:close/>
                <a:moveTo>
                  <a:pt x="39845" y="183"/>
                </a:moveTo>
                <a:lnTo>
                  <a:pt x="39845" y="3719"/>
                </a:lnTo>
                <a:lnTo>
                  <a:pt x="36054" y="3719"/>
                </a:lnTo>
                <a:lnTo>
                  <a:pt x="36054" y="183"/>
                </a:lnTo>
                <a:close/>
                <a:moveTo>
                  <a:pt x="43821" y="183"/>
                </a:moveTo>
                <a:lnTo>
                  <a:pt x="43821" y="3719"/>
                </a:lnTo>
                <a:lnTo>
                  <a:pt x="40029" y="3719"/>
                </a:lnTo>
                <a:lnTo>
                  <a:pt x="40029" y="183"/>
                </a:lnTo>
                <a:close/>
                <a:moveTo>
                  <a:pt x="47796" y="183"/>
                </a:moveTo>
                <a:lnTo>
                  <a:pt x="47796" y="3719"/>
                </a:lnTo>
                <a:lnTo>
                  <a:pt x="44005" y="3719"/>
                </a:lnTo>
                <a:lnTo>
                  <a:pt x="44005" y="183"/>
                </a:lnTo>
                <a:close/>
                <a:moveTo>
                  <a:pt x="51771" y="183"/>
                </a:moveTo>
                <a:lnTo>
                  <a:pt x="51771" y="3719"/>
                </a:lnTo>
                <a:lnTo>
                  <a:pt x="47980" y="3719"/>
                </a:lnTo>
                <a:lnTo>
                  <a:pt x="47980" y="183"/>
                </a:lnTo>
                <a:close/>
                <a:moveTo>
                  <a:pt x="55746" y="183"/>
                </a:moveTo>
                <a:lnTo>
                  <a:pt x="55746" y="3719"/>
                </a:lnTo>
                <a:lnTo>
                  <a:pt x="51956" y="3719"/>
                </a:lnTo>
                <a:lnTo>
                  <a:pt x="51956" y="183"/>
                </a:lnTo>
                <a:close/>
                <a:moveTo>
                  <a:pt x="59721" y="183"/>
                </a:moveTo>
                <a:lnTo>
                  <a:pt x="59721" y="3719"/>
                </a:lnTo>
                <a:lnTo>
                  <a:pt x="55931" y="3719"/>
                </a:lnTo>
                <a:lnTo>
                  <a:pt x="55931" y="183"/>
                </a:lnTo>
                <a:close/>
                <a:moveTo>
                  <a:pt x="63696" y="183"/>
                </a:moveTo>
                <a:lnTo>
                  <a:pt x="63696" y="3719"/>
                </a:lnTo>
                <a:lnTo>
                  <a:pt x="59906" y="3719"/>
                </a:lnTo>
                <a:lnTo>
                  <a:pt x="59906" y="183"/>
                </a:lnTo>
                <a:close/>
                <a:moveTo>
                  <a:pt x="67672" y="183"/>
                </a:moveTo>
                <a:lnTo>
                  <a:pt x="67672" y="3719"/>
                </a:lnTo>
                <a:lnTo>
                  <a:pt x="63881" y="3719"/>
                </a:lnTo>
                <a:lnTo>
                  <a:pt x="63881" y="183"/>
                </a:lnTo>
                <a:close/>
                <a:moveTo>
                  <a:pt x="71648" y="183"/>
                </a:moveTo>
                <a:lnTo>
                  <a:pt x="71648" y="3719"/>
                </a:lnTo>
                <a:lnTo>
                  <a:pt x="67857" y="3719"/>
                </a:lnTo>
                <a:lnTo>
                  <a:pt x="67857" y="183"/>
                </a:lnTo>
                <a:close/>
                <a:moveTo>
                  <a:pt x="75623" y="183"/>
                </a:moveTo>
                <a:lnTo>
                  <a:pt x="75623" y="3719"/>
                </a:lnTo>
                <a:lnTo>
                  <a:pt x="71832" y="3719"/>
                </a:lnTo>
                <a:lnTo>
                  <a:pt x="71832" y="183"/>
                </a:lnTo>
                <a:close/>
                <a:moveTo>
                  <a:pt x="79598" y="183"/>
                </a:moveTo>
                <a:lnTo>
                  <a:pt x="79598" y="3719"/>
                </a:lnTo>
                <a:lnTo>
                  <a:pt x="75807" y="3719"/>
                </a:lnTo>
                <a:lnTo>
                  <a:pt x="75807" y="183"/>
                </a:lnTo>
                <a:close/>
                <a:moveTo>
                  <a:pt x="83573" y="183"/>
                </a:moveTo>
                <a:lnTo>
                  <a:pt x="83573" y="3719"/>
                </a:lnTo>
                <a:lnTo>
                  <a:pt x="79782" y="3719"/>
                </a:lnTo>
                <a:lnTo>
                  <a:pt x="79782" y="183"/>
                </a:lnTo>
                <a:close/>
                <a:moveTo>
                  <a:pt x="87549" y="183"/>
                </a:moveTo>
                <a:lnTo>
                  <a:pt x="87549" y="3719"/>
                </a:lnTo>
                <a:lnTo>
                  <a:pt x="83757" y="3719"/>
                </a:lnTo>
                <a:lnTo>
                  <a:pt x="83757" y="183"/>
                </a:lnTo>
                <a:close/>
                <a:moveTo>
                  <a:pt x="91524" y="183"/>
                </a:moveTo>
                <a:lnTo>
                  <a:pt x="91524" y="3719"/>
                </a:lnTo>
                <a:lnTo>
                  <a:pt x="87733" y="3719"/>
                </a:lnTo>
                <a:lnTo>
                  <a:pt x="87733" y="183"/>
                </a:lnTo>
                <a:close/>
                <a:moveTo>
                  <a:pt x="95499" y="183"/>
                </a:moveTo>
                <a:lnTo>
                  <a:pt x="95499" y="3719"/>
                </a:lnTo>
                <a:lnTo>
                  <a:pt x="91708" y="3719"/>
                </a:lnTo>
                <a:lnTo>
                  <a:pt x="91708" y="183"/>
                </a:lnTo>
                <a:close/>
                <a:moveTo>
                  <a:pt x="99474" y="183"/>
                </a:moveTo>
                <a:lnTo>
                  <a:pt x="99474" y="3719"/>
                </a:lnTo>
                <a:lnTo>
                  <a:pt x="95684" y="3719"/>
                </a:lnTo>
                <a:lnTo>
                  <a:pt x="95684" y="183"/>
                </a:lnTo>
                <a:close/>
                <a:moveTo>
                  <a:pt x="103449" y="183"/>
                </a:moveTo>
                <a:lnTo>
                  <a:pt x="103449" y="3719"/>
                </a:lnTo>
                <a:lnTo>
                  <a:pt x="99659" y="3719"/>
                </a:lnTo>
                <a:lnTo>
                  <a:pt x="99659" y="183"/>
                </a:lnTo>
                <a:close/>
                <a:moveTo>
                  <a:pt x="107424" y="183"/>
                </a:moveTo>
                <a:lnTo>
                  <a:pt x="107424" y="3719"/>
                </a:lnTo>
                <a:lnTo>
                  <a:pt x="103634" y="3719"/>
                </a:lnTo>
                <a:lnTo>
                  <a:pt x="103634" y="183"/>
                </a:lnTo>
                <a:close/>
                <a:moveTo>
                  <a:pt x="111400" y="183"/>
                </a:moveTo>
                <a:lnTo>
                  <a:pt x="111400" y="3719"/>
                </a:lnTo>
                <a:lnTo>
                  <a:pt x="107609" y="3719"/>
                </a:lnTo>
                <a:lnTo>
                  <a:pt x="107609" y="183"/>
                </a:lnTo>
                <a:close/>
                <a:moveTo>
                  <a:pt x="115376" y="183"/>
                </a:moveTo>
                <a:lnTo>
                  <a:pt x="115376" y="3719"/>
                </a:lnTo>
                <a:lnTo>
                  <a:pt x="111585" y="3719"/>
                </a:lnTo>
                <a:lnTo>
                  <a:pt x="111585" y="183"/>
                </a:lnTo>
                <a:close/>
                <a:moveTo>
                  <a:pt x="119351" y="183"/>
                </a:moveTo>
                <a:lnTo>
                  <a:pt x="119351" y="3719"/>
                </a:lnTo>
                <a:lnTo>
                  <a:pt x="115560" y="3719"/>
                </a:lnTo>
                <a:lnTo>
                  <a:pt x="115560" y="183"/>
                </a:lnTo>
                <a:close/>
                <a:moveTo>
                  <a:pt x="123326" y="183"/>
                </a:moveTo>
                <a:lnTo>
                  <a:pt x="123326" y="3719"/>
                </a:lnTo>
                <a:lnTo>
                  <a:pt x="119535" y="3719"/>
                </a:lnTo>
                <a:lnTo>
                  <a:pt x="119535" y="183"/>
                </a:lnTo>
                <a:close/>
                <a:moveTo>
                  <a:pt x="127301" y="183"/>
                </a:moveTo>
                <a:lnTo>
                  <a:pt x="127301" y="3719"/>
                </a:lnTo>
                <a:lnTo>
                  <a:pt x="123510" y="3719"/>
                </a:lnTo>
                <a:lnTo>
                  <a:pt x="123510" y="183"/>
                </a:lnTo>
                <a:close/>
                <a:moveTo>
                  <a:pt x="131277" y="183"/>
                </a:moveTo>
                <a:lnTo>
                  <a:pt x="131277" y="3719"/>
                </a:lnTo>
                <a:lnTo>
                  <a:pt x="127485" y="3719"/>
                </a:lnTo>
                <a:lnTo>
                  <a:pt x="127485" y="183"/>
                </a:lnTo>
                <a:close/>
                <a:moveTo>
                  <a:pt x="135252" y="183"/>
                </a:moveTo>
                <a:lnTo>
                  <a:pt x="135252" y="3719"/>
                </a:lnTo>
                <a:lnTo>
                  <a:pt x="131461" y="3719"/>
                </a:lnTo>
                <a:lnTo>
                  <a:pt x="131461" y="183"/>
                </a:lnTo>
                <a:close/>
                <a:moveTo>
                  <a:pt x="139227" y="183"/>
                </a:moveTo>
                <a:lnTo>
                  <a:pt x="139227" y="3719"/>
                </a:lnTo>
                <a:lnTo>
                  <a:pt x="135436" y="3719"/>
                </a:lnTo>
                <a:lnTo>
                  <a:pt x="135436" y="183"/>
                </a:lnTo>
                <a:close/>
                <a:moveTo>
                  <a:pt x="143202" y="183"/>
                </a:moveTo>
                <a:lnTo>
                  <a:pt x="143202" y="3719"/>
                </a:lnTo>
                <a:lnTo>
                  <a:pt x="139411" y="3719"/>
                </a:lnTo>
                <a:lnTo>
                  <a:pt x="139411" y="183"/>
                </a:lnTo>
                <a:close/>
                <a:moveTo>
                  <a:pt x="147177" y="183"/>
                </a:moveTo>
                <a:lnTo>
                  <a:pt x="147177" y="3719"/>
                </a:lnTo>
                <a:lnTo>
                  <a:pt x="143387" y="3719"/>
                </a:lnTo>
                <a:lnTo>
                  <a:pt x="143387" y="183"/>
                </a:lnTo>
                <a:close/>
                <a:moveTo>
                  <a:pt x="151224" y="183"/>
                </a:moveTo>
                <a:lnTo>
                  <a:pt x="151224" y="3719"/>
                </a:lnTo>
                <a:lnTo>
                  <a:pt x="147362" y="3719"/>
                </a:lnTo>
                <a:lnTo>
                  <a:pt x="147362" y="183"/>
                </a:lnTo>
                <a:close/>
                <a:moveTo>
                  <a:pt x="4068" y="3902"/>
                </a:moveTo>
                <a:lnTo>
                  <a:pt x="4068" y="7661"/>
                </a:lnTo>
                <a:lnTo>
                  <a:pt x="184" y="7661"/>
                </a:lnTo>
                <a:lnTo>
                  <a:pt x="184" y="3902"/>
                </a:lnTo>
                <a:close/>
                <a:moveTo>
                  <a:pt x="8043" y="3902"/>
                </a:moveTo>
                <a:lnTo>
                  <a:pt x="8043" y="7661"/>
                </a:lnTo>
                <a:lnTo>
                  <a:pt x="4252" y="7661"/>
                </a:lnTo>
                <a:lnTo>
                  <a:pt x="4252" y="3902"/>
                </a:lnTo>
                <a:close/>
                <a:moveTo>
                  <a:pt x="12018" y="3902"/>
                </a:moveTo>
                <a:lnTo>
                  <a:pt x="12018" y="7661"/>
                </a:lnTo>
                <a:lnTo>
                  <a:pt x="8227" y="7661"/>
                </a:lnTo>
                <a:lnTo>
                  <a:pt x="8227" y="3902"/>
                </a:lnTo>
                <a:close/>
                <a:moveTo>
                  <a:pt x="15993" y="3902"/>
                </a:moveTo>
                <a:lnTo>
                  <a:pt x="15993" y="7661"/>
                </a:lnTo>
                <a:lnTo>
                  <a:pt x="12202" y="7661"/>
                </a:lnTo>
                <a:lnTo>
                  <a:pt x="12202" y="3902"/>
                </a:lnTo>
                <a:close/>
                <a:moveTo>
                  <a:pt x="19968" y="3902"/>
                </a:moveTo>
                <a:lnTo>
                  <a:pt x="19968" y="7661"/>
                </a:lnTo>
                <a:lnTo>
                  <a:pt x="16177" y="7661"/>
                </a:lnTo>
                <a:lnTo>
                  <a:pt x="16177" y="3902"/>
                </a:lnTo>
                <a:close/>
                <a:moveTo>
                  <a:pt x="23944" y="3902"/>
                </a:moveTo>
                <a:lnTo>
                  <a:pt x="23944" y="7661"/>
                </a:lnTo>
                <a:lnTo>
                  <a:pt x="20153" y="7661"/>
                </a:lnTo>
                <a:lnTo>
                  <a:pt x="20153" y="3902"/>
                </a:lnTo>
                <a:close/>
                <a:moveTo>
                  <a:pt x="27919" y="3902"/>
                </a:moveTo>
                <a:lnTo>
                  <a:pt x="27919" y="7661"/>
                </a:lnTo>
                <a:lnTo>
                  <a:pt x="24129" y="7661"/>
                </a:lnTo>
                <a:lnTo>
                  <a:pt x="24129" y="3902"/>
                </a:lnTo>
                <a:close/>
                <a:moveTo>
                  <a:pt x="31895" y="3902"/>
                </a:moveTo>
                <a:lnTo>
                  <a:pt x="31895" y="7661"/>
                </a:lnTo>
                <a:lnTo>
                  <a:pt x="28104" y="7661"/>
                </a:lnTo>
                <a:lnTo>
                  <a:pt x="28104" y="3902"/>
                </a:lnTo>
                <a:close/>
                <a:moveTo>
                  <a:pt x="35870" y="3902"/>
                </a:moveTo>
                <a:lnTo>
                  <a:pt x="35870" y="7661"/>
                </a:lnTo>
                <a:lnTo>
                  <a:pt x="32079" y="7661"/>
                </a:lnTo>
                <a:lnTo>
                  <a:pt x="32079" y="3902"/>
                </a:lnTo>
                <a:close/>
                <a:moveTo>
                  <a:pt x="39845" y="3902"/>
                </a:moveTo>
                <a:lnTo>
                  <a:pt x="39845" y="7661"/>
                </a:lnTo>
                <a:lnTo>
                  <a:pt x="36054" y="7661"/>
                </a:lnTo>
                <a:lnTo>
                  <a:pt x="36054" y="3902"/>
                </a:lnTo>
                <a:close/>
                <a:moveTo>
                  <a:pt x="43821" y="3902"/>
                </a:moveTo>
                <a:lnTo>
                  <a:pt x="43821" y="7661"/>
                </a:lnTo>
                <a:lnTo>
                  <a:pt x="40029" y="7661"/>
                </a:lnTo>
                <a:lnTo>
                  <a:pt x="40029" y="3902"/>
                </a:lnTo>
                <a:close/>
                <a:moveTo>
                  <a:pt x="47796" y="3902"/>
                </a:moveTo>
                <a:lnTo>
                  <a:pt x="47796" y="7661"/>
                </a:lnTo>
                <a:lnTo>
                  <a:pt x="44005" y="7661"/>
                </a:lnTo>
                <a:lnTo>
                  <a:pt x="44005" y="3902"/>
                </a:lnTo>
                <a:close/>
                <a:moveTo>
                  <a:pt x="51771" y="3902"/>
                </a:moveTo>
                <a:lnTo>
                  <a:pt x="51771" y="7661"/>
                </a:lnTo>
                <a:lnTo>
                  <a:pt x="47980" y="7661"/>
                </a:lnTo>
                <a:lnTo>
                  <a:pt x="47980" y="3902"/>
                </a:lnTo>
                <a:close/>
                <a:moveTo>
                  <a:pt x="55746" y="3902"/>
                </a:moveTo>
                <a:lnTo>
                  <a:pt x="55746" y="7661"/>
                </a:lnTo>
                <a:lnTo>
                  <a:pt x="51956" y="7661"/>
                </a:lnTo>
                <a:lnTo>
                  <a:pt x="51956" y="3902"/>
                </a:lnTo>
                <a:close/>
                <a:moveTo>
                  <a:pt x="59721" y="3902"/>
                </a:moveTo>
                <a:lnTo>
                  <a:pt x="59721" y="7661"/>
                </a:lnTo>
                <a:lnTo>
                  <a:pt x="55931" y="7661"/>
                </a:lnTo>
                <a:lnTo>
                  <a:pt x="55931" y="3902"/>
                </a:lnTo>
                <a:close/>
                <a:moveTo>
                  <a:pt x="63696" y="3902"/>
                </a:moveTo>
                <a:lnTo>
                  <a:pt x="63696" y="7661"/>
                </a:lnTo>
                <a:lnTo>
                  <a:pt x="59906" y="7661"/>
                </a:lnTo>
                <a:lnTo>
                  <a:pt x="59906" y="3902"/>
                </a:lnTo>
                <a:close/>
                <a:moveTo>
                  <a:pt x="67672" y="3902"/>
                </a:moveTo>
                <a:lnTo>
                  <a:pt x="67672" y="7661"/>
                </a:lnTo>
                <a:lnTo>
                  <a:pt x="63881" y="7661"/>
                </a:lnTo>
                <a:lnTo>
                  <a:pt x="63881" y="3902"/>
                </a:lnTo>
                <a:close/>
                <a:moveTo>
                  <a:pt x="71648" y="3902"/>
                </a:moveTo>
                <a:lnTo>
                  <a:pt x="71648" y="7661"/>
                </a:lnTo>
                <a:lnTo>
                  <a:pt x="67857" y="7661"/>
                </a:lnTo>
                <a:lnTo>
                  <a:pt x="67857" y="3902"/>
                </a:lnTo>
                <a:close/>
                <a:moveTo>
                  <a:pt x="75623" y="3902"/>
                </a:moveTo>
                <a:lnTo>
                  <a:pt x="75623" y="7661"/>
                </a:lnTo>
                <a:lnTo>
                  <a:pt x="71832" y="7661"/>
                </a:lnTo>
                <a:lnTo>
                  <a:pt x="71832" y="3902"/>
                </a:lnTo>
                <a:close/>
                <a:moveTo>
                  <a:pt x="79598" y="3902"/>
                </a:moveTo>
                <a:lnTo>
                  <a:pt x="79598" y="7661"/>
                </a:lnTo>
                <a:lnTo>
                  <a:pt x="75807" y="7661"/>
                </a:lnTo>
                <a:lnTo>
                  <a:pt x="75807" y="3902"/>
                </a:lnTo>
                <a:close/>
                <a:moveTo>
                  <a:pt x="83573" y="3902"/>
                </a:moveTo>
                <a:lnTo>
                  <a:pt x="83573" y="7661"/>
                </a:lnTo>
                <a:lnTo>
                  <a:pt x="79782" y="7661"/>
                </a:lnTo>
                <a:lnTo>
                  <a:pt x="79782" y="3902"/>
                </a:lnTo>
                <a:close/>
                <a:moveTo>
                  <a:pt x="87549" y="3902"/>
                </a:moveTo>
                <a:lnTo>
                  <a:pt x="87549" y="7661"/>
                </a:lnTo>
                <a:lnTo>
                  <a:pt x="83757" y="7661"/>
                </a:lnTo>
                <a:lnTo>
                  <a:pt x="83757" y="3902"/>
                </a:lnTo>
                <a:close/>
                <a:moveTo>
                  <a:pt x="91524" y="3902"/>
                </a:moveTo>
                <a:lnTo>
                  <a:pt x="91524" y="7661"/>
                </a:lnTo>
                <a:lnTo>
                  <a:pt x="87733" y="7661"/>
                </a:lnTo>
                <a:lnTo>
                  <a:pt x="87733" y="3902"/>
                </a:lnTo>
                <a:close/>
                <a:moveTo>
                  <a:pt x="95499" y="3902"/>
                </a:moveTo>
                <a:lnTo>
                  <a:pt x="95499" y="7661"/>
                </a:lnTo>
                <a:lnTo>
                  <a:pt x="91708" y="7661"/>
                </a:lnTo>
                <a:lnTo>
                  <a:pt x="91708" y="3902"/>
                </a:lnTo>
                <a:close/>
                <a:moveTo>
                  <a:pt x="99474" y="3902"/>
                </a:moveTo>
                <a:lnTo>
                  <a:pt x="99474" y="7661"/>
                </a:lnTo>
                <a:lnTo>
                  <a:pt x="95684" y="7661"/>
                </a:lnTo>
                <a:lnTo>
                  <a:pt x="95684" y="3902"/>
                </a:lnTo>
                <a:close/>
                <a:moveTo>
                  <a:pt x="103449" y="3902"/>
                </a:moveTo>
                <a:lnTo>
                  <a:pt x="103449" y="7661"/>
                </a:lnTo>
                <a:lnTo>
                  <a:pt x="99659" y="7661"/>
                </a:lnTo>
                <a:lnTo>
                  <a:pt x="99659" y="3902"/>
                </a:lnTo>
                <a:close/>
                <a:moveTo>
                  <a:pt x="107424" y="3902"/>
                </a:moveTo>
                <a:lnTo>
                  <a:pt x="107424" y="7661"/>
                </a:lnTo>
                <a:lnTo>
                  <a:pt x="103634" y="7661"/>
                </a:lnTo>
                <a:lnTo>
                  <a:pt x="103634" y="3902"/>
                </a:lnTo>
                <a:close/>
                <a:moveTo>
                  <a:pt x="111400" y="3902"/>
                </a:moveTo>
                <a:lnTo>
                  <a:pt x="111400" y="7661"/>
                </a:lnTo>
                <a:lnTo>
                  <a:pt x="107609" y="7661"/>
                </a:lnTo>
                <a:lnTo>
                  <a:pt x="107609" y="3902"/>
                </a:lnTo>
                <a:close/>
                <a:moveTo>
                  <a:pt x="115376" y="3902"/>
                </a:moveTo>
                <a:lnTo>
                  <a:pt x="115376" y="7661"/>
                </a:lnTo>
                <a:lnTo>
                  <a:pt x="111585" y="7661"/>
                </a:lnTo>
                <a:lnTo>
                  <a:pt x="111585" y="3902"/>
                </a:lnTo>
                <a:close/>
                <a:moveTo>
                  <a:pt x="119351" y="3902"/>
                </a:moveTo>
                <a:lnTo>
                  <a:pt x="119351" y="7661"/>
                </a:lnTo>
                <a:lnTo>
                  <a:pt x="115560" y="7661"/>
                </a:lnTo>
                <a:lnTo>
                  <a:pt x="115560" y="3902"/>
                </a:lnTo>
                <a:close/>
                <a:moveTo>
                  <a:pt x="123326" y="3902"/>
                </a:moveTo>
                <a:lnTo>
                  <a:pt x="123326" y="7661"/>
                </a:lnTo>
                <a:lnTo>
                  <a:pt x="119535" y="7661"/>
                </a:lnTo>
                <a:lnTo>
                  <a:pt x="119535" y="3902"/>
                </a:lnTo>
                <a:close/>
                <a:moveTo>
                  <a:pt x="127301" y="3902"/>
                </a:moveTo>
                <a:lnTo>
                  <a:pt x="127301" y="7661"/>
                </a:lnTo>
                <a:lnTo>
                  <a:pt x="123510" y="7661"/>
                </a:lnTo>
                <a:lnTo>
                  <a:pt x="123510" y="3902"/>
                </a:lnTo>
                <a:close/>
                <a:moveTo>
                  <a:pt x="131277" y="3902"/>
                </a:moveTo>
                <a:lnTo>
                  <a:pt x="131277" y="7661"/>
                </a:lnTo>
                <a:lnTo>
                  <a:pt x="127485" y="7661"/>
                </a:lnTo>
                <a:lnTo>
                  <a:pt x="127485" y="3902"/>
                </a:lnTo>
                <a:close/>
                <a:moveTo>
                  <a:pt x="135252" y="3902"/>
                </a:moveTo>
                <a:lnTo>
                  <a:pt x="135252" y="7661"/>
                </a:lnTo>
                <a:lnTo>
                  <a:pt x="131461" y="7661"/>
                </a:lnTo>
                <a:lnTo>
                  <a:pt x="131461" y="3902"/>
                </a:lnTo>
                <a:close/>
                <a:moveTo>
                  <a:pt x="139227" y="3902"/>
                </a:moveTo>
                <a:lnTo>
                  <a:pt x="139227" y="7661"/>
                </a:lnTo>
                <a:lnTo>
                  <a:pt x="135436" y="7661"/>
                </a:lnTo>
                <a:lnTo>
                  <a:pt x="135436" y="3902"/>
                </a:lnTo>
                <a:close/>
                <a:moveTo>
                  <a:pt x="143202" y="3902"/>
                </a:moveTo>
                <a:lnTo>
                  <a:pt x="143202" y="7661"/>
                </a:lnTo>
                <a:lnTo>
                  <a:pt x="139411" y="7661"/>
                </a:lnTo>
                <a:lnTo>
                  <a:pt x="139411" y="3902"/>
                </a:lnTo>
                <a:close/>
                <a:moveTo>
                  <a:pt x="147177" y="3902"/>
                </a:moveTo>
                <a:lnTo>
                  <a:pt x="147177" y="7661"/>
                </a:lnTo>
                <a:lnTo>
                  <a:pt x="143387" y="7661"/>
                </a:lnTo>
                <a:lnTo>
                  <a:pt x="143387" y="3902"/>
                </a:lnTo>
                <a:close/>
                <a:moveTo>
                  <a:pt x="151224" y="3902"/>
                </a:moveTo>
                <a:lnTo>
                  <a:pt x="151224" y="7661"/>
                </a:lnTo>
                <a:lnTo>
                  <a:pt x="147362" y="7661"/>
                </a:lnTo>
                <a:lnTo>
                  <a:pt x="147362" y="3902"/>
                </a:lnTo>
                <a:close/>
                <a:moveTo>
                  <a:pt x="4068" y="7844"/>
                </a:moveTo>
                <a:lnTo>
                  <a:pt x="4068" y="11605"/>
                </a:lnTo>
                <a:lnTo>
                  <a:pt x="184" y="11605"/>
                </a:lnTo>
                <a:lnTo>
                  <a:pt x="184" y="7844"/>
                </a:lnTo>
                <a:close/>
                <a:moveTo>
                  <a:pt x="8043" y="7844"/>
                </a:moveTo>
                <a:lnTo>
                  <a:pt x="8043" y="11605"/>
                </a:lnTo>
                <a:lnTo>
                  <a:pt x="4252" y="11605"/>
                </a:lnTo>
                <a:lnTo>
                  <a:pt x="4252" y="7844"/>
                </a:lnTo>
                <a:close/>
                <a:moveTo>
                  <a:pt x="12018" y="7844"/>
                </a:moveTo>
                <a:lnTo>
                  <a:pt x="12018" y="11605"/>
                </a:lnTo>
                <a:lnTo>
                  <a:pt x="8227" y="11605"/>
                </a:lnTo>
                <a:lnTo>
                  <a:pt x="8227" y="7844"/>
                </a:lnTo>
                <a:close/>
                <a:moveTo>
                  <a:pt x="15993" y="7844"/>
                </a:moveTo>
                <a:lnTo>
                  <a:pt x="15993" y="11605"/>
                </a:lnTo>
                <a:lnTo>
                  <a:pt x="12202" y="11605"/>
                </a:lnTo>
                <a:lnTo>
                  <a:pt x="12202" y="7844"/>
                </a:lnTo>
                <a:close/>
                <a:moveTo>
                  <a:pt x="19968" y="7844"/>
                </a:moveTo>
                <a:lnTo>
                  <a:pt x="19968" y="11605"/>
                </a:lnTo>
                <a:lnTo>
                  <a:pt x="16177" y="11605"/>
                </a:lnTo>
                <a:lnTo>
                  <a:pt x="16177" y="7844"/>
                </a:lnTo>
                <a:close/>
                <a:moveTo>
                  <a:pt x="23944" y="7844"/>
                </a:moveTo>
                <a:lnTo>
                  <a:pt x="23944" y="11605"/>
                </a:lnTo>
                <a:lnTo>
                  <a:pt x="20153" y="11605"/>
                </a:lnTo>
                <a:lnTo>
                  <a:pt x="20153" y="7844"/>
                </a:lnTo>
                <a:close/>
                <a:moveTo>
                  <a:pt x="27919" y="7844"/>
                </a:moveTo>
                <a:lnTo>
                  <a:pt x="27919" y="11605"/>
                </a:lnTo>
                <a:lnTo>
                  <a:pt x="24129" y="11605"/>
                </a:lnTo>
                <a:lnTo>
                  <a:pt x="24129" y="7844"/>
                </a:lnTo>
                <a:close/>
                <a:moveTo>
                  <a:pt x="31895" y="7844"/>
                </a:moveTo>
                <a:lnTo>
                  <a:pt x="31895" y="11605"/>
                </a:lnTo>
                <a:lnTo>
                  <a:pt x="28104" y="11605"/>
                </a:lnTo>
                <a:lnTo>
                  <a:pt x="28104" y="7844"/>
                </a:lnTo>
                <a:close/>
                <a:moveTo>
                  <a:pt x="35870" y="7844"/>
                </a:moveTo>
                <a:lnTo>
                  <a:pt x="35870" y="11605"/>
                </a:lnTo>
                <a:lnTo>
                  <a:pt x="32079" y="11605"/>
                </a:lnTo>
                <a:lnTo>
                  <a:pt x="32079" y="7844"/>
                </a:lnTo>
                <a:close/>
                <a:moveTo>
                  <a:pt x="39845" y="7844"/>
                </a:moveTo>
                <a:lnTo>
                  <a:pt x="39845" y="11605"/>
                </a:lnTo>
                <a:lnTo>
                  <a:pt x="36054" y="11605"/>
                </a:lnTo>
                <a:lnTo>
                  <a:pt x="36054" y="7844"/>
                </a:lnTo>
                <a:close/>
                <a:moveTo>
                  <a:pt x="43821" y="7844"/>
                </a:moveTo>
                <a:lnTo>
                  <a:pt x="43821" y="11605"/>
                </a:lnTo>
                <a:lnTo>
                  <a:pt x="40029" y="11605"/>
                </a:lnTo>
                <a:lnTo>
                  <a:pt x="40029" y="7844"/>
                </a:lnTo>
                <a:close/>
                <a:moveTo>
                  <a:pt x="47796" y="7844"/>
                </a:moveTo>
                <a:lnTo>
                  <a:pt x="47796" y="11605"/>
                </a:lnTo>
                <a:lnTo>
                  <a:pt x="44005" y="11605"/>
                </a:lnTo>
                <a:lnTo>
                  <a:pt x="44005" y="7844"/>
                </a:lnTo>
                <a:close/>
                <a:moveTo>
                  <a:pt x="51771" y="7844"/>
                </a:moveTo>
                <a:lnTo>
                  <a:pt x="51771" y="11605"/>
                </a:lnTo>
                <a:lnTo>
                  <a:pt x="47980" y="11605"/>
                </a:lnTo>
                <a:lnTo>
                  <a:pt x="47980" y="7844"/>
                </a:lnTo>
                <a:close/>
                <a:moveTo>
                  <a:pt x="55746" y="7844"/>
                </a:moveTo>
                <a:lnTo>
                  <a:pt x="55746" y="11605"/>
                </a:lnTo>
                <a:lnTo>
                  <a:pt x="51956" y="11605"/>
                </a:lnTo>
                <a:lnTo>
                  <a:pt x="51956" y="7844"/>
                </a:lnTo>
                <a:close/>
                <a:moveTo>
                  <a:pt x="59721" y="7844"/>
                </a:moveTo>
                <a:lnTo>
                  <a:pt x="59721" y="11605"/>
                </a:lnTo>
                <a:lnTo>
                  <a:pt x="55931" y="11605"/>
                </a:lnTo>
                <a:lnTo>
                  <a:pt x="55931" y="7844"/>
                </a:lnTo>
                <a:close/>
                <a:moveTo>
                  <a:pt x="63696" y="7844"/>
                </a:moveTo>
                <a:lnTo>
                  <a:pt x="63696" y="11605"/>
                </a:lnTo>
                <a:lnTo>
                  <a:pt x="59906" y="11605"/>
                </a:lnTo>
                <a:lnTo>
                  <a:pt x="59906" y="7844"/>
                </a:lnTo>
                <a:close/>
                <a:moveTo>
                  <a:pt x="67672" y="7844"/>
                </a:moveTo>
                <a:lnTo>
                  <a:pt x="67672" y="11605"/>
                </a:lnTo>
                <a:lnTo>
                  <a:pt x="63881" y="11605"/>
                </a:lnTo>
                <a:lnTo>
                  <a:pt x="63881" y="7844"/>
                </a:lnTo>
                <a:close/>
                <a:moveTo>
                  <a:pt x="71648" y="7844"/>
                </a:moveTo>
                <a:lnTo>
                  <a:pt x="71648" y="11605"/>
                </a:lnTo>
                <a:lnTo>
                  <a:pt x="67857" y="11605"/>
                </a:lnTo>
                <a:lnTo>
                  <a:pt x="67857" y="7844"/>
                </a:lnTo>
                <a:close/>
                <a:moveTo>
                  <a:pt x="75623" y="7844"/>
                </a:moveTo>
                <a:lnTo>
                  <a:pt x="75623" y="11605"/>
                </a:lnTo>
                <a:lnTo>
                  <a:pt x="71832" y="11605"/>
                </a:lnTo>
                <a:lnTo>
                  <a:pt x="71832" y="7844"/>
                </a:lnTo>
                <a:close/>
                <a:moveTo>
                  <a:pt x="79598" y="7844"/>
                </a:moveTo>
                <a:lnTo>
                  <a:pt x="79598" y="11605"/>
                </a:lnTo>
                <a:lnTo>
                  <a:pt x="75807" y="11605"/>
                </a:lnTo>
                <a:lnTo>
                  <a:pt x="75807" y="7844"/>
                </a:lnTo>
                <a:close/>
                <a:moveTo>
                  <a:pt x="83573" y="7844"/>
                </a:moveTo>
                <a:lnTo>
                  <a:pt x="83573" y="11605"/>
                </a:lnTo>
                <a:lnTo>
                  <a:pt x="79782" y="11605"/>
                </a:lnTo>
                <a:lnTo>
                  <a:pt x="79782" y="7844"/>
                </a:lnTo>
                <a:close/>
                <a:moveTo>
                  <a:pt x="87549" y="7844"/>
                </a:moveTo>
                <a:lnTo>
                  <a:pt x="87549" y="11605"/>
                </a:lnTo>
                <a:lnTo>
                  <a:pt x="83757" y="11605"/>
                </a:lnTo>
                <a:lnTo>
                  <a:pt x="83757" y="7844"/>
                </a:lnTo>
                <a:close/>
                <a:moveTo>
                  <a:pt x="91524" y="7844"/>
                </a:moveTo>
                <a:lnTo>
                  <a:pt x="91524" y="11605"/>
                </a:lnTo>
                <a:lnTo>
                  <a:pt x="87733" y="11605"/>
                </a:lnTo>
                <a:lnTo>
                  <a:pt x="87733" y="7844"/>
                </a:lnTo>
                <a:close/>
                <a:moveTo>
                  <a:pt x="95499" y="7844"/>
                </a:moveTo>
                <a:lnTo>
                  <a:pt x="95499" y="11605"/>
                </a:lnTo>
                <a:lnTo>
                  <a:pt x="91708" y="11605"/>
                </a:lnTo>
                <a:lnTo>
                  <a:pt x="91708" y="7844"/>
                </a:lnTo>
                <a:close/>
                <a:moveTo>
                  <a:pt x="99474" y="7844"/>
                </a:moveTo>
                <a:lnTo>
                  <a:pt x="99474" y="11605"/>
                </a:lnTo>
                <a:lnTo>
                  <a:pt x="95684" y="11605"/>
                </a:lnTo>
                <a:lnTo>
                  <a:pt x="95684" y="7844"/>
                </a:lnTo>
                <a:close/>
                <a:moveTo>
                  <a:pt x="103449" y="7844"/>
                </a:moveTo>
                <a:lnTo>
                  <a:pt x="103449" y="11605"/>
                </a:lnTo>
                <a:lnTo>
                  <a:pt x="99659" y="11605"/>
                </a:lnTo>
                <a:lnTo>
                  <a:pt x="99659" y="7844"/>
                </a:lnTo>
                <a:close/>
                <a:moveTo>
                  <a:pt x="107424" y="7844"/>
                </a:moveTo>
                <a:lnTo>
                  <a:pt x="107424" y="11605"/>
                </a:lnTo>
                <a:lnTo>
                  <a:pt x="103634" y="11605"/>
                </a:lnTo>
                <a:lnTo>
                  <a:pt x="103634" y="7844"/>
                </a:lnTo>
                <a:close/>
                <a:moveTo>
                  <a:pt x="111400" y="7844"/>
                </a:moveTo>
                <a:lnTo>
                  <a:pt x="111400" y="11605"/>
                </a:lnTo>
                <a:lnTo>
                  <a:pt x="107609" y="11605"/>
                </a:lnTo>
                <a:lnTo>
                  <a:pt x="107609" y="7844"/>
                </a:lnTo>
                <a:close/>
                <a:moveTo>
                  <a:pt x="115376" y="7844"/>
                </a:moveTo>
                <a:lnTo>
                  <a:pt x="115376" y="11605"/>
                </a:lnTo>
                <a:lnTo>
                  <a:pt x="111585" y="11605"/>
                </a:lnTo>
                <a:lnTo>
                  <a:pt x="111585" y="7844"/>
                </a:lnTo>
                <a:close/>
                <a:moveTo>
                  <a:pt x="119351" y="7844"/>
                </a:moveTo>
                <a:lnTo>
                  <a:pt x="119351" y="11605"/>
                </a:lnTo>
                <a:lnTo>
                  <a:pt x="115560" y="11605"/>
                </a:lnTo>
                <a:lnTo>
                  <a:pt x="115560" y="7844"/>
                </a:lnTo>
                <a:close/>
                <a:moveTo>
                  <a:pt x="123326" y="7844"/>
                </a:moveTo>
                <a:lnTo>
                  <a:pt x="123326" y="11605"/>
                </a:lnTo>
                <a:lnTo>
                  <a:pt x="119535" y="11605"/>
                </a:lnTo>
                <a:lnTo>
                  <a:pt x="119535" y="7844"/>
                </a:lnTo>
                <a:close/>
                <a:moveTo>
                  <a:pt x="127301" y="7844"/>
                </a:moveTo>
                <a:lnTo>
                  <a:pt x="127301" y="11605"/>
                </a:lnTo>
                <a:lnTo>
                  <a:pt x="123510" y="11605"/>
                </a:lnTo>
                <a:lnTo>
                  <a:pt x="123510" y="7844"/>
                </a:lnTo>
                <a:close/>
                <a:moveTo>
                  <a:pt x="131277" y="7844"/>
                </a:moveTo>
                <a:lnTo>
                  <a:pt x="131277" y="11605"/>
                </a:lnTo>
                <a:lnTo>
                  <a:pt x="127485" y="11605"/>
                </a:lnTo>
                <a:lnTo>
                  <a:pt x="127485" y="7844"/>
                </a:lnTo>
                <a:close/>
                <a:moveTo>
                  <a:pt x="135252" y="7844"/>
                </a:moveTo>
                <a:lnTo>
                  <a:pt x="135252" y="11605"/>
                </a:lnTo>
                <a:lnTo>
                  <a:pt x="131461" y="11605"/>
                </a:lnTo>
                <a:lnTo>
                  <a:pt x="131461" y="7844"/>
                </a:lnTo>
                <a:close/>
                <a:moveTo>
                  <a:pt x="139227" y="7844"/>
                </a:moveTo>
                <a:lnTo>
                  <a:pt x="139227" y="11605"/>
                </a:lnTo>
                <a:lnTo>
                  <a:pt x="135436" y="11605"/>
                </a:lnTo>
                <a:lnTo>
                  <a:pt x="135436" y="7844"/>
                </a:lnTo>
                <a:close/>
                <a:moveTo>
                  <a:pt x="143202" y="7844"/>
                </a:moveTo>
                <a:lnTo>
                  <a:pt x="143202" y="11605"/>
                </a:lnTo>
                <a:lnTo>
                  <a:pt x="139411" y="11605"/>
                </a:lnTo>
                <a:lnTo>
                  <a:pt x="139411" y="7844"/>
                </a:lnTo>
                <a:close/>
                <a:moveTo>
                  <a:pt x="147177" y="7844"/>
                </a:moveTo>
                <a:lnTo>
                  <a:pt x="147177" y="11605"/>
                </a:lnTo>
                <a:lnTo>
                  <a:pt x="143387" y="11605"/>
                </a:lnTo>
                <a:lnTo>
                  <a:pt x="143387" y="7844"/>
                </a:lnTo>
                <a:close/>
                <a:moveTo>
                  <a:pt x="151224" y="7844"/>
                </a:moveTo>
                <a:lnTo>
                  <a:pt x="151224" y="11605"/>
                </a:lnTo>
                <a:lnTo>
                  <a:pt x="147362" y="11605"/>
                </a:lnTo>
                <a:lnTo>
                  <a:pt x="147362" y="7844"/>
                </a:lnTo>
                <a:close/>
                <a:moveTo>
                  <a:pt x="4068" y="11788"/>
                </a:moveTo>
                <a:lnTo>
                  <a:pt x="4068" y="15547"/>
                </a:lnTo>
                <a:lnTo>
                  <a:pt x="184" y="15547"/>
                </a:lnTo>
                <a:lnTo>
                  <a:pt x="184" y="11788"/>
                </a:lnTo>
                <a:close/>
                <a:moveTo>
                  <a:pt x="8043" y="11788"/>
                </a:moveTo>
                <a:lnTo>
                  <a:pt x="8043" y="15547"/>
                </a:lnTo>
                <a:lnTo>
                  <a:pt x="4252" y="15547"/>
                </a:lnTo>
                <a:lnTo>
                  <a:pt x="4252" y="11788"/>
                </a:lnTo>
                <a:close/>
                <a:moveTo>
                  <a:pt x="12018" y="11788"/>
                </a:moveTo>
                <a:lnTo>
                  <a:pt x="12018" y="15547"/>
                </a:lnTo>
                <a:lnTo>
                  <a:pt x="8227" y="15547"/>
                </a:lnTo>
                <a:lnTo>
                  <a:pt x="8227" y="11788"/>
                </a:lnTo>
                <a:close/>
                <a:moveTo>
                  <a:pt x="15993" y="11788"/>
                </a:moveTo>
                <a:lnTo>
                  <a:pt x="15993" y="15547"/>
                </a:lnTo>
                <a:lnTo>
                  <a:pt x="12202" y="15547"/>
                </a:lnTo>
                <a:lnTo>
                  <a:pt x="12202" y="11788"/>
                </a:lnTo>
                <a:close/>
                <a:moveTo>
                  <a:pt x="19968" y="11788"/>
                </a:moveTo>
                <a:lnTo>
                  <a:pt x="19968" y="15547"/>
                </a:lnTo>
                <a:lnTo>
                  <a:pt x="16177" y="15547"/>
                </a:lnTo>
                <a:lnTo>
                  <a:pt x="16177" y="11788"/>
                </a:lnTo>
                <a:close/>
                <a:moveTo>
                  <a:pt x="23944" y="11788"/>
                </a:moveTo>
                <a:lnTo>
                  <a:pt x="23944" y="15547"/>
                </a:lnTo>
                <a:lnTo>
                  <a:pt x="20153" y="15547"/>
                </a:lnTo>
                <a:lnTo>
                  <a:pt x="20153" y="11788"/>
                </a:lnTo>
                <a:close/>
                <a:moveTo>
                  <a:pt x="27919" y="11788"/>
                </a:moveTo>
                <a:lnTo>
                  <a:pt x="27919" y="15547"/>
                </a:lnTo>
                <a:lnTo>
                  <a:pt x="24129" y="15547"/>
                </a:lnTo>
                <a:lnTo>
                  <a:pt x="24129" y="11788"/>
                </a:lnTo>
                <a:close/>
                <a:moveTo>
                  <a:pt x="31895" y="11788"/>
                </a:moveTo>
                <a:lnTo>
                  <a:pt x="31895" y="15547"/>
                </a:lnTo>
                <a:lnTo>
                  <a:pt x="28104" y="15547"/>
                </a:lnTo>
                <a:lnTo>
                  <a:pt x="28104" y="11788"/>
                </a:lnTo>
                <a:close/>
                <a:moveTo>
                  <a:pt x="35870" y="11788"/>
                </a:moveTo>
                <a:lnTo>
                  <a:pt x="35870" y="15547"/>
                </a:lnTo>
                <a:lnTo>
                  <a:pt x="32079" y="15547"/>
                </a:lnTo>
                <a:lnTo>
                  <a:pt x="32079" y="11788"/>
                </a:lnTo>
                <a:close/>
                <a:moveTo>
                  <a:pt x="39845" y="11788"/>
                </a:moveTo>
                <a:lnTo>
                  <a:pt x="39845" y="15547"/>
                </a:lnTo>
                <a:lnTo>
                  <a:pt x="36054" y="15547"/>
                </a:lnTo>
                <a:lnTo>
                  <a:pt x="36054" y="11788"/>
                </a:lnTo>
                <a:close/>
                <a:moveTo>
                  <a:pt x="43821" y="11788"/>
                </a:moveTo>
                <a:lnTo>
                  <a:pt x="43821" y="15547"/>
                </a:lnTo>
                <a:lnTo>
                  <a:pt x="40029" y="15547"/>
                </a:lnTo>
                <a:lnTo>
                  <a:pt x="40029" y="11788"/>
                </a:lnTo>
                <a:close/>
                <a:moveTo>
                  <a:pt x="47796" y="11788"/>
                </a:moveTo>
                <a:lnTo>
                  <a:pt x="47796" y="15547"/>
                </a:lnTo>
                <a:lnTo>
                  <a:pt x="44005" y="15547"/>
                </a:lnTo>
                <a:lnTo>
                  <a:pt x="44005" y="11788"/>
                </a:lnTo>
                <a:close/>
                <a:moveTo>
                  <a:pt x="51771" y="11788"/>
                </a:moveTo>
                <a:lnTo>
                  <a:pt x="51771" y="15547"/>
                </a:lnTo>
                <a:lnTo>
                  <a:pt x="47980" y="15547"/>
                </a:lnTo>
                <a:lnTo>
                  <a:pt x="47980" y="11788"/>
                </a:lnTo>
                <a:close/>
                <a:moveTo>
                  <a:pt x="55746" y="11788"/>
                </a:moveTo>
                <a:lnTo>
                  <a:pt x="55746" y="15547"/>
                </a:lnTo>
                <a:lnTo>
                  <a:pt x="51956" y="15547"/>
                </a:lnTo>
                <a:lnTo>
                  <a:pt x="51956" y="11788"/>
                </a:lnTo>
                <a:close/>
                <a:moveTo>
                  <a:pt x="59721" y="11788"/>
                </a:moveTo>
                <a:lnTo>
                  <a:pt x="59721" y="15547"/>
                </a:lnTo>
                <a:lnTo>
                  <a:pt x="55931" y="15547"/>
                </a:lnTo>
                <a:lnTo>
                  <a:pt x="55931" y="11788"/>
                </a:lnTo>
                <a:close/>
                <a:moveTo>
                  <a:pt x="63696" y="11788"/>
                </a:moveTo>
                <a:lnTo>
                  <a:pt x="63696" y="15547"/>
                </a:lnTo>
                <a:lnTo>
                  <a:pt x="59906" y="15547"/>
                </a:lnTo>
                <a:lnTo>
                  <a:pt x="59906" y="11788"/>
                </a:lnTo>
                <a:close/>
                <a:moveTo>
                  <a:pt x="67672" y="11788"/>
                </a:moveTo>
                <a:lnTo>
                  <a:pt x="67672" y="15547"/>
                </a:lnTo>
                <a:lnTo>
                  <a:pt x="63881" y="15547"/>
                </a:lnTo>
                <a:lnTo>
                  <a:pt x="63881" y="11788"/>
                </a:lnTo>
                <a:close/>
                <a:moveTo>
                  <a:pt x="71648" y="11788"/>
                </a:moveTo>
                <a:lnTo>
                  <a:pt x="71648" y="15547"/>
                </a:lnTo>
                <a:lnTo>
                  <a:pt x="67857" y="15547"/>
                </a:lnTo>
                <a:lnTo>
                  <a:pt x="67857" y="11788"/>
                </a:lnTo>
                <a:close/>
                <a:moveTo>
                  <a:pt x="75623" y="11788"/>
                </a:moveTo>
                <a:lnTo>
                  <a:pt x="75623" y="15547"/>
                </a:lnTo>
                <a:lnTo>
                  <a:pt x="71832" y="15547"/>
                </a:lnTo>
                <a:lnTo>
                  <a:pt x="71832" y="11788"/>
                </a:lnTo>
                <a:close/>
                <a:moveTo>
                  <a:pt x="79598" y="11788"/>
                </a:moveTo>
                <a:lnTo>
                  <a:pt x="79598" y="15547"/>
                </a:lnTo>
                <a:lnTo>
                  <a:pt x="75807" y="15547"/>
                </a:lnTo>
                <a:lnTo>
                  <a:pt x="75807" y="11788"/>
                </a:lnTo>
                <a:close/>
                <a:moveTo>
                  <a:pt x="83573" y="11788"/>
                </a:moveTo>
                <a:lnTo>
                  <a:pt x="83573" y="15547"/>
                </a:lnTo>
                <a:lnTo>
                  <a:pt x="79782" y="15547"/>
                </a:lnTo>
                <a:lnTo>
                  <a:pt x="79782" y="11788"/>
                </a:lnTo>
                <a:close/>
                <a:moveTo>
                  <a:pt x="87549" y="11788"/>
                </a:moveTo>
                <a:lnTo>
                  <a:pt x="87549" y="15547"/>
                </a:lnTo>
                <a:lnTo>
                  <a:pt x="83757" y="15547"/>
                </a:lnTo>
                <a:lnTo>
                  <a:pt x="83757" y="11788"/>
                </a:lnTo>
                <a:close/>
                <a:moveTo>
                  <a:pt x="91524" y="11788"/>
                </a:moveTo>
                <a:lnTo>
                  <a:pt x="91524" y="15547"/>
                </a:lnTo>
                <a:lnTo>
                  <a:pt x="87733" y="15547"/>
                </a:lnTo>
                <a:lnTo>
                  <a:pt x="87733" y="11788"/>
                </a:lnTo>
                <a:close/>
                <a:moveTo>
                  <a:pt x="95499" y="11788"/>
                </a:moveTo>
                <a:lnTo>
                  <a:pt x="95499" y="15547"/>
                </a:lnTo>
                <a:lnTo>
                  <a:pt x="91708" y="15547"/>
                </a:lnTo>
                <a:lnTo>
                  <a:pt x="91708" y="11788"/>
                </a:lnTo>
                <a:close/>
                <a:moveTo>
                  <a:pt x="99474" y="11788"/>
                </a:moveTo>
                <a:lnTo>
                  <a:pt x="99474" y="15547"/>
                </a:lnTo>
                <a:lnTo>
                  <a:pt x="95684" y="15547"/>
                </a:lnTo>
                <a:lnTo>
                  <a:pt x="95684" y="11788"/>
                </a:lnTo>
                <a:close/>
                <a:moveTo>
                  <a:pt x="103449" y="11788"/>
                </a:moveTo>
                <a:lnTo>
                  <a:pt x="103449" y="15547"/>
                </a:lnTo>
                <a:lnTo>
                  <a:pt x="99659" y="15547"/>
                </a:lnTo>
                <a:lnTo>
                  <a:pt x="99659" y="11788"/>
                </a:lnTo>
                <a:close/>
                <a:moveTo>
                  <a:pt x="107424" y="11788"/>
                </a:moveTo>
                <a:lnTo>
                  <a:pt x="107424" y="15547"/>
                </a:lnTo>
                <a:lnTo>
                  <a:pt x="103634" y="15547"/>
                </a:lnTo>
                <a:lnTo>
                  <a:pt x="103634" y="11788"/>
                </a:lnTo>
                <a:close/>
                <a:moveTo>
                  <a:pt x="111400" y="11788"/>
                </a:moveTo>
                <a:lnTo>
                  <a:pt x="111400" y="15547"/>
                </a:lnTo>
                <a:lnTo>
                  <a:pt x="107609" y="15547"/>
                </a:lnTo>
                <a:lnTo>
                  <a:pt x="107609" y="11788"/>
                </a:lnTo>
                <a:close/>
                <a:moveTo>
                  <a:pt x="115376" y="11788"/>
                </a:moveTo>
                <a:lnTo>
                  <a:pt x="115376" y="15547"/>
                </a:lnTo>
                <a:lnTo>
                  <a:pt x="111585" y="15547"/>
                </a:lnTo>
                <a:lnTo>
                  <a:pt x="111585" y="11788"/>
                </a:lnTo>
                <a:close/>
                <a:moveTo>
                  <a:pt x="119351" y="11788"/>
                </a:moveTo>
                <a:lnTo>
                  <a:pt x="119351" y="15547"/>
                </a:lnTo>
                <a:lnTo>
                  <a:pt x="115560" y="15547"/>
                </a:lnTo>
                <a:lnTo>
                  <a:pt x="115560" y="11788"/>
                </a:lnTo>
                <a:close/>
                <a:moveTo>
                  <a:pt x="123326" y="11788"/>
                </a:moveTo>
                <a:lnTo>
                  <a:pt x="123326" y="15547"/>
                </a:lnTo>
                <a:lnTo>
                  <a:pt x="119535" y="15547"/>
                </a:lnTo>
                <a:lnTo>
                  <a:pt x="119535" y="11788"/>
                </a:lnTo>
                <a:close/>
                <a:moveTo>
                  <a:pt x="127301" y="11788"/>
                </a:moveTo>
                <a:lnTo>
                  <a:pt x="127301" y="15547"/>
                </a:lnTo>
                <a:lnTo>
                  <a:pt x="123510" y="15547"/>
                </a:lnTo>
                <a:lnTo>
                  <a:pt x="123510" y="11788"/>
                </a:lnTo>
                <a:close/>
                <a:moveTo>
                  <a:pt x="131277" y="11788"/>
                </a:moveTo>
                <a:lnTo>
                  <a:pt x="131277" y="15547"/>
                </a:lnTo>
                <a:lnTo>
                  <a:pt x="127485" y="15547"/>
                </a:lnTo>
                <a:lnTo>
                  <a:pt x="127485" y="11788"/>
                </a:lnTo>
                <a:close/>
                <a:moveTo>
                  <a:pt x="135252" y="11788"/>
                </a:moveTo>
                <a:lnTo>
                  <a:pt x="135252" y="15547"/>
                </a:lnTo>
                <a:lnTo>
                  <a:pt x="131461" y="15547"/>
                </a:lnTo>
                <a:lnTo>
                  <a:pt x="131461" y="11788"/>
                </a:lnTo>
                <a:close/>
                <a:moveTo>
                  <a:pt x="139227" y="11788"/>
                </a:moveTo>
                <a:lnTo>
                  <a:pt x="139227" y="15547"/>
                </a:lnTo>
                <a:lnTo>
                  <a:pt x="135436" y="15547"/>
                </a:lnTo>
                <a:lnTo>
                  <a:pt x="135436" y="11788"/>
                </a:lnTo>
                <a:close/>
                <a:moveTo>
                  <a:pt x="143202" y="11788"/>
                </a:moveTo>
                <a:lnTo>
                  <a:pt x="143202" y="15547"/>
                </a:lnTo>
                <a:lnTo>
                  <a:pt x="139411" y="15547"/>
                </a:lnTo>
                <a:lnTo>
                  <a:pt x="139411" y="11788"/>
                </a:lnTo>
                <a:close/>
                <a:moveTo>
                  <a:pt x="147177" y="11788"/>
                </a:moveTo>
                <a:lnTo>
                  <a:pt x="147177" y="15547"/>
                </a:lnTo>
                <a:lnTo>
                  <a:pt x="143387" y="15547"/>
                </a:lnTo>
                <a:lnTo>
                  <a:pt x="143387" y="11788"/>
                </a:lnTo>
                <a:close/>
                <a:moveTo>
                  <a:pt x="151224" y="11788"/>
                </a:moveTo>
                <a:lnTo>
                  <a:pt x="151224" y="15547"/>
                </a:lnTo>
                <a:lnTo>
                  <a:pt x="147362" y="15547"/>
                </a:lnTo>
                <a:lnTo>
                  <a:pt x="147362" y="11788"/>
                </a:lnTo>
                <a:close/>
                <a:moveTo>
                  <a:pt x="4068" y="15730"/>
                </a:moveTo>
                <a:lnTo>
                  <a:pt x="4068" y="19490"/>
                </a:lnTo>
                <a:lnTo>
                  <a:pt x="184" y="19490"/>
                </a:lnTo>
                <a:lnTo>
                  <a:pt x="184" y="15730"/>
                </a:lnTo>
                <a:close/>
                <a:moveTo>
                  <a:pt x="8043" y="15730"/>
                </a:moveTo>
                <a:lnTo>
                  <a:pt x="8043" y="19490"/>
                </a:lnTo>
                <a:lnTo>
                  <a:pt x="4252" y="19490"/>
                </a:lnTo>
                <a:lnTo>
                  <a:pt x="4252" y="15730"/>
                </a:lnTo>
                <a:close/>
                <a:moveTo>
                  <a:pt x="12018" y="15730"/>
                </a:moveTo>
                <a:lnTo>
                  <a:pt x="12018" y="19490"/>
                </a:lnTo>
                <a:lnTo>
                  <a:pt x="8227" y="19490"/>
                </a:lnTo>
                <a:lnTo>
                  <a:pt x="8227" y="15730"/>
                </a:lnTo>
                <a:close/>
                <a:moveTo>
                  <a:pt x="15993" y="15730"/>
                </a:moveTo>
                <a:lnTo>
                  <a:pt x="15993" y="19490"/>
                </a:lnTo>
                <a:lnTo>
                  <a:pt x="12202" y="19490"/>
                </a:lnTo>
                <a:lnTo>
                  <a:pt x="12202" y="15730"/>
                </a:lnTo>
                <a:close/>
                <a:moveTo>
                  <a:pt x="19968" y="15730"/>
                </a:moveTo>
                <a:lnTo>
                  <a:pt x="19968" y="19490"/>
                </a:lnTo>
                <a:lnTo>
                  <a:pt x="16177" y="19490"/>
                </a:lnTo>
                <a:lnTo>
                  <a:pt x="16177" y="15730"/>
                </a:lnTo>
                <a:close/>
                <a:moveTo>
                  <a:pt x="23944" y="15730"/>
                </a:moveTo>
                <a:lnTo>
                  <a:pt x="23944" y="19490"/>
                </a:lnTo>
                <a:lnTo>
                  <a:pt x="20153" y="19490"/>
                </a:lnTo>
                <a:lnTo>
                  <a:pt x="20153" y="15730"/>
                </a:lnTo>
                <a:close/>
                <a:moveTo>
                  <a:pt x="27919" y="15730"/>
                </a:moveTo>
                <a:lnTo>
                  <a:pt x="27919" y="19490"/>
                </a:lnTo>
                <a:lnTo>
                  <a:pt x="24129" y="19490"/>
                </a:lnTo>
                <a:lnTo>
                  <a:pt x="24129" y="15730"/>
                </a:lnTo>
                <a:close/>
                <a:moveTo>
                  <a:pt x="31895" y="15730"/>
                </a:moveTo>
                <a:lnTo>
                  <a:pt x="31895" y="19490"/>
                </a:lnTo>
                <a:lnTo>
                  <a:pt x="28104" y="19490"/>
                </a:lnTo>
                <a:lnTo>
                  <a:pt x="28104" y="15730"/>
                </a:lnTo>
                <a:close/>
                <a:moveTo>
                  <a:pt x="35870" y="15730"/>
                </a:moveTo>
                <a:lnTo>
                  <a:pt x="35870" y="19490"/>
                </a:lnTo>
                <a:lnTo>
                  <a:pt x="32079" y="19490"/>
                </a:lnTo>
                <a:lnTo>
                  <a:pt x="32079" y="15730"/>
                </a:lnTo>
                <a:close/>
                <a:moveTo>
                  <a:pt x="39845" y="15730"/>
                </a:moveTo>
                <a:lnTo>
                  <a:pt x="39845" y="19490"/>
                </a:lnTo>
                <a:lnTo>
                  <a:pt x="36054" y="19490"/>
                </a:lnTo>
                <a:lnTo>
                  <a:pt x="36054" y="15730"/>
                </a:lnTo>
                <a:close/>
                <a:moveTo>
                  <a:pt x="43821" y="15730"/>
                </a:moveTo>
                <a:lnTo>
                  <a:pt x="43821" y="19490"/>
                </a:lnTo>
                <a:lnTo>
                  <a:pt x="40029" y="19490"/>
                </a:lnTo>
                <a:lnTo>
                  <a:pt x="40029" y="15730"/>
                </a:lnTo>
                <a:close/>
                <a:moveTo>
                  <a:pt x="47796" y="15730"/>
                </a:moveTo>
                <a:lnTo>
                  <a:pt x="47796" y="19490"/>
                </a:lnTo>
                <a:lnTo>
                  <a:pt x="44005" y="19490"/>
                </a:lnTo>
                <a:lnTo>
                  <a:pt x="44005" y="15730"/>
                </a:lnTo>
                <a:close/>
                <a:moveTo>
                  <a:pt x="51771" y="15730"/>
                </a:moveTo>
                <a:lnTo>
                  <a:pt x="51771" y="19490"/>
                </a:lnTo>
                <a:lnTo>
                  <a:pt x="47980" y="19490"/>
                </a:lnTo>
                <a:lnTo>
                  <a:pt x="47980" y="15730"/>
                </a:lnTo>
                <a:close/>
                <a:moveTo>
                  <a:pt x="55746" y="15730"/>
                </a:moveTo>
                <a:lnTo>
                  <a:pt x="55746" y="19490"/>
                </a:lnTo>
                <a:lnTo>
                  <a:pt x="51956" y="19490"/>
                </a:lnTo>
                <a:lnTo>
                  <a:pt x="51956" y="15730"/>
                </a:lnTo>
                <a:close/>
                <a:moveTo>
                  <a:pt x="59721" y="15730"/>
                </a:moveTo>
                <a:lnTo>
                  <a:pt x="59721" y="19490"/>
                </a:lnTo>
                <a:lnTo>
                  <a:pt x="55931" y="19490"/>
                </a:lnTo>
                <a:lnTo>
                  <a:pt x="55931" y="15730"/>
                </a:lnTo>
                <a:close/>
                <a:moveTo>
                  <a:pt x="63696" y="15730"/>
                </a:moveTo>
                <a:lnTo>
                  <a:pt x="63696" y="19490"/>
                </a:lnTo>
                <a:lnTo>
                  <a:pt x="59906" y="19490"/>
                </a:lnTo>
                <a:lnTo>
                  <a:pt x="59906" y="15730"/>
                </a:lnTo>
                <a:close/>
                <a:moveTo>
                  <a:pt x="67672" y="15730"/>
                </a:moveTo>
                <a:lnTo>
                  <a:pt x="67672" y="19490"/>
                </a:lnTo>
                <a:lnTo>
                  <a:pt x="63881" y="19490"/>
                </a:lnTo>
                <a:lnTo>
                  <a:pt x="63881" y="15730"/>
                </a:lnTo>
                <a:close/>
                <a:moveTo>
                  <a:pt x="71648" y="15730"/>
                </a:moveTo>
                <a:lnTo>
                  <a:pt x="71648" y="19490"/>
                </a:lnTo>
                <a:lnTo>
                  <a:pt x="67857" y="19490"/>
                </a:lnTo>
                <a:lnTo>
                  <a:pt x="67857" y="15730"/>
                </a:lnTo>
                <a:close/>
                <a:moveTo>
                  <a:pt x="75623" y="15730"/>
                </a:moveTo>
                <a:lnTo>
                  <a:pt x="75623" y="19490"/>
                </a:lnTo>
                <a:lnTo>
                  <a:pt x="71832" y="19490"/>
                </a:lnTo>
                <a:lnTo>
                  <a:pt x="71832" y="15730"/>
                </a:lnTo>
                <a:close/>
                <a:moveTo>
                  <a:pt x="79598" y="15730"/>
                </a:moveTo>
                <a:lnTo>
                  <a:pt x="79598" y="19490"/>
                </a:lnTo>
                <a:lnTo>
                  <a:pt x="75807" y="19490"/>
                </a:lnTo>
                <a:lnTo>
                  <a:pt x="75807" y="15730"/>
                </a:lnTo>
                <a:close/>
                <a:moveTo>
                  <a:pt x="83573" y="15730"/>
                </a:moveTo>
                <a:lnTo>
                  <a:pt x="83573" y="19490"/>
                </a:lnTo>
                <a:lnTo>
                  <a:pt x="79782" y="19490"/>
                </a:lnTo>
                <a:lnTo>
                  <a:pt x="79782" y="15730"/>
                </a:lnTo>
                <a:close/>
                <a:moveTo>
                  <a:pt x="87549" y="15730"/>
                </a:moveTo>
                <a:lnTo>
                  <a:pt x="87549" y="19490"/>
                </a:lnTo>
                <a:lnTo>
                  <a:pt x="83757" y="19490"/>
                </a:lnTo>
                <a:lnTo>
                  <a:pt x="83757" y="15730"/>
                </a:lnTo>
                <a:close/>
                <a:moveTo>
                  <a:pt x="91524" y="15730"/>
                </a:moveTo>
                <a:lnTo>
                  <a:pt x="91524" y="19490"/>
                </a:lnTo>
                <a:lnTo>
                  <a:pt x="87733" y="19490"/>
                </a:lnTo>
                <a:lnTo>
                  <a:pt x="87733" y="15730"/>
                </a:lnTo>
                <a:close/>
                <a:moveTo>
                  <a:pt x="95499" y="15730"/>
                </a:moveTo>
                <a:lnTo>
                  <a:pt x="95499" y="19490"/>
                </a:lnTo>
                <a:lnTo>
                  <a:pt x="91708" y="19490"/>
                </a:lnTo>
                <a:lnTo>
                  <a:pt x="91708" y="15730"/>
                </a:lnTo>
                <a:close/>
                <a:moveTo>
                  <a:pt x="99474" y="15730"/>
                </a:moveTo>
                <a:lnTo>
                  <a:pt x="99474" y="19490"/>
                </a:lnTo>
                <a:lnTo>
                  <a:pt x="95684" y="19490"/>
                </a:lnTo>
                <a:lnTo>
                  <a:pt x="95684" y="15730"/>
                </a:lnTo>
                <a:close/>
                <a:moveTo>
                  <a:pt x="103449" y="15730"/>
                </a:moveTo>
                <a:lnTo>
                  <a:pt x="103449" y="19490"/>
                </a:lnTo>
                <a:lnTo>
                  <a:pt x="99659" y="19490"/>
                </a:lnTo>
                <a:lnTo>
                  <a:pt x="99659" y="15730"/>
                </a:lnTo>
                <a:close/>
                <a:moveTo>
                  <a:pt x="107424" y="15730"/>
                </a:moveTo>
                <a:lnTo>
                  <a:pt x="107424" y="19490"/>
                </a:lnTo>
                <a:lnTo>
                  <a:pt x="103634" y="19490"/>
                </a:lnTo>
                <a:lnTo>
                  <a:pt x="103634" y="15730"/>
                </a:lnTo>
                <a:close/>
                <a:moveTo>
                  <a:pt x="111400" y="15730"/>
                </a:moveTo>
                <a:lnTo>
                  <a:pt x="111400" y="19490"/>
                </a:lnTo>
                <a:lnTo>
                  <a:pt x="107609" y="19490"/>
                </a:lnTo>
                <a:lnTo>
                  <a:pt x="107609" y="15730"/>
                </a:lnTo>
                <a:close/>
                <a:moveTo>
                  <a:pt x="115376" y="15730"/>
                </a:moveTo>
                <a:lnTo>
                  <a:pt x="115376" y="19490"/>
                </a:lnTo>
                <a:lnTo>
                  <a:pt x="111585" y="19490"/>
                </a:lnTo>
                <a:lnTo>
                  <a:pt x="111585" y="15730"/>
                </a:lnTo>
                <a:close/>
                <a:moveTo>
                  <a:pt x="119351" y="15730"/>
                </a:moveTo>
                <a:lnTo>
                  <a:pt x="119351" y="19490"/>
                </a:lnTo>
                <a:lnTo>
                  <a:pt x="115560" y="19490"/>
                </a:lnTo>
                <a:lnTo>
                  <a:pt x="115560" y="15730"/>
                </a:lnTo>
                <a:close/>
                <a:moveTo>
                  <a:pt x="123326" y="15730"/>
                </a:moveTo>
                <a:lnTo>
                  <a:pt x="123326" y="19490"/>
                </a:lnTo>
                <a:lnTo>
                  <a:pt x="119535" y="19490"/>
                </a:lnTo>
                <a:lnTo>
                  <a:pt x="119535" y="15730"/>
                </a:lnTo>
                <a:close/>
                <a:moveTo>
                  <a:pt x="127301" y="15730"/>
                </a:moveTo>
                <a:lnTo>
                  <a:pt x="127301" y="19490"/>
                </a:lnTo>
                <a:lnTo>
                  <a:pt x="123510" y="19490"/>
                </a:lnTo>
                <a:lnTo>
                  <a:pt x="123510" y="15730"/>
                </a:lnTo>
                <a:close/>
                <a:moveTo>
                  <a:pt x="131277" y="15730"/>
                </a:moveTo>
                <a:lnTo>
                  <a:pt x="131277" y="19490"/>
                </a:lnTo>
                <a:lnTo>
                  <a:pt x="127485" y="19490"/>
                </a:lnTo>
                <a:lnTo>
                  <a:pt x="127485" y="15730"/>
                </a:lnTo>
                <a:close/>
                <a:moveTo>
                  <a:pt x="135252" y="15730"/>
                </a:moveTo>
                <a:lnTo>
                  <a:pt x="135252" y="19490"/>
                </a:lnTo>
                <a:lnTo>
                  <a:pt x="131461" y="19490"/>
                </a:lnTo>
                <a:lnTo>
                  <a:pt x="131461" y="15730"/>
                </a:lnTo>
                <a:close/>
                <a:moveTo>
                  <a:pt x="139227" y="15730"/>
                </a:moveTo>
                <a:lnTo>
                  <a:pt x="139227" y="19490"/>
                </a:lnTo>
                <a:lnTo>
                  <a:pt x="135436" y="19490"/>
                </a:lnTo>
                <a:lnTo>
                  <a:pt x="135436" y="15730"/>
                </a:lnTo>
                <a:close/>
                <a:moveTo>
                  <a:pt x="143202" y="15730"/>
                </a:moveTo>
                <a:lnTo>
                  <a:pt x="143202" y="19490"/>
                </a:lnTo>
                <a:lnTo>
                  <a:pt x="139411" y="19490"/>
                </a:lnTo>
                <a:lnTo>
                  <a:pt x="139411" y="15730"/>
                </a:lnTo>
                <a:close/>
                <a:moveTo>
                  <a:pt x="147177" y="15730"/>
                </a:moveTo>
                <a:lnTo>
                  <a:pt x="147177" y="19490"/>
                </a:lnTo>
                <a:lnTo>
                  <a:pt x="143387" y="19490"/>
                </a:lnTo>
                <a:lnTo>
                  <a:pt x="143387" y="15730"/>
                </a:lnTo>
                <a:close/>
                <a:moveTo>
                  <a:pt x="151224" y="15730"/>
                </a:moveTo>
                <a:lnTo>
                  <a:pt x="151224" y="19490"/>
                </a:lnTo>
                <a:lnTo>
                  <a:pt x="147362" y="19490"/>
                </a:lnTo>
                <a:lnTo>
                  <a:pt x="147362" y="15730"/>
                </a:lnTo>
                <a:close/>
                <a:moveTo>
                  <a:pt x="4068" y="19673"/>
                </a:moveTo>
                <a:lnTo>
                  <a:pt x="4068" y="23432"/>
                </a:lnTo>
                <a:lnTo>
                  <a:pt x="184" y="23432"/>
                </a:lnTo>
                <a:lnTo>
                  <a:pt x="184" y="19673"/>
                </a:lnTo>
                <a:close/>
                <a:moveTo>
                  <a:pt x="8043" y="19673"/>
                </a:moveTo>
                <a:lnTo>
                  <a:pt x="8043" y="23432"/>
                </a:lnTo>
                <a:lnTo>
                  <a:pt x="4252" y="23432"/>
                </a:lnTo>
                <a:lnTo>
                  <a:pt x="4252" y="19673"/>
                </a:lnTo>
                <a:close/>
                <a:moveTo>
                  <a:pt x="12018" y="19673"/>
                </a:moveTo>
                <a:lnTo>
                  <a:pt x="12018" y="23432"/>
                </a:lnTo>
                <a:lnTo>
                  <a:pt x="8227" y="23432"/>
                </a:lnTo>
                <a:lnTo>
                  <a:pt x="8227" y="19673"/>
                </a:lnTo>
                <a:close/>
                <a:moveTo>
                  <a:pt x="15993" y="19673"/>
                </a:moveTo>
                <a:lnTo>
                  <a:pt x="15993" y="23432"/>
                </a:lnTo>
                <a:lnTo>
                  <a:pt x="12202" y="23432"/>
                </a:lnTo>
                <a:lnTo>
                  <a:pt x="12202" y="19673"/>
                </a:lnTo>
                <a:close/>
                <a:moveTo>
                  <a:pt x="19968" y="19673"/>
                </a:moveTo>
                <a:lnTo>
                  <a:pt x="19968" y="23432"/>
                </a:lnTo>
                <a:lnTo>
                  <a:pt x="16177" y="23432"/>
                </a:lnTo>
                <a:lnTo>
                  <a:pt x="16177" y="19673"/>
                </a:lnTo>
                <a:close/>
                <a:moveTo>
                  <a:pt x="23944" y="19673"/>
                </a:moveTo>
                <a:lnTo>
                  <a:pt x="23944" y="23432"/>
                </a:lnTo>
                <a:lnTo>
                  <a:pt x="20153" y="23432"/>
                </a:lnTo>
                <a:lnTo>
                  <a:pt x="20153" y="19673"/>
                </a:lnTo>
                <a:close/>
                <a:moveTo>
                  <a:pt x="27919" y="19673"/>
                </a:moveTo>
                <a:lnTo>
                  <a:pt x="27919" y="23432"/>
                </a:lnTo>
                <a:lnTo>
                  <a:pt x="24129" y="23432"/>
                </a:lnTo>
                <a:lnTo>
                  <a:pt x="24129" y="19673"/>
                </a:lnTo>
                <a:close/>
                <a:moveTo>
                  <a:pt x="31895" y="19673"/>
                </a:moveTo>
                <a:lnTo>
                  <a:pt x="31895" y="23432"/>
                </a:lnTo>
                <a:lnTo>
                  <a:pt x="28104" y="23432"/>
                </a:lnTo>
                <a:lnTo>
                  <a:pt x="28104" y="19673"/>
                </a:lnTo>
                <a:close/>
                <a:moveTo>
                  <a:pt x="35870" y="19673"/>
                </a:moveTo>
                <a:lnTo>
                  <a:pt x="35870" y="23432"/>
                </a:lnTo>
                <a:lnTo>
                  <a:pt x="32079" y="23432"/>
                </a:lnTo>
                <a:lnTo>
                  <a:pt x="32079" y="19673"/>
                </a:lnTo>
                <a:close/>
                <a:moveTo>
                  <a:pt x="39845" y="19673"/>
                </a:moveTo>
                <a:lnTo>
                  <a:pt x="39845" y="23432"/>
                </a:lnTo>
                <a:lnTo>
                  <a:pt x="36054" y="23432"/>
                </a:lnTo>
                <a:lnTo>
                  <a:pt x="36054" y="19673"/>
                </a:lnTo>
                <a:close/>
                <a:moveTo>
                  <a:pt x="43821" y="19673"/>
                </a:moveTo>
                <a:lnTo>
                  <a:pt x="43821" y="23432"/>
                </a:lnTo>
                <a:lnTo>
                  <a:pt x="40029" y="23432"/>
                </a:lnTo>
                <a:lnTo>
                  <a:pt x="40029" y="19673"/>
                </a:lnTo>
                <a:close/>
                <a:moveTo>
                  <a:pt x="47796" y="19673"/>
                </a:moveTo>
                <a:lnTo>
                  <a:pt x="47796" y="23432"/>
                </a:lnTo>
                <a:lnTo>
                  <a:pt x="44005" y="23432"/>
                </a:lnTo>
                <a:lnTo>
                  <a:pt x="44005" y="19673"/>
                </a:lnTo>
                <a:close/>
                <a:moveTo>
                  <a:pt x="51771" y="19673"/>
                </a:moveTo>
                <a:lnTo>
                  <a:pt x="51771" y="23432"/>
                </a:lnTo>
                <a:lnTo>
                  <a:pt x="47980" y="23432"/>
                </a:lnTo>
                <a:lnTo>
                  <a:pt x="47980" y="19673"/>
                </a:lnTo>
                <a:close/>
                <a:moveTo>
                  <a:pt x="55746" y="19673"/>
                </a:moveTo>
                <a:lnTo>
                  <a:pt x="55746" y="23432"/>
                </a:lnTo>
                <a:lnTo>
                  <a:pt x="51956" y="23432"/>
                </a:lnTo>
                <a:lnTo>
                  <a:pt x="51956" y="19673"/>
                </a:lnTo>
                <a:close/>
                <a:moveTo>
                  <a:pt x="59721" y="19673"/>
                </a:moveTo>
                <a:lnTo>
                  <a:pt x="59721" y="23432"/>
                </a:lnTo>
                <a:lnTo>
                  <a:pt x="55931" y="23432"/>
                </a:lnTo>
                <a:lnTo>
                  <a:pt x="55931" y="19673"/>
                </a:lnTo>
                <a:close/>
                <a:moveTo>
                  <a:pt x="63696" y="19673"/>
                </a:moveTo>
                <a:lnTo>
                  <a:pt x="63696" y="23432"/>
                </a:lnTo>
                <a:lnTo>
                  <a:pt x="59906" y="23432"/>
                </a:lnTo>
                <a:lnTo>
                  <a:pt x="59906" y="19673"/>
                </a:lnTo>
                <a:close/>
                <a:moveTo>
                  <a:pt x="67672" y="19673"/>
                </a:moveTo>
                <a:lnTo>
                  <a:pt x="67672" y="23432"/>
                </a:lnTo>
                <a:lnTo>
                  <a:pt x="63881" y="23432"/>
                </a:lnTo>
                <a:lnTo>
                  <a:pt x="63881" y="19673"/>
                </a:lnTo>
                <a:close/>
                <a:moveTo>
                  <a:pt x="71648" y="19673"/>
                </a:moveTo>
                <a:lnTo>
                  <a:pt x="71648" y="23432"/>
                </a:lnTo>
                <a:lnTo>
                  <a:pt x="67857" y="23432"/>
                </a:lnTo>
                <a:lnTo>
                  <a:pt x="67857" y="19673"/>
                </a:lnTo>
                <a:close/>
                <a:moveTo>
                  <a:pt x="75623" y="19673"/>
                </a:moveTo>
                <a:lnTo>
                  <a:pt x="75623" y="23432"/>
                </a:lnTo>
                <a:lnTo>
                  <a:pt x="71832" y="23432"/>
                </a:lnTo>
                <a:lnTo>
                  <a:pt x="71832" y="19673"/>
                </a:lnTo>
                <a:close/>
                <a:moveTo>
                  <a:pt x="79598" y="19673"/>
                </a:moveTo>
                <a:lnTo>
                  <a:pt x="79598" y="23432"/>
                </a:lnTo>
                <a:lnTo>
                  <a:pt x="75807" y="23432"/>
                </a:lnTo>
                <a:lnTo>
                  <a:pt x="75807" y="19673"/>
                </a:lnTo>
                <a:close/>
                <a:moveTo>
                  <a:pt x="83573" y="19673"/>
                </a:moveTo>
                <a:lnTo>
                  <a:pt x="83573" y="23432"/>
                </a:lnTo>
                <a:lnTo>
                  <a:pt x="79782" y="23432"/>
                </a:lnTo>
                <a:lnTo>
                  <a:pt x="79782" y="19673"/>
                </a:lnTo>
                <a:close/>
                <a:moveTo>
                  <a:pt x="87549" y="19673"/>
                </a:moveTo>
                <a:lnTo>
                  <a:pt x="87549" y="23432"/>
                </a:lnTo>
                <a:lnTo>
                  <a:pt x="83757" y="23432"/>
                </a:lnTo>
                <a:lnTo>
                  <a:pt x="83757" y="19673"/>
                </a:lnTo>
                <a:close/>
                <a:moveTo>
                  <a:pt x="91524" y="19673"/>
                </a:moveTo>
                <a:lnTo>
                  <a:pt x="91524" y="23432"/>
                </a:lnTo>
                <a:lnTo>
                  <a:pt x="87733" y="23432"/>
                </a:lnTo>
                <a:lnTo>
                  <a:pt x="87733" y="19673"/>
                </a:lnTo>
                <a:close/>
                <a:moveTo>
                  <a:pt x="95499" y="19673"/>
                </a:moveTo>
                <a:lnTo>
                  <a:pt x="95499" y="23432"/>
                </a:lnTo>
                <a:lnTo>
                  <a:pt x="91708" y="23432"/>
                </a:lnTo>
                <a:lnTo>
                  <a:pt x="91708" y="19673"/>
                </a:lnTo>
                <a:close/>
                <a:moveTo>
                  <a:pt x="99474" y="19673"/>
                </a:moveTo>
                <a:lnTo>
                  <a:pt x="99474" y="23432"/>
                </a:lnTo>
                <a:lnTo>
                  <a:pt x="95684" y="23432"/>
                </a:lnTo>
                <a:lnTo>
                  <a:pt x="95684" y="19673"/>
                </a:lnTo>
                <a:close/>
                <a:moveTo>
                  <a:pt x="103449" y="19673"/>
                </a:moveTo>
                <a:lnTo>
                  <a:pt x="103449" y="23432"/>
                </a:lnTo>
                <a:lnTo>
                  <a:pt x="99659" y="23432"/>
                </a:lnTo>
                <a:lnTo>
                  <a:pt x="99659" y="19673"/>
                </a:lnTo>
                <a:close/>
                <a:moveTo>
                  <a:pt x="107424" y="19673"/>
                </a:moveTo>
                <a:lnTo>
                  <a:pt x="107424" y="23432"/>
                </a:lnTo>
                <a:lnTo>
                  <a:pt x="103634" y="23432"/>
                </a:lnTo>
                <a:lnTo>
                  <a:pt x="103634" y="19673"/>
                </a:lnTo>
                <a:close/>
                <a:moveTo>
                  <a:pt x="111400" y="19673"/>
                </a:moveTo>
                <a:lnTo>
                  <a:pt x="111400" y="23432"/>
                </a:lnTo>
                <a:lnTo>
                  <a:pt x="107609" y="23432"/>
                </a:lnTo>
                <a:lnTo>
                  <a:pt x="107609" y="19673"/>
                </a:lnTo>
                <a:close/>
                <a:moveTo>
                  <a:pt x="115376" y="19673"/>
                </a:moveTo>
                <a:lnTo>
                  <a:pt x="115376" y="23432"/>
                </a:lnTo>
                <a:lnTo>
                  <a:pt x="111585" y="23432"/>
                </a:lnTo>
                <a:lnTo>
                  <a:pt x="111585" y="19673"/>
                </a:lnTo>
                <a:close/>
                <a:moveTo>
                  <a:pt x="119351" y="19673"/>
                </a:moveTo>
                <a:lnTo>
                  <a:pt x="119351" y="23432"/>
                </a:lnTo>
                <a:lnTo>
                  <a:pt x="115560" y="23432"/>
                </a:lnTo>
                <a:lnTo>
                  <a:pt x="115560" y="19673"/>
                </a:lnTo>
                <a:close/>
                <a:moveTo>
                  <a:pt x="123326" y="19673"/>
                </a:moveTo>
                <a:lnTo>
                  <a:pt x="123326" y="23432"/>
                </a:lnTo>
                <a:lnTo>
                  <a:pt x="119535" y="23432"/>
                </a:lnTo>
                <a:lnTo>
                  <a:pt x="119535" y="19673"/>
                </a:lnTo>
                <a:close/>
                <a:moveTo>
                  <a:pt x="127301" y="19673"/>
                </a:moveTo>
                <a:lnTo>
                  <a:pt x="127301" y="23432"/>
                </a:lnTo>
                <a:lnTo>
                  <a:pt x="123510" y="23432"/>
                </a:lnTo>
                <a:lnTo>
                  <a:pt x="123510" y="19673"/>
                </a:lnTo>
                <a:close/>
                <a:moveTo>
                  <a:pt x="131277" y="19673"/>
                </a:moveTo>
                <a:lnTo>
                  <a:pt x="131277" y="23432"/>
                </a:lnTo>
                <a:lnTo>
                  <a:pt x="127485" y="23432"/>
                </a:lnTo>
                <a:lnTo>
                  <a:pt x="127485" y="19673"/>
                </a:lnTo>
                <a:close/>
                <a:moveTo>
                  <a:pt x="135252" y="19673"/>
                </a:moveTo>
                <a:lnTo>
                  <a:pt x="135252" y="23432"/>
                </a:lnTo>
                <a:lnTo>
                  <a:pt x="131461" y="23432"/>
                </a:lnTo>
                <a:lnTo>
                  <a:pt x="131461" y="19673"/>
                </a:lnTo>
                <a:close/>
                <a:moveTo>
                  <a:pt x="139227" y="19673"/>
                </a:moveTo>
                <a:lnTo>
                  <a:pt x="139227" y="23432"/>
                </a:lnTo>
                <a:lnTo>
                  <a:pt x="135436" y="23432"/>
                </a:lnTo>
                <a:lnTo>
                  <a:pt x="135436" y="19673"/>
                </a:lnTo>
                <a:close/>
                <a:moveTo>
                  <a:pt x="143202" y="19673"/>
                </a:moveTo>
                <a:lnTo>
                  <a:pt x="143202" y="23432"/>
                </a:lnTo>
                <a:lnTo>
                  <a:pt x="139411" y="23432"/>
                </a:lnTo>
                <a:lnTo>
                  <a:pt x="139411" y="19673"/>
                </a:lnTo>
                <a:close/>
                <a:moveTo>
                  <a:pt x="147177" y="19673"/>
                </a:moveTo>
                <a:lnTo>
                  <a:pt x="147177" y="23432"/>
                </a:lnTo>
                <a:lnTo>
                  <a:pt x="143387" y="23432"/>
                </a:lnTo>
                <a:lnTo>
                  <a:pt x="143387" y="19673"/>
                </a:lnTo>
                <a:close/>
                <a:moveTo>
                  <a:pt x="151224" y="19673"/>
                </a:moveTo>
                <a:lnTo>
                  <a:pt x="151224" y="23432"/>
                </a:lnTo>
                <a:lnTo>
                  <a:pt x="147362" y="23432"/>
                </a:lnTo>
                <a:lnTo>
                  <a:pt x="147362" y="19673"/>
                </a:lnTo>
                <a:close/>
                <a:moveTo>
                  <a:pt x="4068" y="23615"/>
                </a:moveTo>
                <a:lnTo>
                  <a:pt x="4068" y="27376"/>
                </a:lnTo>
                <a:lnTo>
                  <a:pt x="184" y="27376"/>
                </a:lnTo>
                <a:lnTo>
                  <a:pt x="184" y="23615"/>
                </a:lnTo>
                <a:close/>
                <a:moveTo>
                  <a:pt x="8043" y="23615"/>
                </a:moveTo>
                <a:lnTo>
                  <a:pt x="8043" y="27376"/>
                </a:lnTo>
                <a:lnTo>
                  <a:pt x="4252" y="27376"/>
                </a:lnTo>
                <a:lnTo>
                  <a:pt x="4252" y="23615"/>
                </a:lnTo>
                <a:close/>
                <a:moveTo>
                  <a:pt x="12018" y="23615"/>
                </a:moveTo>
                <a:lnTo>
                  <a:pt x="12018" y="27376"/>
                </a:lnTo>
                <a:lnTo>
                  <a:pt x="8227" y="27376"/>
                </a:lnTo>
                <a:lnTo>
                  <a:pt x="8227" y="23615"/>
                </a:lnTo>
                <a:close/>
                <a:moveTo>
                  <a:pt x="15993" y="23615"/>
                </a:moveTo>
                <a:lnTo>
                  <a:pt x="15993" y="27376"/>
                </a:lnTo>
                <a:lnTo>
                  <a:pt x="12202" y="27376"/>
                </a:lnTo>
                <a:lnTo>
                  <a:pt x="12202" y="23615"/>
                </a:lnTo>
                <a:close/>
                <a:moveTo>
                  <a:pt x="19968" y="23615"/>
                </a:moveTo>
                <a:lnTo>
                  <a:pt x="19968" y="27376"/>
                </a:lnTo>
                <a:lnTo>
                  <a:pt x="16177" y="27376"/>
                </a:lnTo>
                <a:lnTo>
                  <a:pt x="16177" y="23615"/>
                </a:lnTo>
                <a:close/>
                <a:moveTo>
                  <a:pt x="23944" y="23615"/>
                </a:moveTo>
                <a:lnTo>
                  <a:pt x="23944" y="27376"/>
                </a:lnTo>
                <a:lnTo>
                  <a:pt x="20153" y="27376"/>
                </a:lnTo>
                <a:lnTo>
                  <a:pt x="20153" y="23615"/>
                </a:lnTo>
                <a:close/>
                <a:moveTo>
                  <a:pt x="27919" y="23615"/>
                </a:moveTo>
                <a:lnTo>
                  <a:pt x="27919" y="27376"/>
                </a:lnTo>
                <a:lnTo>
                  <a:pt x="24129" y="27376"/>
                </a:lnTo>
                <a:lnTo>
                  <a:pt x="24129" y="23615"/>
                </a:lnTo>
                <a:close/>
                <a:moveTo>
                  <a:pt x="31895" y="23615"/>
                </a:moveTo>
                <a:lnTo>
                  <a:pt x="31895" y="27376"/>
                </a:lnTo>
                <a:lnTo>
                  <a:pt x="28104" y="27376"/>
                </a:lnTo>
                <a:lnTo>
                  <a:pt x="28104" y="23615"/>
                </a:lnTo>
                <a:close/>
                <a:moveTo>
                  <a:pt x="35870" y="23615"/>
                </a:moveTo>
                <a:lnTo>
                  <a:pt x="35870" y="27376"/>
                </a:lnTo>
                <a:lnTo>
                  <a:pt x="32079" y="27376"/>
                </a:lnTo>
                <a:lnTo>
                  <a:pt x="32079" y="23615"/>
                </a:lnTo>
                <a:close/>
                <a:moveTo>
                  <a:pt x="39845" y="23615"/>
                </a:moveTo>
                <a:lnTo>
                  <a:pt x="39845" y="27376"/>
                </a:lnTo>
                <a:lnTo>
                  <a:pt x="36054" y="27376"/>
                </a:lnTo>
                <a:lnTo>
                  <a:pt x="36054" y="23615"/>
                </a:lnTo>
                <a:close/>
                <a:moveTo>
                  <a:pt x="43821" y="23615"/>
                </a:moveTo>
                <a:lnTo>
                  <a:pt x="43821" y="27376"/>
                </a:lnTo>
                <a:lnTo>
                  <a:pt x="40029" y="27376"/>
                </a:lnTo>
                <a:lnTo>
                  <a:pt x="40029" y="23615"/>
                </a:lnTo>
                <a:close/>
                <a:moveTo>
                  <a:pt x="47796" y="23615"/>
                </a:moveTo>
                <a:lnTo>
                  <a:pt x="47796" y="27376"/>
                </a:lnTo>
                <a:lnTo>
                  <a:pt x="44005" y="27376"/>
                </a:lnTo>
                <a:lnTo>
                  <a:pt x="44005" y="23615"/>
                </a:lnTo>
                <a:close/>
                <a:moveTo>
                  <a:pt x="51771" y="23615"/>
                </a:moveTo>
                <a:lnTo>
                  <a:pt x="51771" y="27376"/>
                </a:lnTo>
                <a:lnTo>
                  <a:pt x="47980" y="27376"/>
                </a:lnTo>
                <a:lnTo>
                  <a:pt x="47980" y="23615"/>
                </a:lnTo>
                <a:close/>
                <a:moveTo>
                  <a:pt x="55746" y="23615"/>
                </a:moveTo>
                <a:lnTo>
                  <a:pt x="55746" y="27376"/>
                </a:lnTo>
                <a:lnTo>
                  <a:pt x="51956" y="27376"/>
                </a:lnTo>
                <a:lnTo>
                  <a:pt x="51956" y="23615"/>
                </a:lnTo>
                <a:close/>
                <a:moveTo>
                  <a:pt x="59721" y="23615"/>
                </a:moveTo>
                <a:lnTo>
                  <a:pt x="59721" y="27376"/>
                </a:lnTo>
                <a:lnTo>
                  <a:pt x="55931" y="27376"/>
                </a:lnTo>
                <a:lnTo>
                  <a:pt x="55931" y="23615"/>
                </a:lnTo>
                <a:close/>
                <a:moveTo>
                  <a:pt x="63696" y="23615"/>
                </a:moveTo>
                <a:lnTo>
                  <a:pt x="63696" y="27376"/>
                </a:lnTo>
                <a:lnTo>
                  <a:pt x="59906" y="27376"/>
                </a:lnTo>
                <a:lnTo>
                  <a:pt x="59906" y="23615"/>
                </a:lnTo>
                <a:close/>
                <a:moveTo>
                  <a:pt x="67672" y="23615"/>
                </a:moveTo>
                <a:lnTo>
                  <a:pt x="67672" y="27376"/>
                </a:lnTo>
                <a:lnTo>
                  <a:pt x="63881" y="27376"/>
                </a:lnTo>
                <a:lnTo>
                  <a:pt x="63881" y="23615"/>
                </a:lnTo>
                <a:close/>
                <a:moveTo>
                  <a:pt x="71648" y="23615"/>
                </a:moveTo>
                <a:lnTo>
                  <a:pt x="71648" y="27376"/>
                </a:lnTo>
                <a:lnTo>
                  <a:pt x="67857" y="27376"/>
                </a:lnTo>
                <a:lnTo>
                  <a:pt x="67857" y="23615"/>
                </a:lnTo>
                <a:close/>
                <a:moveTo>
                  <a:pt x="75623" y="23615"/>
                </a:moveTo>
                <a:lnTo>
                  <a:pt x="75623" y="27376"/>
                </a:lnTo>
                <a:lnTo>
                  <a:pt x="71832" y="27376"/>
                </a:lnTo>
                <a:lnTo>
                  <a:pt x="71832" y="23615"/>
                </a:lnTo>
                <a:close/>
                <a:moveTo>
                  <a:pt x="79598" y="23615"/>
                </a:moveTo>
                <a:lnTo>
                  <a:pt x="79598" y="27376"/>
                </a:lnTo>
                <a:lnTo>
                  <a:pt x="75807" y="27376"/>
                </a:lnTo>
                <a:lnTo>
                  <a:pt x="75807" y="23615"/>
                </a:lnTo>
                <a:close/>
                <a:moveTo>
                  <a:pt x="83573" y="23615"/>
                </a:moveTo>
                <a:lnTo>
                  <a:pt x="83573" y="27376"/>
                </a:lnTo>
                <a:lnTo>
                  <a:pt x="79782" y="27376"/>
                </a:lnTo>
                <a:lnTo>
                  <a:pt x="79782" y="23615"/>
                </a:lnTo>
                <a:close/>
                <a:moveTo>
                  <a:pt x="87549" y="23615"/>
                </a:moveTo>
                <a:lnTo>
                  <a:pt x="87549" y="27376"/>
                </a:lnTo>
                <a:lnTo>
                  <a:pt x="83757" y="27376"/>
                </a:lnTo>
                <a:lnTo>
                  <a:pt x="83757" y="23615"/>
                </a:lnTo>
                <a:close/>
                <a:moveTo>
                  <a:pt x="91524" y="23615"/>
                </a:moveTo>
                <a:lnTo>
                  <a:pt x="91524" y="27376"/>
                </a:lnTo>
                <a:lnTo>
                  <a:pt x="87733" y="27376"/>
                </a:lnTo>
                <a:lnTo>
                  <a:pt x="87733" y="23615"/>
                </a:lnTo>
                <a:close/>
                <a:moveTo>
                  <a:pt x="95499" y="23615"/>
                </a:moveTo>
                <a:lnTo>
                  <a:pt x="95499" y="27376"/>
                </a:lnTo>
                <a:lnTo>
                  <a:pt x="91708" y="27376"/>
                </a:lnTo>
                <a:lnTo>
                  <a:pt x="91708" y="23615"/>
                </a:lnTo>
                <a:close/>
                <a:moveTo>
                  <a:pt x="99474" y="23615"/>
                </a:moveTo>
                <a:lnTo>
                  <a:pt x="99474" y="27376"/>
                </a:lnTo>
                <a:lnTo>
                  <a:pt x="95684" y="27376"/>
                </a:lnTo>
                <a:lnTo>
                  <a:pt x="95684" y="23615"/>
                </a:lnTo>
                <a:close/>
                <a:moveTo>
                  <a:pt x="103449" y="23615"/>
                </a:moveTo>
                <a:lnTo>
                  <a:pt x="103449" y="27376"/>
                </a:lnTo>
                <a:lnTo>
                  <a:pt x="99659" y="27376"/>
                </a:lnTo>
                <a:lnTo>
                  <a:pt x="99659" y="23615"/>
                </a:lnTo>
                <a:close/>
                <a:moveTo>
                  <a:pt x="107424" y="23615"/>
                </a:moveTo>
                <a:lnTo>
                  <a:pt x="107424" y="27376"/>
                </a:lnTo>
                <a:lnTo>
                  <a:pt x="103634" y="27376"/>
                </a:lnTo>
                <a:lnTo>
                  <a:pt x="103634" y="23615"/>
                </a:lnTo>
                <a:close/>
                <a:moveTo>
                  <a:pt x="111400" y="23615"/>
                </a:moveTo>
                <a:lnTo>
                  <a:pt x="111400" y="27376"/>
                </a:lnTo>
                <a:lnTo>
                  <a:pt x="107609" y="27376"/>
                </a:lnTo>
                <a:lnTo>
                  <a:pt x="107609" y="23615"/>
                </a:lnTo>
                <a:close/>
                <a:moveTo>
                  <a:pt x="115376" y="23615"/>
                </a:moveTo>
                <a:lnTo>
                  <a:pt x="115376" y="27376"/>
                </a:lnTo>
                <a:lnTo>
                  <a:pt x="111585" y="27376"/>
                </a:lnTo>
                <a:lnTo>
                  <a:pt x="111585" y="23615"/>
                </a:lnTo>
                <a:close/>
                <a:moveTo>
                  <a:pt x="119351" y="23615"/>
                </a:moveTo>
                <a:lnTo>
                  <a:pt x="119351" y="27376"/>
                </a:lnTo>
                <a:lnTo>
                  <a:pt x="115560" y="27376"/>
                </a:lnTo>
                <a:lnTo>
                  <a:pt x="115560" y="23615"/>
                </a:lnTo>
                <a:close/>
                <a:moveTo>
                  <a:pt x="123326" y="23615"/>
                </a:moveTo>
                <a:lnTo>
                  <a:pt x="123326" y="27376"/>
                </a:lnTo>
                <a:lnTo>
                  <a:pt x="119535" y="27376"/>
                </a:lnTo>
                <a:lnTo>
                  <a:pt x="119535" y="23615"/>
                </a:lnTo>
                <a:close/>
                <a:moveTo>
                  <a:pt x="127301" y="23615"/>
                </a:moveTo>
                <a:lnTo>
                  <a:pt x="127301" y="27376"/>
                </a:lnTo>
                <a:lnTo>
                  <a:pt x="123510" y="27376"/>
                </a:lnTo>
                <a:lnTo>
                  <a:pt x="123510" y="23615"/>
                </a:lnTo>
                <a:close/>
                <a:moveTo>
                  <a:pt x="131277" y="23615"/>
                </a:moveTo>
                <a:lnTo>
                  <a:pt x="131277" y="27376"/>
                </a:lnTo>
                <a:lnTo>
                  <a:pt x="127485" y="27376"/>
                </a:lnTo>
                <a:lnTo>
                  <a:pt x="127485" y="23615"/>
                </a:lnTo>
                <a:close/>
                <a:moveTo>
                  <a:pt x="135252" y="23615"/>
                </a:moveTo>
                <a:lnTo>
                  <a:pt x="135252" y="27376"/>
                </a:lnTo>
                <a:lnTo>
                  <a:pt x="131461" y="27376"/>
                </a:lnTo>
                <a:lnTo>
                  <a:pt x="131461" y="23615"/>
                </a:lnTo>
                <a:close/>
                <a:moveTo>
                  <a:pt x="139227" y="23615"/>
                </a:moveTo>
                <a:lnTo>
                  <a:pt x="139227" y="27376"/>
                </a:lnTo>
                <a:lnTo>
                  <a:pt x="135436" y="27376"/>
                </a:lnTo>
                <a:lnTo>
                  <a:pt x="135436" y="23615"/>
                </a:lnTo>
                <a:close/>
                <a:moveTo>
                  <a:pt x="143202" y="23615"/>
                </a:moveTo>
                <a:lnTo>
                  <a:pt x="143202" y="27376"/>
                </a:lnTo>
                <a:lnTo>
                  <a:pt x="139411" y="27376"/>
                </a:lnTo>
                <a:lnTo>
                  <a:pt x="139411" y="23615"/>
                </a:lnTo>
                <a:close/>
                <a:moveTo>
                  <a:pt x="147177" y="23615"/>
                </a:moveTo>
                <a:lnTo>
                  <a:pt x="147177" y="27376"/>
                </a:lnTo>
                <a:lnTo>
                  <a:pt x="143387" y="27376"/>
                </a:lnTo>
                <a:lnTo>
                  <a:pt x="143387" y="23615"/>
                </a:lnTo>
                <a:close/>
                <a:moveTo>
                  <a:pt x="151224" y="23615"/>
                </a:moveTo>
                <a:lnTo>
                  <a:pt x="151224" y="27376"/>
                </a:lnTo>
                <a:lnTo>
                  <a:pt x="147362" y="27376"/>
                </a:lnTo>
                <a:lnTo>
                  <a:pt x="147362" y="23615"/>
                </a:lnTo>
                <a:close/>
                <a:moveTo>
                  <a:pt x="4068" y="27559"/>
                </a:moveTo>
                <a:lnTo>
                  <a:pt x="4068" y="31318"/>
                </a:lnTo>
                <a:lnTo>
                  <a:pt x="184" y="31318"/>
                </a:lnTo>
                <a:lnTo>
                  <a:pt x="184" y="27559"/>
                </a:lnTo>
                <a:close/>
                <a:moveTo>
                  <a:pt x="8043" y="27559"/>
                </a:moveTo>
                <a:lnTo>
                  <a:pt x="8043" y="31318"/>
                </a:lnTo>
                <a:lnTo>
                  <a:pt x="4252" y="31318"/>
                </a:lnTo>
                <a:lnTo>
                  <a:pt x="4252" y="27559"/>
                </a:lnTo>
                <a:close/>
                <a:moveTo>
                  <a:pt x="12018" y="27559"/>
                </a:moveTo>
                <a:lnTo>
                  <a:pt x="12018" y="31318"/>
                </a:lnTo>
                <a:lnTo>
                  <a:pt x="8227" y="31318"/>
                </a:lnTo>
                <a:lnTo>
                  <a:pt x="8227" y="27559"/>
                </a:lnTo>
                <a:close/>
                <a:moveTo>
                  <a:pt x="15993" y="27559"/>
                </a:moveTo>
                <a:lnTo>
                  <a:pt x="15993" y="31318"/>
                </a:lnTo>
                <a:lnTo>
                  <a:pt x="12202" y="31318"/>
                </a:lnTo>
                <a:lnTo>
                  <a:pt x="12202" y="27559"/>
                </a:lnTo>
                <a:close/>
                <a:moveTo>
                  <a:pt x="19968" y="27559"/>
                </a:moveTo>
                <a:lnTo>
                  <a:pt x="19968" y="31318"/>
                </a:lnTo>
                <a:lnTo>
                  <a:pt x="16177" y="31318"/>
                </a:lnTo>
                <a:lnTo>
                  <a:pt x="16177" y="27559"/>
                </a:lnTo>
                <a:close/>
                <a:moveTo>
                  <a:pt x="23944" y="27559"/>
                </a:moveTo>
                <a:lnTo>
                  <a:pt x="23944" y="31318"/>
                </a:lnTo>
                <a:lnTo>
                  <a:pt x="20153" y="31318"/>
                </a:lnTo>
                <a:lnTo>
                  <a:pt x="20153" y="27559"/>
                </a:lnTo>
                <a:close/>
                <a:moveTo>
                  <a:pt x="27919" y="27559"/>
                </a:moveTo>
                <a:lnTo>
                  <a:pt x="27919" y="31318"/>
                </a:lnTo>
                <a:lnTo>
                  <a:pt x="24129" y="31318"/>
                </a:lnTo>
                <a:lnTo>
                  <a:pt x="24129" y="27559"/>
                </a:lnTo>
                <a:close/>
                <a:moveTo>
                  <a:pt x="31895" y="27559"/>
                </a:moveTo>
                <a:lnTo>
                  <a:pt x="31895" y="31318"/>
                </a:lnTo>
                <a:lnTo>
                  <a:pt x="28104" y="31318"/>
                </a:lnTo>
                <a:lnTo>
                  <a:pt x="28104" y="27559"/>
                </a:lnTo>
                <a:close/>
                <a:moveTo>
                  <a:pt x="35870" y="27559"/>
                </a:moveTo>
                <a:lnTo>
                  <a:pt x="35870" y="31318"/>
                </a:lnTo>
                <a:lnTo>
                  <a:pt x="32079" y="31318"/>
                </a:lnTo>
                <a:lnTo>
                  <a:pt x="32079" y="27559"/>
                </a:lnTo>
                <a:close/>
                <a:moveTo>
                  <a:pt x="39845" y="27559"/>
                </a:moveTo>
                <a:lnTo>
                  <a:pt x="39845" y="31318"/>
                </a:lnTo>
                <a:lnTo>
                  <a:pt x="36054" y="31318"/>
                </a:lnTo>
                <a:lnTo>
                  <a:pt x="36054" y="27559"/>
                </a:lnTo>
                <a:close/>
                <a:moveTo>
                  <a:pt x="43821" y="27559"/>
                </a:moveTo>
                <a:lnTo>
                  <a:pt x="43821" y="31318"/>
                </a:lnTo>
                <a:lnTo>
                  <a:pt x="40029" y="31318"/>
                </a:lnTo>
                <a:lnTo>
                  <a:pt x="40029" y="27559"/>
                </a:lnTo>
                <a:close/>
                <a:moveTo>
                  <a:pt x="47796" y="27559"/>
                </a:moveTo>
                <a:lnTo>
                  <a:pt x="47796" y="31318"/>
                </a:lnTo>
                <a:lnTo>
                  <a:pt x="44005" y="31318"/>
                </a:lnTo>
                <a:lnTo>
                  <a:pt x="44005" y="27559"/>
                </a:lnTo>
                <a:close/>
                <a:moveTo>
                  <a:pt x="51771" y="27559"/>
                </a:moveTo>
                <a:lnTo>
                  <a:pt x="51771" y="31318"/>
                </a:lnTo>
                <a:lnTo>
                  <a:pt x="47980" y="31318"/>
                </a:lnTo>
                <a:lnTo>
                  <a:pt x="47980" y="27559"/>
                </a:lnTo>
                <a:close/>
                <a:moveTo>
                  <a:pt x="55746" y="27559"/>
                </a:moveTo>
                <a:lnTo>
                  <a:pt x="55746" y="31318"/>
                </a:lnTo>
                <a:lnTo>
                  <a:pt x="51956" y="31318"/>
                </a:lnTo>
                <a:lnTo>
                  <a:pt x="51956" y="27559"/>
                </a:lnTo>
                <a:close/>
                <a:moveTo>
                  <a:pt x="59721" y="27559"/>
                </a:moveTo>
                <a:lnTo>
                  <a:pt x="59721" y="31318"/>
                </a:lnTo>
                <a:lnTo>
                  <a:pt x="55931" y="31318"/>
                </a:lnTo>
                <a:lnTo>
                  <a:pt x="55931" y="27559"/>
                </a:lnTo>
                <a:close/>
                <a:moveTo>
                  <a:pt x="63696" y="27559"/>
                </a:moveTo>
                <a:lnTo>
                  <a:pt x="63696" y="31318"/>
                </a:lnTo>
                <a:lnTo>
                  <a:pt x="59906" y="31318"/>
                </a:lnTo>
                <a:lnTo>
                  <a:pt x="59906" y="27559"/>
                </a:lnTo>
                <a:close/>
                <a:moveTo>
                  <a:pt x="67672" y="27559"/>
                </a:moveTo>
                <a:lnTo>
                  <a:pt x="67672" y="31318"/>
                </a:lnTo>
                <a:lnTo>
                  <a:pt x="63881" y="31318"/>
                </a:lnTo>
                <a:lnTo>
                  <a:pt x="63881" y="27559"/>
                </a:lnTo>
                <a:close/>
                <a:moveTo>
                  <a:pt x="71648" y="27559"/>
                </a:moveTo>
                <a:lnTo>
                  <a:pt x="71648" y="31318"/>
                </a:lnTo>
                <a:lnTo>
                  <a:pt x="67857" y="31318"/>
                </a:lnTo>
                <a:lnTo>
                  <a:pt x="67857" y="27559"/>
                </a:lnTo>
                <a:close/>
                <a:moveTo>
                  <a:pt x="75623" y="27559"/>
                </a:moveTo>
                <a:lnTo>
                  <a:pt x="75623" y="31318"/>
                </a:lnTo>
                <a:lnTo>
                  <a:pt x="71832" y="31318"/>
                </a:lnTo>
                <a:lnTo>
                  <a:pt x="71832" y="27559"/>
                </a:lnTo>
                <a:close/>
                <a:moveTo>
                  <a:pt x="79598" y="27559"/>
                </a:moveTo>
                <a:lnTo>
                  <a:pt x="79598" y="31318"/>
                </a:lnTo>
                <a:lnTo>
                  <a:pt x="75807" y="31318"/>
                </a:lnTo>
                <a:lnTo>
                  <a:pt x="75807" y="27559"/>
                </a:lnTo>
                <a:close/>
                <a:moveTo>
                  <a:pt x="83573" y="27559"/>
                </a:moveTo>
                <a:lnTo>
                  <a:pt x="83573" y="31318"/>
                </a:lnTo>
                <a:lnTo>
                  <a:pt x="79782" y="31318"/>
                </a:lnTo>
                <a:lnTo>
                  <a:pt x="79782" y="27559"/>
                </a:lnTo>
                <a:close/>
                <a:moveTo>
                  <a:pt x="87549" y="27559"/>
                </a:moveTo>
                <a:lnTo>
                  <a:pt x="87549" y="31318"/>
                </a:lnTo>
                <a:lnTo>
                  <a:pt x="83757" y="31318"/>
                </a:lnTo>
                <a:lnTo>
                  <a:pt x="83757" y="27559"/>
                </a:lnTo>
                <a:close/>
                <a:moveTo>
                  <a:pt x="91524" y="27559"/>
                </a:moveTo>
                <a:lnTo>
                  <a:pt x="91524" y="31318"/>
                </a:lnTo>
                <a:lnTo>
                  <a:pt x="87733" y="31318"/>
                </a:lnTo>
                <a:lnTo>
                  <a:pt x="87733" y="27559"/>
                </a:lnTo>
                <a:close/>
                <a:moveTo>
                  <a:pt x="95499" y="27559"/>
                </a:moveTo>
                <a:lnTo>
                  <a:pt x="95499" y="31318"/>
                </a:lnTo>
                <a:lnTo>
                  <a:pt x="91708" y="31318"/>
                </a:lnTo>
                <a:lnTo>
                  <a:pt x="91708" y="27559"/>
                </a:lnTo>
                <a:close/>
                <a:moveTo>
                  <a:pt x="99474" y="27559"/>
                </a:moveTo>
                <a:lnTo>
                  <a:pt x="99474" y="31318"/>
                </a:lnTo>
                <a:lnTo>
                  <a:pt x="95684" y="31318"/>
                </a:lnTo>
                <a:lnTo>
                  <a:pt x="95684" y="27559"/>
                </a:lnTo>
                <a:close/>
                <a:moveTo>
                  <a:pt x="103449" y="27559"/>
                </a:moveTo>
                <a:lnTo>
                  <a:pt x="103449" y="31318"/>
                </a:lnTo>
                <a:lnTo>
                  <a:pt x="99659" y="31318"/>
                </a:lnTo>
                <a:lnTo>
                  <a:pt x="99659" y="27559"/>
                </a:lnTo>
                <a:close/>
                <a:moveTo>
                  <a:pt x="107424" y="27559"/>
                </a:moveTo>
                <a:lnTo>
                  <a:pt x="107424" y="31318"/>
                </a:lnTo>
                <a:lnTo>
                  <a:pt x="103634" y="31318"/>
                </a:lnTo>
                <a:lnTo>
                  <a:pt x="103634" y="27559"/>
                </a:lnTo>
                <a:close/>
                <a:moveTo>
                  <a:pt x="111400" y="27559"/>
                </a:moveTo>
                <a:lnTo>
                  <a:pt x="111400" y="31318"/>
                </a:lnTo>
                <a:lnTo>
                  <a:pt x="107609" y="31318"/>
                </a:lnTo>
                <a:lnTo>
                  <a:pt x="107609" y="27559"/>
                </a:lnTo>
                <a:close/>
                <a:moveTo>
                  <a:pt x="115376" y="27559"/>
                </a:moveTo>
                <a:lnTo>
                  <a:pt x="115376" y="31318"/>
                </a:lnTo>
                <a:lnTo>
                  <a:pt x="111585" y="31318"/>
                </a:lnTo>
                <a:lnTo>
                  <a:pt x="111585" y="27559"/>
                </a:lnTo>
                <a:close/>
                <a:moveTo>
                  <a:pt x="119351" y="27559"/>
                </a:moveTo>
                <a:lnTo>
                  <a:pt x="119351" y="31318"/>
                </a:lnTo>
                <a:lnTo>
                  <a:pt x="115560" y="31318"/>
                </a:lnTo>
                <a:lnTo>
                  <a:pt x="115560" y="27559"/>
                </a:lnTo>
                <a:close/>
                <a:moveTo>
                  <a:pt x="123326" y="27559"/>
                </a:moveTo>
                <a:lnTo>
                  <a:pt x="123326" y="31318"/>
                </a:lnTo>
                <a:lnTo>
                  <a:pt x="119535" y="31318"/>
                </a:lnTo>
                <a:lnTo>
                  <a:pt x="119535" y="27559"/>
                </a:lnTo>
                <a:close/>
                <a:moveTo>
                  <a:pt x="127301" y="27559"/>
                </a:moveTo>
                <a:lnTo>
                  <a:pt x="127301" y="31318"/>
                </a:lnTo>
                <a:lnTo>
                  <a:pt x="123510" y="31318"/>
                </a:lnTo>
                <a:lnTo>
                  <a:pt x="123510" y="27559"/>
                </a:lnTo>
                <a:close/>
                <a:moveTo>
                  <a:pt x="131277" y="27559"/>
                </a:moveTo>
                <a:lnTo>
                  <a:pt x="131277" y="31318"/>
                </a:lnTo>
                <a:lnTo>
                  <a:pt x="127485" y="31318"/>
                </a:lnTo>
                <a:lnTo>
                  <a:pt x="127485" y="27559"/>
                </a:lnTo>
                <a:close/>
                <a:moveTo>
                  <a:pt x="135252" y="27559"/>
                </a:moveTo>
                <a:lnTo>
                  <a:pt x="135252" y="31318"/>
                </a:lnTo>
                <a:lnTo>
                  <a:pt x="131461" y="31318"/>
                </a:lnTo>
                <a:lnTo>
                  <a:pt x="131461" y="27559"/>
                </a:lnTo>
                <a:close/>
                <a:moveTo>
                  <a:pt x="139227" y="27559"/>
                </a:moveTo>
                <a:lnTo>
                  <a:pt x="139227" y="31318"/>
                </a:lnTo>
                <a:lnTo>
                  <a:pt x="135436" y="31318"/>
                </a:lnTo>
                <a:lnTo>
                  <a:pt x="135436" y="27559"/>
                </a:lnTo>
                <a:close/>
                <a:moveTo>
                  <a:pt x="143202" y="27559"/>
                </a:moveTo>
                <a:lnTo>
                  <a:pt x="143202" y="31318"/>
                </a:lnTo>
                <a:lnTo>
                  <a:pt x="139411" y="31318"/>
                </a:lnTo>
                <a:lnTo>
                  <a:pt x="139411" y="27559"/>
                </a:lnTo>
                <a:close/>
                <a:moveTo>
                  <a:pt x="147177" y="27559"/>
                </a:moveTo>
                <a:lnTo>
                  <a:pt x="147177" y="31318"/>
                </a:lnTo>
                <a:lnTo>
                  <a:pt x="143387" y="31318"/>
                </a:lnTo>
                <a:lnTo>
                  <a:pt x="143387" y="27559"/>
                </a:lnTo>
                <a:close/>
                <a:moveTo>
                  <a:pt x="151224" y="27559"/>
                </a:moveTo>
                <a:lnTo>
                  <a:pt x="151224" y="31318"/>
                </a:lnTo>
                <a:lnTo>
                  <a:pt x="147362" y="31318"/>
                </a:lnTo>
                <a:lnTo>
                  <a:pt x="147362" y="27559"/>
                </a:lnTo>
                <a:close/>
                <a:moveTo>
                  <a:pt x="4068" y="31501"/>
                </a:moveTo>
                <a:lnTo>
                  <a:pt x="4068" y="35261"/>
                </a:lnTo>
                <a:lnTo>
                  <a:pt x="184" y="35261"/>
                </a:lnTo>
                <a:lnTo>
                  <a:pt x="184" y="31501"/>
                </a:lnTo>
                <a:close/>
                <a:moveTo>
                  <a:pt x="8043" y="31501"/>
                </a:moveTo>
                <a:lnTo>
                  <a:pt x="8043" y="35261"/>
                </a:lnTo>
                <a:lnTo>
                  <a:pt x="4252" y="35261"/>
                </a:lnTo>
                <a:lnTo>
                  <a:pt x="4252" y="31501"/>
                </a:lnTo>
                <a:close/>
                <a:moveTo>
                  <a:pt x="12018" y="31501"/>
                </a:moveTo>
                <a:lnTo>
                  <a:pt x="12018" y="35261"/>
                </a:lnTo>
                <a:lnTo>
                  <a:pt x="8227" y="35261"/>
                </a:lnTo>
                <a:lnTo>
                  <a:pt x="8227" y="31501"/>
                </a:lnTo>
                <a:close/>
                <a:moveTo>
                  <a:pt x="15993" y="31501"/>
                </a:moveTo>
                <a:lnTo>
                  <a:pt x="15993" y="35261"/>
                </a:lnTo>
                <a:lnTo>
                  <a:pt x="12202" y="35261"/>
                </a:lnTo>
                <a:lnTo>
                  <a:pt x="12202" y="31501"/>
                </a:lnTo>
                <a:close/>
                <a:moveTo>
                  <a:pt x="19968" y="31501"/>
                </a:moveTo>
                <a:lnTo>
                  <a:pt x="19968" y="35261"/>
                </a:lnTo>
                <a:lnTo>
                  <a:pt x="16177" y="35261"/>
                </a:lnTo>
                <a:lnTo>
                  <a:pt x="16177" y="31501"/>
                </a:lnTo>
                <a:close/>
                <a:moveTo>
                  <a:pt x="23944" y="31501"/>
                </a:moveTo>
                <a:lnTo>
                  <a:pt x="23944" y="35261"/>
                </a:lnTo>
                <a:lnTo>
                  <a:pt x="20153" y="35261"/>
                </a:lnTo>
                <a:lnTo>
                  <a:pt x="20153" y="31501"/>
                </a:lnTo>
                <a:close/>
                <a:moveTo>
                  <a:pt x="27919" y="31501"/>
                </a:moveTo>
                <a:lnTo>
                  <a:pt x="27919" y="35261"/>
                </a:lnTo>
                <a:lnTo>
                  <a:pt x="24129" y="35261"/>
                </a:lnTo>
                <a:lnTo>
                  <a:pt x="24129" y="31501"/>
                </a:lnTo>
                <a:close/>
                <a:moveTo>
                  <a:pt x="31895" y="31501"/>
                </a:moveTo>
                <a:lnTo>
                  <a:pt x="31895" y="35261"/>
                </a:lnTo>
                <a:lnTo>
                  <a:pt x="28104" y="35261"/>
                </a:lnTo>
                <a:lnTo>
                  <a:pt x="28104" y="31501"/>
                </a:lnTo>
                <a:close/>
                <a:moveTo>
                  <a:pt x="35870" y="31501"/>
                </a:moveTo>
                <a:lnTo>
                  <a:pt x="35870" y="35261"/>
                </a:lnTo>
                <a:lnTo>
                  <a:pt x="32079" y="35261"/>
                </a:lnTo>
                <a:lnTo>
                  <a:pt x="32079" y="31501"/>
                </a:lnTo>
                <a:close/>
                <a:moveTo>
                  <a:pt x="39845" y="31501"/>
                </a:moveTo>
                <a:lnTo>
                  <a:pt x="39845" y="35261"/>
                </a:lnTo>
                <a:lnTo>
                  <a:pt x="36054" y="35261"/>
                </a:lnTo>
                <a:lnTo>
                  <a:pt x="36054" y="31501"/>
                </a:lnTo>
                <a:close/>
                <a:moveTo>
                  <a:pt x="43821" y="31501"/>
                </a:moveTo>
                <a:lnTo>
                  <a:pt x="43821" y="35261"/>
                </a:lnTo>
                <a:lnTo>
                  <a:pt x="40029" y="35261"/>
                </a:lnTo>
                <a:lnTo>
                  <a:pt x="40029" y="31501"/>
                </a:lnTo>
                <a:close/>
                <a:moveTo>
                  <a:pt x="47796" y="31501"/>
                </a:moveTo>
                <a:lnTo>
                  <a:pt x="47796" y="35261"/>
                </a:lnTo>
                <a:lnTo>
                  <a:pt x="44005" y="35261"/>
                </a:lnTo>
                <a:lnTo>
                  <a:pt x="44005" y="31501"/>
                </a:lnTo>
                <a:close/>
                <a:moveTo>
                  <a:pt x="51771" y="31501"/>
                </a:moveTo>
                <a:lnTo>
                  <a:pt x="51771" y="35261"/>
                </a:lnTo>
                <a:lnTo>
                  <a:pt x="47980" y="35261"/>
                </a:lnTo>
                <a:lnTo>
                  <a:pt x="47980" y="31501"/>
                </a:lnTo>
                <a:close/>
                <a:moveTo>
                  <a:pt x="55746" y="31501"/>
                </a:moveTo>
                <a:lnTo>
                  <a:pt x="55746" y="35261"/>
                </a:lnTo>
                <a:lnTo>
                  <a:pt x="51956" y="35261"/>
                </a:lnTo>
                <a:lnTo>
                  <a:pt x="51956" y="31501"/>
                </a:lnTo>
                <a:close/>
                <a:moveTo>
                  <a:pt x="59721" y="31501"/>
                </a:moveTo>
                <a:lnTo>
                  <a:pt x="59721" y="35261"/>
                </a:lnTo>
                <a:lnTo>
                  <a:pt x="55931" y="35261"/>
                </a:lnTo>
                <a:lnTo>
                  <a:pt x="55931" y="31501"/>
                </a:lnTo>
                <a:close/>
                <a:moveTo>
                  <a:pt x="63696" y="31501"/>
                </a:moveTo>
                <a:lnTo>
                  <a:pt x="63696" y="35261"/>
                </a:lnTo>
                <a:lnTo>
                  <a:pt x="59906" y="35261"/>
                </a:lnTo>
                <a:lnTo>
                  <a:pt x="59906" y="31501"/>
                </a:lnTo>
                <a:close/>
                <a:moveTo>
                  <a:pt x="67672" y="31501"/>
                </a:moveTo>
                <a:lnTo>
                  <a:pt x="67672" y="35261"/>
                </a:lnTo>
                <a:lnTo>
                  <a:pt x="63881" y="35261"/>
                </a:lnTo>
                <a:lnTo>
                  <a:pt x="63881" y="31501"/>
                </a:lnTo>
                <a:close/>
                <a:moveTo>
                  <a:pt x="71648" y="31501"/>
                </a:moveTo>
                <a:lnTo>
                  <a:pt x="71648" y="35261"/>
                </a:lnTo>
                <a:lnTo>
                  <a:pt x="67857" y="35261"/>
                </a:lnTo>
                <a:lnTo>
                  <a:pt x="67857" y="31501"/>
                </a:lnTo>
                <a:close/>
                <a:moveTo>
                  <a:pt x="75623" y="31501"/>
                </a:moveTo>
                <a:lnTo>
                  <a:pt x="75623" y="35261"/>
                </a:lnTo>
                <a:lnTo>
                  <a:pt x="71832" y="35261"/>
                </a:lnTo>
                <a:lnTo>
                  <a:pt x="71832" y="31501"/>
                </a:lnTo>
                <a:close/>
                <a:moveTo>
                  <a:pt x="79598" y="31501"/>
                </a:moveTo>
                <a:lnTo>
                  <a:pt x="79598" y="35261"/>
                </a:lnTo>
                <a:lnTo>
                  <a:pt x="75807" y="35261"/>
                </a:lnTo>
                <a:lnTo>
                  <a:pt x="75807" y="31501"/>
                </a:lnTo>
                <a:close/>
                <a:moveTo>
                  <a:pt x="83573" y="31501"/>
                </a:moveTo>
                <a:lnTo>
                  <a:pt x="83573" y="35261"/>
                </a:lnTo>
                <a:lnTo>
                  <a:pt x="79782" y="35261"/>
                </a:lnTo>
                <a:lnTo>
                  <a:pt x="79782" y="31501"/>
                </a:lnTo>
                <a:close/>
                <a:moveTo>
                  <a:pt x="87549" y="31501"/>
                </a:moveTo>
                <a:lnTo>
                  <a:pt x="87549" y="35261"/>
                </a:lnTo>
                <a:lnTo>
                  <a:pt x="83757" y="35261"/>
                </a:lnTo>
                <a:lnTo>
                  <a:pt x="83757" y="31501"/>
                </a:lnTo>
                <a:close/>
                <a:moveTo>
                  <a:pt x="91524" y="31501"/>
                </a:moveTo>
                <a:lnTo>
                  <a:pt x="91524" y="35261"/>
                </a:lnTo>
                <a:lnTo>
                  <a:pt x="87733" y="35261"/>
                </a:lnTo>
                <a:lnTo>
                  <a:pt x="87733" y="31501"/>
                </a:lnTo>
                <a:close/>
                <a:moveTo>
                  <a:pt x="95499" y="31501"/>
                </a:moveTo>
                <a:lnTo>
                  <a:pt x="95499" y="35261"/>
                </a:lnTo>
                <a:lnTo>
                  <a:pt x="91708" y="35261"/>
                </a:lnTo>
                <a:lnTo>
                  <a:pt x="91708" y="31501"/>
                </a:lnTo>
                <a:close/>
                <a:moveTo>
                  <a:pt x="99474" y="31501"/>
                </a:moveTo>
                <a:lnTo>
                  <a:pt x="99474" y="35261"/>
                </a:lnTo>
                <a:lnTo>
                  <a:pt x="95684" y="35261"/>
                </a:lnTo>
                <a:lnTo>
                  <a:pt x="95684" y="31501"/>
                </a:lnTo>
                <a:close/>
                <a:moveTo>
                  <a:pt x="103449" y="31501"/>
                </a:moveTo>
                <a:lnTo>
                  <a:pt x="103449" y="35261"/>
                </a:lnTo>
                <a:lnTo>
                  <a:pt x="99659" y="35261"/>
                </a:lnTo>
                <a:lnTo>
                  <a:pt x="99659" y="31501"/>
                </a:lnTo>
                <a:close/>
                <a:moveTo>
                  <a:pt x="107424" y="31501"/>
                </a:moveTo>
                <a:lnTo>
                  <a:pt x="107424" y="35261"/>
                </a:lnTo>
                <a:lnTo>
                  <a:pt x="103634" y="35261"/>
                </a:lnTo>
                <a:lnTo>
                  <a:pt x="103634" y="31501"/>
                </a:lnTo>
                <a:close/>
                <a:moveTo>
                  <a:pt x="111400" y="31501"/>
                </a:moveTo>
                <a:lnTo>
                  <a:pt x="111400" y="35261"/>
                </a:lnTo>
                <a:lnTo>
                  <a:pt x="107609" y="35261"/>
                </a:lnTo>
                <a:lnTo>
                  <a:pt x="107609" y="31501"/>
                </a:lnTo>
                <a:close/>
                <a:moveTo>
                  <a:pt x="115376" y="31501"/>
                </a:moveTo>
                <a:lnTo>
                  <a:pt x="115376" y="35261"/>
                </a:lnTo>
                <a:lnTo>
                  <a:pt x="111585" y="35261"/>
                </a:lnTo>
                <a:lnTo>
                  <a:pt x="111585" y="31501"/>
                </a:lnTo>
                <a:close/>
                <a:moveTo>
                  <a:pt x="119351" y="31501"/>
                </a:moveTo>
                <a:lnTo>
                  <a:pt x="119351" y="35261"/>
                </a:lnTo>
                <a:lnTo>
                  <a:pt x="115560" y="35261"/>
                </a:lnTo>
                <a:lnTo>
                  <a:pt x="115560" y="31501"/>
                </a:lnTo>
                <a:close/>
                <a:moveTo>
                  <a:pt x="123326" y="31501"/>
                </a:moveTo>
                <a:lnTo>
                  <a:pt x="123326" y="35261"/>
                </a:lnTo>
                <a:lnTo>
                  <a:pt x="119535" y="35261"/>
                </a:lnTo>
                <a:lnTo>
                  <a:pt x="119535" y="31501"/>
                </a:lnTo>
                <a:close/>
                <a:moveTo>
                  <a:pt x="127301" y="31501"/>
                </a:moveTo>
                <a:lnTo>
                  <a:pt x="127301" y="35261"/>
                </a:lnTo>
                <a:lnTo>
                  <a:pt x="123510" y="35261"/>
                </a:lnTo>
                <a:lnTo>
                  <a:pt x="123510" y="31501"/>
                </a:lnTo>
                <a:close/>
                <a:moveTo>
                  <a:pt x="131277" y="31501"/>
                </a:moveTo>
                <a:lnTo>
                  <a:pt x="131277" y="35261"/>
                </a:lnTo>
                <a:lnTo>
                  <a:pt x="127485" y="35261"/>
                </a:lnTo>
                <a:lnTo>
                  <a:pt x="127485" y="31501"/>
                </a:lnTo>
                <a:close/>
                <a:moveTo>
                  <a:pt x="135252" y="31501"/>
                </a:moveTo>
                <a:lnTo>
                  <a:pt x="135252" y="35261"/>
                </a:lnTo>
                <a:lnTo>
                  <a:pt x="131461" y="35261"/>
                </a:lnTo>
                <a:lnTo>
                  <a:pt x="131461" y="31501"/>
                </a:lnTo>
                <a:close/>
                <a:moveTo>
                  <a:pt x="139227" y="31501"/>
                </a:moveTo>
                <a:lnTo>
                  <a:pt x="139227" y="35261"/>
                </a:lnTo>
                <a:lnTo>
                  <a:pt x="135436" y="35261"/>
                </a:lnTo>
                <a:lnTo>
                  <a:pt x="135436" y="31501"/>
                </a:lnTo>
                <a:close/>
                <a:moveTo>
                  <a:pt x="143202" y="31501"/>
                </a:moveTo>
                <a:lnTo>
                  <a:pt x="143202" y="35261"/>
                </a:lnTo>
                <a:lnTo>
                  <a:pt x="139411" y="35261"/>
                </a:lnTo>
                <a:lnTo>
                  <a:pt x="139411" y="31501"/>
                </a:lnTo>
                <a:close/>
                <a:moveTo>
                  <a:pt x="147177" y="31501"/>
                </a:moveTo>
                <a:lnTo>
                  <a:pt x="147177" y="35261"/>
                </a:lnTo>
                <a:lnTo>
                  <a:pt x="143387" y="35261"/>
                </a:lnTo>
                <a:lnTo>
                  <a:pt x="143387" y="31501"/>
                </a:lnTo>
                <a:close/>
                <a:moveTo>
                  <a:pt x="151224" y="31501"/>
                </a:moveTo>
                <a:lnTo>
                  <a:pt x="151224" y="35261"/>
                </a:lnTo>
                <a:lnTo>
                  <a:pt x="147362" y="35261"/>
                </a:lnTo>
                <a:lnTo>
                  <a:pt x="147362" y="31501"/>
                </a:lnTo>
                <a:close/>
                <a:moveTo>
                  <a:pt x="4068" y="35444"/>
                </a:moveTo>
                <a:lnTo>
                  <a:pt x="4068" y="39203"/>
                </a:lnTo>
                <a:lnTo>
                  <a:pt x="184" y="39203"/>
                </a:lnTo>
                <a:lnTo>
                  <a:pt x="184" y="35444"/>
                </a:lnTo>
                <a:close/>
                <a:moveTo>
                  <a:pt x="8043" y="35444"/>
                </a:moveTo>
                <a:lnTo>
                  <a:pt x="8043" y="39203"/>
                </a:lnTo>
                <a:lnTo>
                  <a:pt x="4252" y="39203"/>
                </a:lnTo>
                <a:lnTo>
                  <a:pt x="4252" y="35444"/>
                </a:lnTo>
                <a:close/>
                <a:moveTo>
                  <a:pt x="12018" y="35444"/>
                </a:moveTo>
                <a:lnTo>
                  <a:pt x="12018" y="39203"/>
                </a:lnTo>
                <a:lnTo>
                  <a:pt x="8227" y="39203"/>
                </a:lnTo>
                <a:lnTo>
                  <a:pt x="8227" y="35444"/>
                </a:lnTo>
                <a:close/>
                <a:moveTo>
                  <a:pt x="15993" y="35444"/>
                </a:moveTo>
                <a:lnTo>
                  <a:pt x="15993" y="39203"/>
                </a:lnTo>
                <a:lnTo>
                  <a:pt x="12202" y="39203"/>
                </a:lnTo>
                <a:lnTo>
                  <a:pt x="12202" y="35444"/>
                </a:lnTo>
                <a:close/>
                <a:moveTo>
                  <a:pt x="19968" y="35444"/>
                </a:moveTo>
                <a:lnTo>
                  <a:pt x="19968" y="39203"/>
                </a:lnTo>
                <a:lnTo>
                  <a:pt x="16177" y="39203"/>
                </a:lnTo>
                <a:lnTo>
                  <a:pt x="16177" y="35444"/>
                </a:lnTo>
                <a:close/>
                <a:moveTo>
                  <a:pt x="23944" y="35444"/>
                </a:moveTo>
                <a:lnTo>
                  <a:pt x="23944" y="39203"/>
                </a:lnTo>
                <a:lnTo>
                  <a:pt x="20153" y="39203"/>
                </a:lnTo>
                <a:lnTo>
                  <a:pt x="20153" y="35444"/>
                </a:lnTo>
                <a:close/>
                <a:moveTo>
                  <a:pt x="27919" y="35444"/>
                </a:moveTo>
                <a:lnTo>
                  <a:pt x="27919" y="39203"/>
                </a:lnTo>
                <a:lnTo>
                  <a:pt x="24129" y="39203"/>
                </a:lnTo>
                <a:lnTo>
                  <a:pt x="24129" y="35444"/>
                </a:lnTo>
                <a:close/>
                <a:moveTo>
                  <a:pt x="31895" y="35444"/>
                </a:moveTo>
                <a:lnTo>
                  <a:pt x="31895" y="39203"/>
                </a:lnTo>
                <a:lnTo>
                  <a:pt x="28104" y="39203"/>
                </a:lnTo>
                <a:lnTo>
                  <a:pt x="28104" y="35444"/>
                </a:lnTo>
                <a:close/>
                <a:moveTo>
                  <a:pt x="35870" y="35444"/>
                </a:moveTo>
                <a:lnTo>
                  <a:pt x="35870" y="39203"/>
                </a:lnTo>
                <a:lnTo>
                  <a:pt x="32079" y="39203"/>
                </a:lnTo>
                <a:lnTo>
                  <a:pt x="32079" y="35444"/>
                </a:lnTo>
                <a:close/>
                <a:moveTo>
                  <a:pt x="39845" y="35444"/>
                </a:moveTo>
                <a:lnTo>
                  <a:pt x="39845" y="39203"/>
                </a:lnTo>
                <a:lnTo>
                  <a:pt x="36054" y="39203"/>
                </a:lnTo>
                <a:lnTo>
                  <a:pt x="36054" y="35444"/>
                </a:lnTo>
                <a:close/>
                <a:moveTo>
                  <a:pt x="43821" y="35444"/>
                </a:moveTo>
                <a:lnTo>
                  <a:pt x="43821" y="39203"/>
                </a:lnTo>
                <a:lnTo>
                  <a:pt x="40029" y="39203"/>
                </a:lnTo>
                <a:lnTo>
                  <a:pt x="40029" y="35444"/>
                </a:lnTo>
                <a:close/>
                <a:moveTo>
                  <a:pt x="47796" y="35444"/>
                </a:moveTo>
                <a:lnTo>
                  <a:pt x="47796" y="39203"/>
                </a:lnTo>
                <a:lnTo>
                  <a:pt x="44005" y="39203"/>
                </a:lnTo>
                <a:lnTo>
                  <a:pt x="44005" y="35444"/>
                </a:lnTo>
                <a:close/>
                <a:moveTo>
                  <a:pt x="51771" y="35444"/>
                </a:moveTo>
                <a:lnTo>
                  <a:pt x="51771" y="39203"/>
                </a:lnTo>
                <a:lnTo>
                  <a:pt x="47980" y="39203"/>
                </a:lnTo>
                <a:lnTo>
                  <a:pt x="47980" y="35444"/>
                </a:lnTo>
                <a:close/>
                <a:moveTo>
                  <a:pt x="55746" y="35444"/>
                </a:moveTo>
                <a:lnTo>
                  <a:pt x="55746" y="39203"/>
                </a:lnTo>
                <a:lnTo>
                  <a:pt x="51956" y="39203"/>
                </a:lnTo>
                <a:lnTo>
                  <a:pt x="51956" y="35444"/>
                </a:lnTo>
                <a:close/>
                <a:moveTo>
                  <a:pt x="59721" y="35444"/>
                </a:moveTo>
                <a:lnTo>
                  <a:pt x="59721" y="39203"/>
                </a:lnTo>
                <a:lnTo>
                  <a:pt x="55931" y="39203"/>
                </a:lnTo>
                <a:lnTo>
                  <a:pt x="55931" y="35444"/>
                </a:lnTo>
                <a:close/>
                <a:moveTo>
                  <a:pt x="63696" y="35444"/>
                </a:moveTo>
                <a:lnTo>
                  <a:pt x="63696" y="39203"/>
                </a:lnTo>
                <a:lnTo>
                  <a:pt x="59906" y="39203"/>
                </a:lnTo>
                <a:lnTo>
                  <a:pt x="59906" y="35444"/>
                </a:lnTo>
                <a:close/>
                <a:moveTo>
                  <a:pt x="67672" y="35444"/>
                </a:moveTo>
                <a:lnTo>
                  <a:pt x="67672" y="39203"/>
                </a:lnTo>
                <a:lnTo>
                  <a:pt x="63881" y="39203"/>
                </a:lnTo>
                <a:lnTo>
                  <a:pt x="63881" y="35444"/>
                </a:lnTo>
                <a:close/>
                <a:moveTo>
                  <a:pt x="71648" y="35444"/>
                </a:moveTo>
                <a:lnTo>
                  <a:pt x="71648" y="39203"/>
                </a:lnTo>
                <a:lnTo>
                  <a:pt x="67857" y="39203"/>
                </a:lnTo>
                <a:lnTo>
                  <a:pt x="67857" y="35444"/>
                </a:lnTo>
                <a:close/>
                <a:moveTo>
                  <a:pt x="75623" y="35444"/>
                </a:moveTo>
                <a:lnTo>
                  <a:pt x="75623" y="39203"/>
                </a:lnTo>
                <a:lnTo>
                  <a:pt x="71832" y="39203"/>
                </a:lnTo>
                <a:lnTo>
                  <a:pt x="71832" y="35444"/>
                </a:lnTo>
                <a:close/>
                <a:moveTo>
                  <a:pt x="79598" y="35444"/>
                </a:moveTo>
                <a:lnTo>
                  <a:pt x="79598" y="39203"/>
                </a:lnTo>
                <a:lnTo>
                  <a:pt x="75807" y="39203"/>
                </a:lnTo>
                <a:lnTo>
                  <a:pt x="75807" y="35444"/>
                </a:lnTo>
                <a:close/>
                <a:moveTo>
                  <a:pt x="83573" y="35444"/>
                </a:moveTo>
                <a:lnTo>
                  <a:pt x="83573" y="39203"/>
                </a:lnTo>
                <a:lnTo>
                  <a:pt x="79782" y="39203"/>
                </a:lnTo>
                <a:lnTo>
                  <a:pt x="79782" y="35444"/>
                </a:lnTo>
                <a:close/>
                <a:moveTo>
                  <a:pt x="87549" y="35444"/>
                </a:moveTo>
                <a:lnTo>
                  <a:pt x="87549" y="39203"/>
                </a:lnTo>
                <a:lnTo>
                  <a:pt x="83757" y="39203"/>
                </a:lnTo>
                <a:lnTo>
                  <a:pt x="83757" y="35444"/>
                </a:lnTo>
                <a:close/>
                <a:moveTo>
                  <a:pt x="91524" y="35444"/>
                </a:moveTo>
                <a:lnTo>
                  <a:pt x="91524" y="39203"/>
                </a:lnTo>
                <a:lnTo>
                  <a:pt x="87733" y="39203"/>
                </a:lnTo>
                <a:lnTo>
                  <a:pt x="87733" y="35444"/>
                </a:lnTo>
                <a:close/>
                <a:moveTo>
                  <a:pt x="95499" y="35444"/>
                </a:moveTo>
                <a:lnTo>
                  <a:pt x="95499" y="39203"/>
                </a:lnTo>
                <a:lnTo>
                  <a:pt x="91708" y="39203"/>
                </a:lnTo>
                <a:lnTo>
                  <a:pt x="91708" y="35444"/>
                </a:lnTo>
                <a:close/>
                <a:moveTo>
                  <a:pt x="99474" y="35444"/>
                </a:moveTo>
                <a:lnTo>
                  <a:pt x="99474" y="39203"/>
                </a:lnTo>
                <a:lnTo>
                  <a:pt x="95684" y="39203"/>
                </a:lnTo>
                <a:lnTo>
                  <a:pt x="95684" y="35444"/>
                </a:lnTo>
                <a:close/>
                <a:moveTo>
                  <a:pt x="103449" y="35444"/>
                </a:moveTo>
                <a:lnTo>
                  <a:pt x="103449" y="39203"/>
                </a:lnTo>
                <a:lnTo>
                  <a:pt x="99659" y="39203"/>
                </a:lnTo>
                <a:lnTo>
                  <a:pt x="99659" y="35444"/>
                </a:lnTo>
                <a:close/>
                <a:moveTo>
                  <a:pt x="107424" y="35444"/>
                </a:moveTo>
                <a:lnTo>
                  <a:pt x="107424" y="39203"/>
                </a:lnTo>
                <a:lnTo>
                  <a:pt x="103634" y="39203"/>
                </a:lnTo>
                <a:lnTo>
                  <a:pt x="103634" y="35444"/>
                </a:lnTo>
                <a:close/>
                <a:moveTo>
                  <a:pt x="111400" y="35444"/>
                </a:moveTo>
                <a:lnTo>
                  <a:pt x="111400" y="39203"/>
                </a:lnTo>
                <a:lnTo>
                  <a:pt x="107609" y="39203"/>
                </a:lnTo>
                <a:lnTo>
                  <a:pt x="107609" y="35444"/>
                </a:lnTo>
                <a:close/>
                <a:moveTo>
                  <a:pt x="115376" y="35444"/>
                </a:moveTo>
                <a:lnTo>
                  <a:pt x="115376" y="39203"/>
                </a:lnTo>
                <a:lnTo>
                  <a:pt x="111585" y="39203"/>
                </a:lnTo>
                <a:lnTo>
                  <a:pt x="111585" y="35444"/>
                </a:lnTo>
                <a:close/>
                <a:moveTo>
                  <a:pt x="119351" y="35444"/>
                </a:moveTo>
                <a:lnTo>
                  <a:pt x="119351" y="39203"/>
                </a:lnTo>
                <a:lnTo>
                  <a:pt x="115560" y="39203"/>
                </a:lnTo>
                <a:lnTo>
                  <a:pt x="115560" y="35444"/>
                </a:lnTo>
                <a:close/>
                <a:moveTo>
                  <a:pt x="123326" y="35444"/>
                </a:moveTo>
                <a:lnTo>
                  <a:pt x="123326" y="39203"/>
                </a:lnTo>
                <a:lnTo>
                  <a:pt x="119535" y="39203"/>
                </a:lnTo>
                <a:lnTo>
                  <a:pt x="119535" y="35444"/>
                </a:lnTo>
                <a:close/>
                <a:moveTo>
                  <a:pt x="127301" y="35444"/>
                </a:moveTo>
                <a:lnTo>
                  <a:pt x="127301" y="39203"/>
                </a:lnTo>
                <a:lnTo>
                  <a:pt x="123510" y="39203"/>
                </a:lnTo>
                <a:lnTo>
                  <a:pt x="123510" y="35444"/>
                </a:lnTo>
                <a:close/>
                <a:moveTo>
                  <a:pt x="131277" y="35444"/>
                </a:moveTo>
                <a:lnTo>
                  <a:pt x="131277" y="39203"/>
                </a:lnTo>
                <a:lnTo>
                  <a:pt x="127485" y="39203"/>
                </a:lnTo>
                <a:lnTo>
                  <a:pt x="127485" y="35444"/>
                </a:lnTo>
                <a:close/>
                <a:moveTo>
                  <a:pt x="135252" y="35444"/>
                </a:moveTo>
                <a:lnTo>
                  <a:pt x="135252" y="39203"/>
                </a:lnTo>
                <a:lnTo>
                  <a:pt x="131461" y="39203"/>
                </a:lnTo>
                <a:lnTo>
                  <a:pt x="131461" y="35444"/>
                </a:lnTo>
                <a:close/>
                <a:moveTo>
                  <a:pt x="139227" y="35444"/>
                </a:moveTo>
                <a:lnTo>
                  <a:pt x="139227" y="39203"/>
                </a:lnTo>
                <a:lnTo>
                  <a:pt x="135436" y="39203"/>
                </a:lnTo>
                <a:lnTo>
                  <a:pt x="135436" y="35444"/>
                </a:lnTo>
                <a:close/>
                <a:moveTo>
                  <a:pt x="143202" y="35444"/>
                </a:moveTo>
                <a:lnTo>
                  <a:pt x="143202" y="39203"/>
                </a:lnTo>
                <a:lnTo>
                  <a:pt x="139411" y="39203"/>
                </a:lnTo>
                <a:lnTo>
                  <a:pt x="139411" y="35444"/>
                </a:lnTo>
                <a:close/>
                <a:moveTo>
                  <a:pt x="147177" y="35444"/>
                </a:moveTo>
                <a:lnTo>
                  <a:pt x="147177" y="39203"/>
                </a:lnTo>
                <a:lnTo>
                  <a:pt x="143387" y="39203"/>
                </a:lnTo>
                <a:lnTo>
                  <a:pt x="143387" y="35444"/>
                </a:lnTo>
                <a:close/>
                <a:moveTo>
                  <a:pt x="151224" y="35444"/>
                </a:moveTo>
                <a:lnTo>
                  <a:pt x="151224" y="39203"/>
                </a:lnTo>
                <a:lnTo>
                  <a:pt x="147362" y="39203"/>
                </a:lnTo>
                <a:lnTo>
                  <a:pt x="147362" y="35444"/>
                </a:lnTo>
                <a:close/>
                <a:moveTo>
                  <a:pt x="4068" y="39386"/>
                </a:moveTo>
                <a:lnTo>
                  <a:pt x="4068" y="43147"/>
                </a:lnTo>
                <a:lnTo>
                  <a:pt x="184" y="43147"/>
                </a:lnTo>
                <a:lnTo>
                  <a:pt x="184" y="39386"/>
                </a:lnTo>
                <a:close/>
                <a:moveTo>
                  <a:pt x="8043" y="39386"/>
                </a:moveTo>
                <a:lnTo>
                  <a:pt x="8043" y="43147"/>
                </a:lnTo>
                <a:lnTo>
                  <a:pt x="4252" y="43147"/>
                </a:lnTo>
                <a:lnTo>
                  <a:pt x="4252" y="39386"/>
                </a:lnTo>
                <a:close/>
                <a:moveTo>
                  <a:pt x="12018" y="39386"/>
                </a:moveTo>
                <a:lnTo>
                  <a:pt x="12018" y="43147"/>
                </a:lnTo>
                <a:lnTo>
                  <a:pt x="8227" y="43147"/>
                </a:lnTo>
                <a:lnTo>
                  <a:pt x="8227" y="39386"/>
                </a:lnTo>
                <a:close/>
                <a:moveTo>
                  <a:pt x="15993" y="39386"/>
                </a:moveTo>
                <a:lnTo>
                  <a:pt x="15993" y="43147"/>
                </a:lnTo>
                <a:lnTo>
                  <a:pt x="12202" y="43147"/>
                </a:lnTo>
                <a:lnTo>
                  <a:pt x="12202" y="39386"/>
                </a:lnTo>
                <a:close/>
                <a:moveTo>
                  <a:pt x="19968" y="39386"/>
                </a:moveTo>
                <a:lnTo>
                  <a:pt x="19968" y="43147"/>
                </a:lnTo>
                <a:lnTo>
                  <a:pt x="16177" y="43147"/>
                </a:lnTo>
                <a:lnTo>
                  <a:pt x="16177" y="39386"/>
                </a:lnTo>
                <a:close/>
                <a:moveTo>
                  <a:pt x="23944" y="39386"/>
                </a:moveTo>
                <a:lnTo>
                  <a:pt x="23944" y="43147"/>
                </a:lnTo>
                <a:lnTo>
                  <a:pt x="20153" y="43147"/>
                </a:lnTo>
                <a:lnTo>
                  <a:pt x="20153" y="39386"/>
                </a:lnTo>
                <a:close/>
                <a:moveTo>
                  <a:pt x="27919" y="39386"/>
                </a:moveTo>
                <a:lnTo>
                  <a:pt x="27919" y="43147"/>
                </a:lnTo>
                <a:lnTo>
                  <a:pt x="24129" y="43147"/>
                </a:lnTo>
                <a:lnTo>
                  <a:pt x="24129" y="39386"/>
                </a:lnTo>
                <a:close/>
                <a:moveTo>
                  <a:pt x="31895" y="39386"/>
                </a:moveTo>
                <a:lnTo>
                  <a:pt x="31895" y="43147"/>
                </a:lnTo>
                <a:lnTo>
                  <a:pt x="28104" y="43147"/>
                </a:lnTo>
                <a:lnTo>
                  <a:pt x="28104" y="39386"/>
                </a:lnTo>
                <a:close/>
                <a:moveTo>
                  <a:pt x="35870" y="39386"/>
                </a:moveTo>
                <a:lnTo>
                  <a:pt x="35870" y="43147"/>
                </a:lnTo>
                <a:lnTo>
                  <a:pt x="32079" y="43147"/>
                </a:lnTo>
                <a:lnTo>
                  <a:pt x="32079" y="39386"/>
                </a:lnTo>
                <a:close/>
                <a:moveTo>
                  <a:pt x="39845" y="39386"/>
                </a:moveTo>
                <a:lnTo>
                  <a:pt x="39845" y="43147"/>
                </a:lnTo>
                <a:lnTo>
                  <a:pt x="36054" y="43147"/>
                </a:lnTo>
                <a:lnTo>
                  <a:pt x="36054" y="39386"/>
                </a:lnTo>
                <a:close/>
                <a:moveTo>
                  <a:pt x="43821" y="39386"/>
                </a:moveTo>
                <a:lnTo>
                  <a:pt x="43821" y="43147"/>
                </a:lnTo>
                <a:lnTo>
                  <a:pt x="40029" y="43147"/>
                </a:lnTo>
                <a:lnTo>
                  <a:pt x="40029" y="39386"/>
                </a:lnTo>
                <a:close/>
                <a:moveTo>
                  <a:pt x="47796" y="39386"/>
                </a:moveTo>
                <a:lnTo>
                  <a:pt x="47796" y="43147"/>
                </a:lnTo>
                <a:lnTo>
                  <a:pt x="44005" y="43147"/>
                </a:lnTo>
                <a:lnTo>
                  <a:pt x="44005" y="39386"/>
                </a:lnTo>
                <a:close/>
                <a:moveTo>
                  <a:pt x="51771" y="39386"/>
                </a:moveTo>
                <a:lnTo>
                  <a:pt x="51771" y="43147"/>
                </a:lnTo>
                <a:lnTo>
                  <a:pt x="47980" y="43147"/>
                </a:lnTo>
                <a:lnTo>
                  <a:pt x="47980" y="39386"/>
                </a:lnTo>
                <a:close/>
                <a:moveTo>
                  <a:pt x="55746" y="39386"/>
                </a:moveTo>
                <a:lnTo>
                  <a:pt x="55746" y="43147"/>
                </a:lnTo>
                <a:lnTo>
                  <a:pt x="51956" y="43147"/>
                </a:lnTo>
                <a:lnTo>
                  <a:pt x="51956" y="39386"/>
                </a:lnTo>
                <a:close/>
                <a:moveTo>
                  <a:pt x="59721" y="39386"/>
                </a:moveTo>
                <a:lnTo>
                  <a:pt x="59721" y="43147"/>
                </a:lnTo>
                <a:lnTo>
                  <a:pt x="55931" y="43147"/>
                </a:lnTo>
                <a:lnTo>
                  <a:pt x="55931" y="39386"/>
                </a:lnTo>
                <a:close/>
                <a:moveTo>
                  <a:pt x="63696" y="39386"/>
                </a:moveTo>
                <a:lnTo>
                  <a:pt x="63696" y="43147"/>
                </a:lnTo>
                <a:lnTo>
                  <a:pt x="59906" y="43147"/>
                </a:lnTo>
                <a:lnTo>
                  <a:pt x="59906" y="39386"/>
                </a:lnTo>
                <a:close/>
                <a:moveTo>
                  <a:pt x="67672" y="39386"/>
                </a:moveTo>
                <a:lnTo>
                  <a:pt x="67672" y="43147"/>
                </a:lnTo>
                <a:lnTo>
                  <a:pt x="63881" y="43147"/>
                </a:lnTo>
                <a:lnTo>
                  <a:pt x="63881" y="39386"/>
                </a:lnTo>
                <a:close/>
                <a:moveTo>
                  <a:pt x="71648" y="39386"/>
                </a:moveTo>
                <a:lnTo>
                  <a:pt x="71648" y="43147"/>
                </a:lnTo>
                <a:lnTo>
                  <a:pt x="67857" y="43147"/>
                </a:lnTo>
                <a:lnTo>
                  <a:pt x="67857" y="39386"/>
                </a:lnTo>
                <a:close/>
                <a:moveTo>
                  <a:pt x="75623" y="39386"/>
                </a:moveTo>
                <a:lnTo>
                  <a:pt x="75623" y="43147"/>
                </a:lnTo>
                <a:lnTo>
                  <a:pt x="71832" y="43147"/>
                </a:lnTo>
                <a:lnTo>
                  <a:pt x="71832" y="39386"/>
                </a:lnTo>
                <a:close/>
                <a:moveTo>
                  <a:pt x="79598" y="39386"/>
                </a:moveTo>
                <a:lnTo>
                  <a:pt x="79598" y="43147"/>
                </a:lnTo>
                <a:lnTo>
                  <a:pt x="75807" y="43147"/>
                </a:lnTo>
                <a:lnTo>
                  <a:pt x="75807" y="39386"/>
                </a:lnTo>
                <a:close/>
                <a:moveTo>
                  <a:pt x="83573" y="39386"/>
                </a:moveTo>
                <a:lnTo>
                  <a:pt x="83573" y="43147"/>
                </a:lnTo>
                <a:lnTo>
                  <a:pt x="79782" y="43147"/>
                </a:lnTo>
                <a:lnTo>
                  <a:pt x="79782" y="39386"/>
                </a:lnTo>
                <a:close/>
                <a:moveTo>
                  <a:pt x="87549" y="39386"/>
                </a:moveTo>
                <a:lnTo>
                  <a:pt x="87549" y="43147"/>
                </a:lnTo>
                <a:lnTo>
                  <a:pt x="83757" y="43147"/>
                </a:lnTo>
                <a:lnTo>
                  <a:pt x="83757" y="39386"/>
                </a:lnTo>
                <a:close/>
                <a:moveTo>
                  <a:pt x="91524" y="39386"/>
                </a:moveTo>
                <a:lnTo>
                  <a:pt x="91524" y="43147"/>
                </a:lnTo>
                <a:lnTo>
                  <a:pt x="87733" y="43147"/>
                </a:lnTo>
                <a:lnTo>
                  <a:pt x="87733" y="39386"/>
                </a:lnTo>
                <a:close/>
                <a:moveTo>
                  <a:pt x="95499" y="39386"/>
                </a:moveTo>
                <a:lnTo>
                  <a:pt x="95499" y="43147"/>
                </a:lnTo>
                <a:lnTo>
                  <a:pt x="91708" y="43147"/>
                </a:lnTo>
                <a:lnTo>
                  <a:pt x="91708" y="39386"/>
                </a:lnTo>
                <a:close/>
                <a:moveTo>
                  <a:pt x="99474" y="39386"/>
                </a:moveTo>
                <a:lnTo>
                  <a:pt x="99474" y="43147"/>
                </a:lnTo>
                <a:lnTo>
                  <a:pt x="95684" y="43147"/>
                </a:lnTo>
                <a:lnTo>
                  <a:pt x="95684" y="39386"/>
                </a:lnTo>
                <a:close/>
                <a:moveTo>
                  <a:pt x="103449" y="39386"/>
                </a:moveTo>
                <a:lnTo>
                  <a:pt x="103449" y="43147"/>
                </a:lnTo>
                <a:lnTo>
                  <a:pt x="99659" y="43147"/>
                </a:lnTo>
                <a:lnTo>
                  <a:pt x="99659" y="39386"/>
                </a:lnTo>
                <a:close/>
                <a:moveTo>
                  <a:pt x="107424" y="39386"/>
                </a:moveTo>
                <a:lnTo>
                  <a:pt x="107424" y="43147"/>
                </a:lnTo>
                <a:lnTo>
                  <a:pt x="103634" y="43147"/>
                </a:lnTo>
                <a:lnTo>
                  <a:pt x="103634" y="39386"/>
                </a:lnTo>
                <a:close/>
                <a:moveTo>
                  <a:pt x="111400" y="39386"/>
                </a:moveTo>
                <a:lnTo>
                  <a:pt x="111400" y="43147"/>
                </a:lnTo>
                <a:lnTo>
                  <a:pt x="107609" y="43147"/>
                </a:lnTo>
                <a:lnTo>
                  <a:pt x="107609" y="39386"/>
                </a:lnTo>
                <a:close/>
                <a:moveTo>
                  <a:pt x="115376" y="39386"/>
                </a:moveTo>
                <a:lnTo>
                  <a:pt x="115376" y="43147"/>
                </a:lnTo>
                <a:lnTo>
                  <a:pt x="111585" y="43147"/>
                </a:lnTo>
                <a:lnTo>
                  <a:pt x="111585" y="39386"/>
                </a:lnTo>
                <a:close/>
                <a:moveTo>
                  <a:pt x="119351" y="39386"/>
                </a:moveTo>
                <a:lnTo>
                  <a:pt x="119351" y="43147"/>
                </a:lnTo>
                <a:lnTo>
                  <a:pt x="115560" y="43147"/>
                </a:lnTo>
                <a:lnTo>
                  <a:pt x="115560" y="39386"/>
                </a:lnTo>
                <a:close/>
                <a:moveTo>
                  <a:pt x="123326" y="39386"/>
                </a:moveTo>
                <a:lnTo>
                  <a:pt x="123326" y="43147"/>
                </a:lnTo>
                <a:lnTo>
                  <a:pt x="119535" y="43147"/>
                </a:lnTo>
                <a:lnTo>
                  <a:pt x="119535" y="39386"/>
                </a:lnTo>
                <a:close/>
                <a:moveTo>
                  <a:pt x="127301" y="39386"/>
                </a:moveTo>
                <a:lnTo>
                  <a:pt x="127301" y="43147"/>
                </a:lnTo>
                <a:lnTo>
                  <a:pt x="123510" y="43147"/>
                </a:lnTo>
                <a:lnTo>
                  <a:pt x="123510" y="39386"/>
                </a:lnTo>
                <a:close/>
                <a:moveTo>
                  <a:pt x="131277" y="39386"/>
                </a:moveTo>
                <a:lnTo>
                  <a:pt x="131277" y="43147"/>
                </a:lnTo>
                <a:lnTo>
                  <a:pt x="127485" y="43147"/>
                </a:lnTo>
                <a:lnTo>
                  <a:pt x="127485" y="39386"/>
                </a:lnTo>
                <a:close/>
                <a:moveTo>
                  <a:pt x="135252" y="39386"/>
                </a:moveTo>
                <a:lnTo>
                  <a:pt x="135252" y="43147"/>
                </a:lnTo>
                <a:lnTo>
                  <a:pt x="131461" y="43147"/>
                </a:lnTo>
                <a:lnTo>
                  <a:pt x="131461" y="39386"/>
                </a:lnTo>
                <a:close/>
                <a:moveTo>
                  <a:pt x="139227" y="39386"/>
                </a:moveTo>
                <a:lnTo>
                  <a:pt x="139227" y="43147"/>
                </a:lnTo>
                <a:lnTo>
                  <a:pt x="135436" y="43147"/>
                </a:lnTo>
                <a:lnTo>
                  <a:pt x="135436" y="39386"/>
                </a:lnTo>
                <a:close/>
                <a:moveTo>
                  <a:pt x="143202" y="39386"/>
                </a:moveTo>
                <a:lnTo>
                  <a:pt x="143202" y="43147"/>
                </a:lnTo>
                <a:lnTo>
                  <a:pt x="139411" y="43147"/>
                </a:lnTo>
                <a:lnTo>
                  <a:pt x="139411" y="39386"/>
                </a:lnTo>
                <a:close/>
                <a:moveTo>
                  <a:pt x="147177" y="39386"/>
                </a:moveTo>
                <a:lnTo>
                  <a:pt x="147177" y="43147"/>
                </a:lnTo>
                <a:lnTo>
                  <a:pt x="143387" y="43147"/>
                </a:lnTo>
                <a:lnTo>
                  <a:pt x="143387" y="39386"/>
                </a:lnTo>
                <a:close/>
                <a:moveTo>
                  <a:pt x="151224" y="39386"/>
                </a:moveTo>
                <a:lnTo>
                  <a:pt x="151224" y="43147"/>
                </a:lnTo>
                <a:lnTo>
                  <a:pt x="147362" y="43147"/>
                </a:lnTo>
                <a:lnTo>
                  <a:pt x="147362" y="39386"/>
                </a:lnTo>
                <a:close/>
                <a:moveTo>
                  <a:pt x="4068" y="43330"/>
                </a:moveTo>
                <a:lnTo>
                  <a:pt x="4068" y="47089"/>
                </a:lnTo>
                <a:lnTo>
                  <a:pt x="184" y="47089"/>
                </a:lnTo>
                <a:lnTo>
                  <a:pt x="184" y="43330"/>
                </a:lnTo>
                <a:close/>
                <a:moveTo>
                  <a:pt x="8043" y="43330"/>
                </a:moveTo>
                <a:lnTo>
                  <a:pt x="8043" y="47089"/>
                </a:lnTo>
                <a:lnTo>
                  <a:pt x="4252" y="47089"/>
                </a:lnTo>
                <a:lnTo>
                  <a:pt x="4252" y="43330"/>
                </a:lnTo>
                <a:close/>
                <a:moveTo>
                  <a:pt x="12018" y="43330"/>
                </a:moveTo>
                <a:lnTo>
                  <a:pt x="12018" y="47089"/>
                </a:lnTo>
                <a:lnTo>
                  <a:pt x="8227" y="47089"/>
                </a:lnTo>
                <a:lnTo>
                  <a:pt x="8227" y="43330"/>
                </a:lnTo>
                <a:close/>
                <a:moveTo>
                  <a:pt x="15993" y="43330"/>
                </a:moveTo>
                <a:lnTo>
                  <a:pt x="15993" y="47089"/>
                </a:lnTo>
                <a:lnTo>
                  <a:pt x="12202" y="47089"/>
                </a:lnTo>
                <a:lnTo>
                  <a:pt x="12202" y="43330"/>
                </a:lnTo>
                <a:close/>
                <a:moveTo>
                  <a:pt x="19968" y="43330"/>
                </a:moveTo>
                <a:lnTo>
                  <a:pt x="19968" y="47089"/>
                </a:lnTo>
                <a:lnTo>
                  <a:pt x="16177" y="47089"/>
                </a:lnTo>
                <a:lnTo>
                  <a:pt x="16177" y="43330"/>
                </a:lnTo>
                <a:close/>
                <a:moveTo>
                  <a:pt x="23944" y="43330"/>
                </a:moveTo>
                <a:lnTo>
                  <a:pt x="23944" y="47089"/>
                </a:lnTo>
                <a:lnTo>
                  <a:pt x="20153" y="47089"/>
                </a:lnTo>
                <a:lnTo>
                  <a:pt x="20153" y="43330"/>
                </a:lnTo>
                <a:close/>
                <a:moveTo>
                  <a:pt x="27919" y="43330"/>
                </a:moveTo>
                <a:lnTo>
                  <a:pt x="27919" y="47089"/>
                </a:lnTo>
                <a:lnTo>
                  <a:pt x="24129" y="47089"/>
                </a:lnTo>
                <a:lnTo>
                  <a:pt x="24129" y="43330"/>
                </a:lnTo>
                <a:close/>
                <a:moveTo>
                  <a:pt x="31895" y="43330"/>
                </a:moveTo>
                <a:lnTo>
                  <a:pt x="31895" y="47089"/>
                </a:lnTo>
                <a:lnTo>
                  <a:pt x="28104" y="47089"/>
                </a:lnTo>
                <a:lnTo>
                  <a:pt x="28104" y="43330"/>
                </a:lnTo>
                <a:close/>
                <a:moveTo>
                  <a:pt x="35870" y="43330"/>
                </a:moveTo>
                <a:lnTo>
                  <a:pt x="35870" y="47089"/>
                </a:lnTo>
                <a:lnTo>
                  <a:pt x="32079" y="47089"/>
                </a:lnTo>
                <a:lnTo>
                  <a:pt x="32079" y="43330"/>
                </a:lnTo>
                <a:close/>
                <a:moveTo>
                  <a:pt x="39845" y="43330"/>
                </a:moveTo>
                <a:lnTo>
                  <a:pt x="39845" y="47089"/>
                </a:lnTo>
                <a:lnTo>
                  <a:pt x="36054" y="47089"/>
                </a:lnTo>
                <a:lnTo>
                  <a:pt x="36054" y="43330"/>
                </a:lnTo>
                <a:close/>
                <a:moveTo>
                  <a:pt x="43821" y="43330"/>
                </a:moveTo>
                <a:lnTo>
                  <a:pt x="43821" y="47089"/>
                </a:lnTo>
                <a:lnTo>
                  <a:pt x="40029" y="47089"/>
                </a:lnTo>
                <a:lnTo>
                  <a:pt x="40029" y="43330"/>
                </a:lnTo>
                <a:close/>
                <a:moveTo>
                  <a:pt x="47796" y="43330"/>
                </a:moveTo>
                <a:lnTo>
                  <a:pt x="47796" y="47089"/>
                </a:lnTo>
                <a:lnTo>
                  <a:pt x="44005" y="47089"/>
                </a:lnTo>
                <a:lnTo>
                  <a:pt x="44005" y="43330"/>
                </a:lnTo>
                <a:close/>
                <a:moveTo>
                  <a:pt x="51771" y="43330"/>
                </a:moveTo>
                <a:lnTo>
                  <a:pt x="51771" y="47089"/>
                </a:lnTo>
                <a:lnTo>
                  <a:pt x="47980" y="47089"/>
                </a:lnTo>
                <a:lnTo>
                  <a:pt x="47980" y="43330"/>
                </a:lnTo>
                <a:close/>
                <a:moveTo>
                  <a:pt x="55746" y="43330"/>
                </a:moveTo>
                <a:lnTo>
                  <a:pt x="55746" y="47089"/>
                </a:lnTo>
                <a:lnTo>
                  <a:pt x="51956" y="47089"/>
                </a:lnTo>
                <a:lnTo>
                  <a:pt x="51956" y="43330"/>
                </a:lnTo>
                <a:close/>
                <a:moveTo>
                  <a:pt x="59721" y="43330"/>
                </a:moveTo>
                <a:lnTo>
                  <a:pt x="59721" y="47089"/>
                </a:lnTo>
                <a:lnTo>
                  <a:pt x="55931" y="47089"/>
                </a:lnTo>
                <a:lnTo>
                  <a:pt x="55931" y="43330"/>
                </a:lnTo>
                <a:close/>
                <a:moveTo>
                  <a:pt x="63696" y="43330"/>
                </a:moveTo>
                <a:lnTo>
                  <a:pt x="63696" y="47089"/>
                </a:lnTo>
                <a:lnTo>
                  <a:pt x="59906" y="47089"/>
                </a:lnTo>
                <a:lnTo>
                  <a:pt x="59906" y="43330"/>
                </a:lnTo>
                <a:close/>
                <a:moveTo>
                  <a:pt x="67672" y="43330"/>
                </a:moveTo>
                <a:lnTo>
                  <a:pt x="67672" y="47089"/>
                </a:lnTo>
                <a:lnTo>
                  <a:pt x="63881" y="47089"/>
                </a:lnTo>
                <a:lnTo>
                  <a:pt x="63881" y="43330"/>
                </a:lnTo>
                <a:close/>
                <a:moveTo>
                  <a:pt x="71648" y="43330"/>
                </a:moveTo>
                <a:lnTo>
                  <a:pt x="71648" y="47089"/>
                </a:lnTo>
                <a:lnTo>
                  <a:pt x="67857" y="47089"/>
                </a:lnTo>
                <a:lnTo>
                  <a:pt x="67857" y="43330"/>
                </a:lnTo>
                <a:close/>
                <a:moveTo>
                  <a:pt x="75623" y="43330"/>
                </a:moveTo>
                <a:lnTo>
                  <a:pt x="75623" y="47089"/>
                </a:lnTo>
                <a:lnTo>
                  <a:pt x="71832" y="47089"/>
                </a:lnTo>
                <a:lnTo>
                  <a:pt x="71832" y="43330"/>
                </a:lnTo>
                <a:close/>
                <a:moveTo>
                  <a:pt x="79598" y="43330"/>
                </a:moveTo>
                <a:lnTo>
                  <a:pt x="79598" y="47089"/>
                </a:lnTo>
                <a:lnTo>
                  <a:pt x="75807" y="47089"/>
                </a:lnTo>
                <a:lnTo>
                  <a:pt x="75807" y="43330"/>
                </a:lnTo>
                <a:close/>
                <a:moveTo>
                  <a:pt x="83573" y="43330"/>
                </a:moveTo>
                <a:lnTo>
                  <a:pt x="83573" y="47089"/>
                </a:lnTo>
                <a:lnTo>
                  <a:pt x="79782" y="47089"/>
                </a:lnTo>
                <a:lnTo>
                  <a:pt x="79782" y="43330"/>
                </a:lnTo>
                <a:close/>
                <a:moveTo>
                  <a:pt x="87549" y="43330"/>
                </a:moveTo>
                <a:lnTo>
                  <a:pt x="87549" y="47089"/>
                </a:lnTo>
                <a:lnTo>
                  <a:pt x="83757" y="47089"/>
                </a:lnTo>
                <a:lnTo>
                  <a:pt x="83757" y="43330"/>
                </a:lnTo>
                <a:close/>
                <a:moveTo>
                  <a:pt x="91524" y="43330"/>
                </a:moveTo>
                <a:lnTo>
                  <a:pt x="91524" y="47089"/>
                </a:lnTo>
                <a:lnTo>
                  <a:pt x="87733" y="47089"/>
                </a:lnTo>
                <a:lnTo>
                  <a:pt x="87733" y="43330"/>
                </a:lnTo>
                <a:close/>
                <a:moveTo>
                  <a:pt x="95499" y="43330"/>
                </a:moveTo>
                <a:lnTo>
                  <a:pt x="95499" y="47089"/>
                </a:lnTo>
                <a:lnTo>
                  <a:pt x="91708" y="47089"/>
                </a:lnTo>
                <a:lnTo>
                  <a:pt x="91708" y="43330"/>
                </a:lnTo>
                <a:close/>
                <a:moveTo>
                  <a:pt x="99474" y="43330"/>
                </a:moveTo>
                <a:lnTo>
                  <a:pt x="99474" y="47089"/>
                </a:lnTo>
                <a:lnTo>
                  <a:pt x="95684" y="47089"/>
                </a:lnTo>
                <a:lnTo>
                  <a:pt x="95684" y="43330"/>
                </a:lnTo>
                <a:close/>
                <a:moveTo>
                  <a:pt x="103449" y="43330"/>
                </a:moveTo>
                <a:lnTo>
                  <a:pt x="103449" y="47089"/>
                </a:lnTo>
                <a:lnTo>
                  <a:pt x="99659" y="47089"/>
                </a:lnTo>
                <a:lnTo>
                  <a:pt x="99659" y="43330"/>
                </a:lnTo>
                <a:close/>
                <a:moveTo>
                  <a:pt x="107424" y="43330"/>
                </a:moveTo>
                <a:lnTo>
                  <a:pt x="107424" y="47089"/>
                </a:lnTo>
                <a:lnTo>
                  <a:pt x="103634" y="47089"/>
                </a:lnTo>
                <a:lnTo>
                  <a:pt x="103634" y="43330"/>
                </a:lnTo>
                <a:close/>
                <a:moveTo>
                  <a:pt x="111400" y="43330"/>
                </a:moveTo>
                <a:lnTo>
                  <a:pt x="111400" y="47089"/>
                </a:lnTo>
                <a:lnTo>
                  <a:pt x="107609" y="47089"/>
                </a:lnTo>
                <a:lnTo>
                  <a:pt x="107609" y="43330"/>
                </a:lnTo>
                <a:close/>
                <a:moveTo>
                  <a:pt x="115376" y="43330"/>
                </a:moveTo>
                <a:lnTo>
                  <a:pt x="115376" y="47089"/>
                </a:lnTo>
                <a:lnTo>
                  <a:pt x="111585" y="47089"/>
                </a:lnTo>
                <a:lnTo>
                  <a:pt x="111585" y="43330"/>
                </a:lnTo>
                <a:close/>
                <a:moveTo>
                  <a:pt x="119351" y="43330"/>
                </a:moveTo>
                <a:lnTo>
                  <a:pt x="119351" y="47089"/>
                </a:lnTo>
                <a:lnTo>
                  <a:pt x="115560" y="47089"/>
                </a:lnTo>
                <a:lnTo>
                  <a:pt x="115560" y="43330"/>
                </a:lnTo>
                <a:close/>
                <a:moveTo>
                  <a:pt x="123326" y="43330"/>
                </a:moveTo>
                <a:lnTo>
                  <a:pt x="123326" y="47089"/>
                </a:lnTo>
                <a:lnTo>
                  <a:pt x="119535" y="47089"/>
                </a:lnTo>
                <a:lnTo>
                  <a:pt x="119535" y="43330"/>
                </a:lnTo>
                <a:close/>
                <a:moveTo>
                  <a:pt x="127301" y="43330"/>
                </a:moveTo>
                <a:lnTo>
                  <a:pt x="127301" y="47089"/>
                </a:lnTo>
                <a:lnTo>
                  <a:pt x="123510" y="47089"/>
                </a:lnTo>
                <a:lnTo>
                  <a:pt x="123510" y="43330"/>
                </a:lnTo>
                <a:close/>
                <a:moveTo>
                  <a:pt x="131277" y="43330"/>
                </a:moveTo>
                <a:lnTo>
                  <a:pt x="131277" y="47089"/>
                </a:lnTo>
                <a:lnTo>
                  <a:pt x="127485" y="47089"/>
                </a:lnTo>
                <a:lnTo>
                  <a:pt x="127485" y="43330"/>
                </a:lnTo>
                <a:close/>
                <a:moveTo>
                  <a:pt x="135252" y="43330"/>
                </a:moveTo>
                <a:lnTo>
                  <a:pt x="135252" y="47089"/>
                </a:lnTo>
                <a:lnTo>
                  <a:pt x="131461" y="47089"/>
                </a:lnTo>
                <a:lnTo>
                  <a:pt x="131461" y="43330"/>
                </a:lnTo>
                <a:close/>
                <a:moveTo>
                  <a:pt x="139227" y="43330"/>
                </a:moveTo>
                <a:lnTo>
                  <a:pt x="139227" y="47089"/>
                </a:lnTo>
                <a:lnTo>
                  <a:pt x="135436" y="47089"/>
                </a:lnTo>
                <a:lnTo>
                  <a:pt x="135436" y="43330"/>
                </a:lnTo>
                <a:close/>
                <a:moveTo>
                  <a:pt x="143202" y="43330"/>
                </a:moveTo>
                <a:lnTo>
                  <a:pt x="143202" y="47089"/>
                </a:lnTo>
                <a:lnTo>
                  <a:pt x="139411" y="47089"/>
                </a:lnTo>
                <a:lnTo>
                  <a:pt x="139411" y="43330"/>
                </a:lnTo>
                <a:close/>
                <a:moveTo>
                  <a:pt x="147177" y="43330"/>
                </a:moveTo>
                <a:lnTo>
                  <a:pt x="147177" y="47089"/>
                </a:lnTo>
                <a:lnTo>
                  <a:pt x="143387" y="47089"/>
                </a:lnTo>
                <a:lnTo>
                  <a:pt x="143387" y="43330"/>
                </a:lnTo>
                <a:close/>
                <a:moveTo>
                  <a:pt x="151224" y="43330"/>
                </a:moveTo>
                <a:lnTo>
                  <a:pt x="151224" y="47089"/>
                </a:lnTo>
                <a:lnTo>
                  <a:pt x="147362" y="47089"/>
                </a:lnTo>
                <a:lnTo>
                  <a:pt x="147362" y="43330"/>
                </a:lnTo>
                <a:close/>
                <a:moveTo>
                  <a:pt x="4068" y="47272"/>
                </a:moveTo>
                <a:lnTo>
                  <a:pt x="4068" y="51032"/>
                </a:lnTo>
                <a:lnTo>
                  <a:pt x="184" y="51032"/>
                </a:lnTo>
                <a:lnTo>
                  <a:pt x="184" y="47272"/>
                </a:lnTo>
                <a:close/>
                <a:moveTo>
                  <a:pt x="8043" y="47272"/>
                </a:moveTo>
                <a:lnTo>
                  <a:pt x="8043" y="51032"/>
                </a:lnTo>
                <a:lnTo>
                  <a:pt x="4252" y="51032"/>
                </a:lnTo>
                <a:lnTo>
                  <a:pt x="4252" y="47272"/>
                </a:lnTo>
                <a:close/>
                <a:moveTo>
                  <a:pt x="12018" y="47272"/>
                </a:moveTo>
                <a:lnTo>
                  <a:pt x="12018" y="51032"/>
                </a:lnTo>
                <a:lnTo>
                  <a:pt x="8227" y="51032"/>
                </a:lnTo>
                <a:lnTo>
                  <a:pt x="8227" y="47272"/>
                </a:lnTo>
                <a:close/>
                <a:moveTo>
                  <a:pt x="15993" y="47272"/>
                </a:moveTo>
                <a:lnTo>
                  <a:pt x="15993" y="51032"/>
                </a:lnTo>
                <a:lnTo>
                  <a:pt x="12202" y="51032"/>
                </a:lnTo>
                <a:lnTo>
                  <a:pt x="12202" y="47272"/>
                </a:lnTo>
                <a:close/>
                <a:moveTo>
                  <a:pt x="19968" y="47272"/>
                </a:moveTo>
                <a:lnTo>
                  <a:pt x="19968" y="51032"/>
                </a:lnTo>
                <a:lnTo>
                  <a:pt x="16177" y="51032"/>
                </a:lnTo>
                <a:lnTo>
                  <a:pt x="16177" y="47272"/>
                </a:lnTo>
                <a:close/>
                <a:moveTo>
                  <a:pt x="23944" y="47272"/>
                </a:moveTo>
                <a:lnTo>
                  <a:pt x="23944" y="51032"/>
                </a:lnTo>
                <a:lnTo>
                  <a:pt x="20153" y="51032"/>
                </a:lnTo>
                <a:lnTo>
                  <a:pt x="20153" y="47272"/>
                </a:lnTo>
                <a:close/>
                <a:moveTo>
                  <a:pt x="27919" y="47272"/>
                </a:moveTo>
                <a:lnTo>
                  <a:pt x="27919" y="51032"/>
                </a:lnTo>
                <a:lnTo>
                  <a:pt x="24129" y="51032"/>
                </a:lnTo>
                <a:lnTo>
                  <a:pt x="24129" y="47272"/>
                </a:lnTo>
                <a:close/>
                <a:moveTo>
                  <a:pt x="31895" y="47272"/>
                </a:moveTo>
                <a:lnTo>
                  <a:pt x="31895" y="51032"/>
                </a:lnTo>
                <a:lnTo>
                  <a:pt x="28104" y="51032"/>
                </a:lnTo>
                <a:lnTo>
                  <a:pt x="28104" y="47272"/>
                </a:lnTo>
                <a:close/>
                <a:moveTo>
                  <a:pt x="35870" y="47272"/>
                </a:moveTo>
                <a:lnTo>
                  <a:pt x="35870" y="51032"/>
                </a:lnTo>
                <a:lnTo>
                  <a:pt x="32079" y="51032"/>
                </a:lnTo>
                <a:lnTo>
                  <a:pt x="32079" y="47272"/>
                </a:lnTo>
                <a:close/>
                <a:moveTo>
                  <a:pt x="39845" y="47272"/>
                </a:moveTo>
                <a:lnTo>
                  <a:pt x="39845" y="51032"/>
                </a:lnTo>
                <a:lnTo>
                  <a:pt x="36054" y="51032"/>
                </a:lnTo>
                <a:lnTo>
                  <a:pt x="36054" y="47272"/>
                </a:lnTo>
                <a:close/>
                <a:moveTo>
                  <a:pt x="43821" y="47272"/>
                </a:moveTo>
                <a:lnTo>
                  <a:pt x="43821" y="51032"/>
                </a:lnTo>
                <a:lnTo>
                  <a:pt x="40029" y="51032"/>
                </a:lnTo>
                <a:lnTo>
                  <a:pt x="40029" y="47272"/>
                </a:lnTo>
                <a:close/>
                <a:moveTo>
                  <a:pt x="47796" y="47272"/>
                </a:moveTo>
                <a:lnTo>
                  <a:pt x="47796" y="51032"/>
                </a:lnTo>
                <a:lnTo>
                  <a:pt x="44005" y="51032"/>
                </a:lnTo>
                <a:lnTo>
                  <a:pt x="44005" y="47272"/>
                </a:lnTo>
                <a:close/>
                <a:moveTo>
                  <a:pt x="51771" y="47272"/>
                </a:moveTo>
                <a:lnTo>
                  <a:pt x="51771" y="51032"/>
                </a:lnTo>
                <a:lnTo>
                  <a:pt x="47980" y="51032"/>
                </a:lnTo>
                <a:lnTo>
                  <a:pt x="47980" y="47272"/>
                </a:lnTo>
                <a:close/>
                <a:moveTo>
                  <a:pt x="55746" y="47272"/>
                </a:moveTo>
                <a:lnTo>
                  <a:pt x="55746" y="51032"/>
                </a:lnTo>
                <a:lnTo>
                  <a:pt x="51955" y="51032"/>
                </a:lnTo>
                <a:lnTo>
                  <a:pt x="51955" y="47272"/>
                </a:lnTo>
                <a:close/>
                <a:moveTo>
                  <a:pt x="59721" y="47272"/>
                </a:moveTo>
                <a:lnTo>
                  <a:pt x="59721" y="51032"/>
                </a:lnTo>
                <a:lnTo>
                  <a:pt x="55931" y="51032"/>
                </a:lnTo>
                <a:lnTo>
                  <a:pt x="55931" y="47272"/>
                </a:lnTo>
                <a:close/>
                <a:moveTo>
                  <a:pt x="63696" y="47272"/>
                </a:moveTo>
                <a:lnTo>
                  <a:pt x="63696" y="51032"/>
                </a:lnTo>
                <a:lnTo>
                  <a:pt x="59906" y="51032"/>
                </a:lnTo>
                <a:lnTo>
                  <a:pt x="59906" y="47272"/>
                </a:lnTo>
                <a:close/>
                <a:moveTo>
                  <a:pt x="67672" y="47272"/>
                </a:moveTo>
                <a:lnTo>
                  <a:pt x="67672" y="51032"/>
                </a:lnTo>
                <a:lnTo>
                  <a:pt x="63881" y="51032"/>
                </a:lnTo>
                <a:lnTo>
                  <a:pt x="63881" y="47272"/>
                </a:lnTo>
                <a:close/>
                <a:moveTo>
                  <a:pt x="71648" y="47272"/>
                </a:moveTo>
                <a:lnTo>
                  <a:pt x="71648" y="51032"/>
                </a:lnTo>
                <a:lnTo>
                  <a:pt x="67857" y="51032"/>
                </a:lnTo>
                <a:lnTo>
                  <a:pt x="67857" y="47272"/>
                </a:lnTo>
                <a:close/>
                <a:moveTo>
                  <a:pt x="75623" y="47272"/>
                </a:moveTo>
                <a:lnTo>
                  <a:pt x="75623" y="51032"/>
                </a:lnTo>
                <a:lnTo>
                  <a:pt x="71832" y="51032"/>
                </a:lnTo>
                <a:lnTo>
                  <a:pt x="71832" y="47272"/>
                </a:lnTo>
                <a:close/>
                <a:moveTo>
                  <a:pt x="79598" y="47272"/>
                </a:moveTo>
                <a:lnTo>
                  <a:pt x="79598" y="51032"/>
                </a:lnTo>
                <a:lnTo>
                  <a:pt x="75807" y="51032"/>
                </a:lnTo>
                <a:lnTo>
                  <a:pt x="75807" y="47272"/>
                </a:lnTo>
                <a:close/>
                <a:moveTo>
                  <a:pt x="83573" y="47272"/>
                </a:moveTo>
                <a:lnTo>
                  <a:pt x="83573" y="51032"/>
                </a:lnTo>
                <a:lnTo>
                  <a:pt x="79782" y="51032"/>
                </a:lnTo>
                <a:lnTo>
                  <a:pt x="79782" y="47272"/>
                </a:lnTo>
                <a:close/>
                <a:moveTo>
                  <a:pt x="87549" y="47272"/>
                </a:moveTo>
                <a:lnTo>
                  <a:pt x="87549" y="51032"/>
                </a:lnTo>
                <a:lnTo>
                  <a:pt x="83757" y="51032"/>
                </a:lnTo>
                <a:lnTo>
                  <a:pt x="83757" y="47272"/>
                </a:lnTo>
                <a:close/>
                <a:moveTo>
                  <a:pt x="91524" y="47272"/>
                </a:moveTo>
                <a:lnTo>
                  <a:pt x="91524" y="51032"/>
                </a:lnTo>
                <a:lnTo>
                  <a:pt x="87733" y="51032"/>
                </a:lnTo>
                <a:lnTo>
                  <a:pt x="87733" y="47272"/>
                </a:lnTo>
                <a:close/>
                <a:moveTo>
                  <a:pt x="95499" y="47272"/>
                </a:moveTo>
                <a:lnTo>
                  <a:pt x="95499" y="51032"/>
                </a:lnTo>
                <a:lnTo>
                  <a:pt x="91708" y="51032"/>
                </a:lnTo>
                <a:lnTo>
                  <a:pt x="91708" y="47272"/>
                </a:lnTo>
                <a:close/>
                <a:moveTo>
                  <a:pt x="99474" y="47272"/>
                </a:moveTo>
                <a:lnTo>
                  <a:pt x="99474" y="51032"/>
                </a:lnTo>
                <a:lnTo>
                  <a:pt x="95684" y="51032"/>
                </a:lnTo>
                <a:lnTo>
                  <a:pt x="95684" y="47272"/>
                </a:lnTo>
                <a:close/>
                <a:moveTo>
                  <a:pt x="103449" y="47272"/>
                </a:moveTo>
                <a:lnTo>
                  <a:pt x="103449" y="51032"/>
                </a:lnTo>
                <a:lnTo>
                  <a:pt x="99659" y="51032"/>
                </a:lnTo>
                <a:lnTo>
                  <a:pt x="99659" y="47272"/>
                </a:lnTo>
                <a:close/>
                <a:moveTo>
                  <a:pt x="107424" y="47272"/>
                </a:moveTo>
                <a:lnTo>
                  <a:pt x="107424" y="51032"/>
                </a:lnTo>
                <a:lnTo>
                  <a:pt x="103634" y="51032"/>
                </a:lnTo>
                <a:lnTo>
                  <a:pt x="103634" y="47272"/>
                </a:lnTo>
                <a:close/>
                <a:moveTo>
                  <a:pt x="111400" y="47272"/>
                </a:moveTo>
                <a:lnTo>
                  <a:pt x="111400" y="51032"/>
                </a:lnTo>
                <a:lnTo>
                  <a:pt x="107609" y="51032"/>
                </a:lnTo>
                <a:lnTo>
                  <a:pt x="107609" y="47272"/>
                </a:lnTo>
                <a:close/>
                <a:moveTo>
                  <a:pt x="115376" y="47272"/>
                </a:moveTo>
                <a:lnTo>
                  <a:pt x="115376" y="51032"/>
                </a:lnTo>
                <a:lnTo>
                  <a:pt x="111585" y="51032"/>
                </a:lnTo>
                <a:lnTo>
                  <a:pt x="111585" y="47272"/>
                </a:lnTo>
                <a:close/>
                <a:moveTo>
                  <a:pt x="119351" y="47272"/>
                </a:moveTo>
                <a:lnTo>
                  <a:pt x="119351" y="51032"/>
                </a:lnTo>
                <a:lnTo>
                  <a:pt x="115560" y="51032"/>
                </a:lnTo>
                <a:lnTo>
                  <a:pt x="115560" y="47272"/>
                </a:lnTo>
                <a:close/>
                <a:moveTo>
                  <a:pt x="123326" y="47272"/>
                </a:moveTo>
                <a:lnTo>
                  <a:pt x="123326" y="51032"/>
                </a:lnTo>
                <a:lnTo>
                  <a:pt x="119535" y="51032"/>
                </a:lnTo>
                <a:lnTo>
                  <a:pt x="119535" y="47272"/>
                </a:lnTo>
                <a:close/>
                <a:moveTo>
                  <a:pt x="127301" y="47272"/>
                </a:moveTo>
                <a:lnTo>
                  <a:pt x="127301" y="51032"/>
                </a:lnTo>
                <a:lnTo>
                  <a:pt x="123510" y="51032"/>
                </a:lnTo>
                <a:lnTo>
                  <a:pt x="123510" y="47272"/>
                </a:lnTo>
                <a:close/>
                <a:moveTo>
                  <a:pt x="131277" y="47272"/>
                </a:moveTo>
                <a:lnTo>
                  <a:pt x="131277" y="51032"/>
                </a:lnTo>
                <a:lnTo>
                  <a:pt x="127485" y="51032"/>
                </a:lnTo>
                <a:lnTo>
                  <a:pt x="127485" y="47272"/>
                </a:lnTo>
                <a:close/>
                <a:moveTo>
                  <a:pt x="135252" y="47272"/>
                </a:moveTo>
                <a:lnTo>
                  <a:pt x="135252" y="51032"/>
                </a:lnTo>
                <a:lnTo>
                  <a:pt x="131461" y="51032"/>
                </a:lnTo>
                <a:lnTo>
                  <a:pt x="131461" y="47272"/>
                </a:lnTo>
                <a:close/>
                <a:moveTo>
                  <a:pt x="139227" y="47272"/>
                </a:moveTo>
                <a:lnTo>
                  <a:pt x="139227" y="51032"/>
                </a:lnTo>
                <a:lnTo>
                  <a:pt x="135436" y="51032"/>
                </a:lnTo>
                <a:lnTo>
                  <a:pt x="135436" y="47272"/>
                </a:lnTo>
                <a:close/>
                <a:moveTo>
                  <a:pt x="143202" y="47272"/>
                </a:moveTo>
                <a:lnTo>
                  <a:pt x="143202" y="51032"/>
                </a:lnTo>
                <a:lnTo>
                  <a:pt x="139411" y="51032"/>
                </a:lnTo>
                <a:lnTo>
                  <a:pt x="139411" y="47272"/>
                </a:lnTo>
                <a:close/>
                <a:moveTo>
                  <a:pt x="147177" y="47272"/>
                </a:moveTo>
                <a:lnTo>
                  <a:pt x="147177" y="51032"/>
                </a:lnTo>
                <a:lnTo>
                  <a:pt x="143387" y="51032"/>
                </a:lnTo>
                <a:lnTo>
                  <a:pt x="143387" y="47272"/>
                </a:lnTo>
                <a:close/>
                <a:moveTo>
                  <a:pt x="151224" y="47272"/>
                </a:moveTo>
                <a:lnTo>
                  <a:pt x="151224" y="51032"/>
                </a:lnTo>
                <a:lnTo>
                  <a:pt x="147362" y="51032"/>
                </a:lnTo>
                <a:lnTo>
                  <a:pt x="147362" y="47272"/>
                </a:lnTo>
                <a:close/>
                <a:moveTo>
                  <a:pt x="4068" y="51215"/>
                </a:moveTo>
                <a:lnTo>
                  <a:pt x="4068" y="54974"/>
                </a:lnTo>
                <a:lnTo>
                  <a:pt x="184" y="54974"/>
                </a:lnTo>
                <a:lnTo>
                  <a:pt x="184" y="51215"/>
                </a:lnTo>
                <a:close/>
                <a:moveTo>
                  <a:pt x="8043" y="51215"/>
                </a:moveTo>
                <a:lnTo>
                  <a:pt x="8043" y="54974"/>
                </a:lnTo>
                <a:lnTo>
                  <a:pt x="4252" y="54974"/>
                </a:lnTo>
                <a:lnTo>
                  <a:pt x="4252" y="51215"/>
                </a:lnTo>
                <a:close/>
                <a:moveTo>
                  <a:pt x="12018" y="51215"/>
                </a:moveTo>
                <a:lnTo>
                  <a:pt x="12018" y="54974"/>
                </a:lnTo>
                <a:lnTo>
                  <a:pt x="8227" y="54974"/>
                </a:lnTo>
                <a:lnTo>
                  <a:pt x="8227" y="51215"/>
                </a:lnTo>
                <a:close/>
                <a:moveTo>
                  <a:pt x="15993" y="51215"/>
                </a:moveTo>
                <a:lnTo>
                  <a:pt x="15993" y="54974"/>
                </a:lnTo>
                <a:lnTo>
                  <a:pt x="12202" y="54974"/>
                </a:lnTo>
                <a:lnTo>
                  <a:pt x="12202" y="51215"/>
                </a:lnTo>
                <a:close/>
                <a:moveTo>
                  <a:pt x="19968" y="51215"/>
                </a:moveTo>
                <a:lnTo>
                  <a:pt x="19968" y="54974"/>
                </a:lnTo>
                <a:lnTo>
                  <a:pt x="16177" y="54974"/>
                </a:lnTo>
                <a:lnTo>
                  <a:pt x="16177" y="51215"/>
                </a:lnTo>
                <a:close/>
                <a:moveTo>
                  <a:pt x="23944" y="51215"/>
                </a:moveTo>
                <a:lnTo>
                  <a:pt x="23944" y="54974"/>
                </a:lnTo>
                <a:lnTo>
                  <a:pt x="20153" y="54974"/>
                </a:lnTo>
                <a:lnTo>
                  <a:pt x="20153" y="51215"/>
                </a:lnTo>
                <a:close/>
                <a:moveTo>
                  <a:pt x="27919" y="51215"/>
                </a:moveTo>
                <a:lnTo>
                  <a:pt x="27919" y="54974"/>
                </a:lnTo>
                <a:lnTo>
                  <a:pt x="24129" y="54974"/>
                </a:lnTo>
                <a:lnTo>
                  <a:pt x="24129" y="51215"/>
                </a:lnTo>
                <a:close/>
                <a:moveTo>
                  <a:pt x="31895" y="51215"/>
                </a:moveTo>
                <a:lnTo>
                  <a:pt x="31895" y="54974"/>
                </a:lnTo>
                <a:lnTo>
                  <a:pt x="28104" y="54974"/>
                </a:lnTo>
                <a:lnTo>
                  <a:pt x="28104" y="51215"/>
                </a:lnTo>
                <a:close/>
                <a:moveTo>
                  <a:pt x="35870" y="51215"/>
                </a:moveTo>
                <a:lnTo>
                  <a:pt x="35870" y="54974"/>
                </a:lnTo>
                <a:lnTo>
                  <a:pt x="32079" y="54974"/>
                </a:lnTo>
                <a:lnTo>
                  <a:pt x="32079" y="51215"/>
                </a:lnTo>
                <a:close/>
                <a:moveTo>
                  <a:pt x="39845" y="51215"/>
                </a:moveTo>
                <a:lnTo>
                  <a:pt x="39845" y="54974"/>
                </a:lnTo>
                <a:lnTo>
                  <a:pt x="36054" y="54974"/>
                </a:lnTo>
                <a:lnTo>
                  <a:pt x="36054" y="51215"/>
                </a:lnTo>
                <a:close/>
                <a:moveTo>
                  <a:pt x="43821" y="51215"/>
                </a:moveTo>
                <a:lnTo>
                  <a:pt x="43821" y="54974"/>
                </a:lnTo>
                <a:lnTo>
                  <a:pt x="40029" y="54974"/>
                </a:lnTo>
                <a:lnTo>
                  <a:pt x="40029" y="51215"/>
                </a:lnTo>
                <a:close/>
                <a:moveTo>
                  <a:pt x="47796" y="51215"/>
                </a:moveTo>
                <a:lnTo>
                  <a:pt x="47796" y="54974"/>
                </a:lnTo>
                <a:lnTo>
                  <a:pt x="44005" y="54974"/>
                </a:lnTo>
                <a:lnTo>
                  <a:pt x="44005" y="51215"/>
                </a:lnTo>
                <a:close/>
                <a:moveTo>
                  <a:pt x="51771" y="51215"/>
                </a:moveTo>
                <a:lnTo>
                  <a:pt x="51771" y="54974"/>
                </a:lnTo>
                <a:lnTo>
                  <a:pt x="47980" y="54974"/>
                </a:lnTo>
                <a:lnTo>
                  <a:pt x="47980" y="51215"/>
                </a:lnTo>
                <a:close/>
                <a:moveTo>
                  <a:pt x="55746" y="51215"/>
                </a:moveTo>
                <a:lnTo>
                  <a:pt x="55746" y="54974"/>
                </a:lnTo>
                <a:lnTo>
                  <a:pt x="51955" y="54974"/>
                </a:lnTo>
                <a:lnTo>
                  <a:pt x="51955" y="51215"/>
                </a:lnTo>
                <a:close/>
                <a:moveTo>
                  <a:pt x="59721" y="51215"/>
                </a:moveTo>
                <a:lnTo>
                  <a:pt x="59721" y="54974"/>
                </a:lnTo>
                <a:lnTo>
                  <a:pt x="55931" y="54974"/>
                </a:lnTo>
                <a:lnTo>
                  <a:pt x="55931" y="51215"/>
                </a:lnTo>
                <a:close/>
                <a:moveTo>
                  <a:pt x="63696" y="51215"/>
                </a:moveTo>
                <a:lnTo>
                  <a:pt x="63696" y="54974"/>
                </a:lnTo>
                <a:lnTo>
                  <a:pt x="59906" y="54974"/>
                </a:lnTo>
                <a:lnTo>
                  <a:pt x="59906" y="51215"/>
                </a:lnTo>
                <a:close/>
                <a:moveTo>
                  <a:pt x="67672" y="51215"/>
                </a:moveTo>
                <a:lnTo>
                  <a:pt x="67672" y="54974"/>
                </a:lnTo>
                <a:lnTo>
                  <a:pt x="63881" y="54974"/>
                </a:lnTo>
                <a:lnTo>
                  <a:pt x="63881" y="51215"/>
                </a:lnTo>
                <a:close/>
                <a:moveTo>
                  <a:pt x="71648" y="51215"/>
                </a:moveTo>
                <a:lnTo>
                  <a:pt x="71648" y="54974"/>
                </a:lnTo>
                <a:lnTo>
                  <a:pt x="67857" y="54974"/>
                </a:lnTo>
                <a:lnTo>
                  <a:pt x="67857" y="51215"/>
                </a:lnTo>
                <a:close/>
                <a:moveTo>
                  <a:pt x="75623" y="51215"/>
                </a:moveTo>
                <a:lnTo>
                  <a:pt x="75623" y="54974"/>
                </a:lnTo>
                <a:lnTo>
                  <a:pt x="71832" y="54974"/>
                </a:lnTo>
                <a:lnTo>
                  <a:pt x="71832" y="51215"/>
                </a:lnTo>
                <a:close/>
                <a:moveTo>
                  <a:pt x="79598" y="51215"/>
                </a:moveTo>
                <a:lnTo>
                  <a:pt x="79598" y="54974"/>
                </a:lnTo>
                <a:lnTo>
                  <a:pt x="75807" y="54974"/>
                </a:lnTo>
                <a:lnTo>
                  <a:pt x="75807" y="51215"/>
                </a:lnTo>
                <a:close/>
                <a:moveTo>
                  <a:pt x="83573" y="51215"/>
                </a:moveTo>
                <a:lnTo>
                  <a:pt x="83573" y="54974"/>
                </a:lnTo>
                <a:lnTo>
                  <a:pt x="79782" y="54974"/>
                </a:lnTo>
                <a:lnTo>
                  <a:pt x="79782" y="51215"/>
                </a:lnTo>
                <a:close/>
                <a:moveTo>
                  <a:pt x="87549" y="51215"/>
                </a:moveTo>
                <a:lnTo>
                  <a:pt x="87549" y="54974"/>
                </a:lnTo>
                <a:lnTo>
                  <a:pt x="83757" y="54974"/>
                </a:lnTo>
                <a:lnTo>
                  <a:pt x="83757" y="51215"/>
                </a:lnTo>
                <a:close/>
                <a:moveTo>
                  <a:pt x="91524" y="51215"/>
                </a:moveTo>
                <a:lnTo>
                  <a:pt x="91524" y="54974"/>
                </a:lnTo>
                <a:lnTo>
                  <a:pt x="87733" y="54974"/>
                </a:lnTo>
                <a:lnTo>
                  <a:pt x="87733" y="51215"/>
                </a:lnTo>
                <a:close/>
                <a:moveTo>
                  <a:pt x="95499" y="51215"/>
                </a:moveTo>
                <a:lnTo>
                  <a:pt x="95499" y="54974"/>
                </a:lnTo>
                <a:lnTo>
                  <a:pt x="91708" y="54974"/>
                </a:lnTo>
                <a:lnTo>
                  <a:pt x="91708" y="51215"/>
                </a:lnTo>
                <a:close/>
                <a:moveTo>
                  <a:pt x="99474" y="51215"/>
                </a:moveTo>
                <a:lnTo>
                  <a:pt x="99474" y="54974"/>
                </a:lnTo>
                <a:lnTo>
                  <a:pt x="95684" y="54974"/>
                </a:lnTo>
                <a:lnTo>
                  <a:pt x="95684" y="51215"/>
                </a:lnTo>
                <a:close/>
                <a:moveTo>
                  <a:pt x="103449" y="51215"/>
                </a:moveTo>
                <a:lnTo>
                  <a:pt x="103449" y="54974"/>
                </a:lnTo>
                <a:lnTo>
                  <a:pt x="99659" y="54974"/>
                </a:lnTo>
                <a:lnTo>
                  <a:pt x="99659" y="51215"/>
                </a:lnTo>
                <a:close/>
                <a:moveTo>
                  <a:pt x="107424" y="51215"/>
                </a:moveTo>
                <a:lnTo>
                  <a:pt x="107424" y="54974"/>
                </a:lnTo>
                <a:lnTo>
                  <a:pt x="103634" y="54974"/>
                </a:lnTo>
                <a:lnTo>
                  <a:pt x="103634" y="51215"/>
                </a:lnTo>
                <a:close/>
                <a:moveTo>
                  <a:pt x="111400" y="51215"/>
                </a:moveTo>
                <a:lnTo>
                  <a:pt x="111400" y="54974"/>
                </a:lnTo>
                <a:lnTo>
                  <a:pt x="107609" y="54974"/>
                </a:lnTo>
                <a:lnTo>
                  <a:pt x="107609" y="51215"/>
                </a:lnTo>
                <a:close/>
                <a:moveTo>
                  <a:pt x="115376" y="51215"/>
                </a:moveTo>
                <a:lnTo>
                  <a:pt x="115376" y="54974"/>
                </a:lnTo>
                <a:lnTo>
                  <a:pt x="111585" y="54974"/>
                </a:lnTo>
                <a:lnTo>
                  <a:pt x="111585" y="51215"/>
                </a:lnTo>
                <a:close/>
                <a:moveTo>
                  <a:pt x="119351" y="51215"/>
                </a:moveTo>
                <a:lnTo>
                  <a:pt x="119351" y="54974"/>
                </a:lnTo>
                <a:lnTo>
                  <a:pt x="115560" y="54974"/>
                </a:lnTo>
                <a:lnTo>
                  <a:pt x="115560" y="51215"/>
                </a:lnTo>
                <a:close/>
                <a:moveTo>
                  <a:pt x="123326" y="51215"/>
                </a:moveTo>
                <a:lnTo>
                  <a:pt x="123326" y="54974"/>
                </a:lnTo>
                <a:lnTo>
                  <a:pt x="119535" y="54974"/>
                </a:lnTo>
                <a:lnTo>
                  <a:pt x="119535" y="51215"/>
                </a:lnTo>
                <a:close/>
                <a:moveTo>
                  <a:pt x="127301" y="51215"/>
                </a:moveTo>
                <a:lnTo>
                  <a:pt x="127301" y="54974"/>
                </a:lnTo>
                <a:lnTo>
                  <a:pt x="123510" y="54974"/>
                </a:lnTo>
                <a:lnTo>
                  <a:pt x="123510" y="51215"/>
                </a:lnTo>
                <a:close/>
                <a:moveTo>
                  <a:pt x="131277" y="51215"/>
                </a:moveTo>
                <a:lnTo>
                  <a:pt x="131277" y="54974"/>
                </a:lnTo>
                <a:lnTo>
                  <a:pt x="127485" y="54974"/>
                </a:lnTo>
                <a:lnTo>
                  <a:pt x="127485" y="51215"/>
                </a:lnTo>
                <a:close/>
                <a:moveTo>
                  <a:pt x="135252" y="51215"/>
                </a:moveTo>
                <a:lnTo>
                  <a:pt x="135252" y="54974"/>
                </a:lnTo>
                <a:lnTo>
                  <a:pt x="131461" y="54974"/>
                </a:lnTo>
                <a:lnTo>
                  <a:pt x="131461" y="51215"/>
                </a:lnTo>
                <a:close/>
                <a:moveTo>
                  <a:pt x="139227" y="51215"/>
                </a:moveTo>
                <a:lnTo>
                  <a:pt x="139227" y="54974"/>
                </a:lnTo>
                <a:lnTo>
                  <a:pt x="135436" y="54974"/>
                </a:lnTo>
                <a:lnTo>
                  <a:pt x="135436" y="51215"/>
                </a:lnTo>
                <a:close/>
                <a:moveTo>
                  <a:pt x="143202" y="51215"/>
                </a:moveTo>
                <a:lnTo>
                  <a:pt x="143202" y="54974"/>
                </a:lnTo>
                <a:lnTo>
                  <a:pt x="139411" y="54974"/>
                </a:lnTo>
                <a:lnTo>
                  <a:pt x="139411" y="51215"/>
                </a:lnTo>
                <a:close/>
                <a:moveTo>
                  <a:pt x="147177" y="51215"/>
                </a:moveTo>
                <a:lnTo>
                  <a:pt x="147177" y="54974"/>
                </a:lnTo>
                <a:lnTo>
                  <a:pt x="143387" y="54974"/>
                </a:lnTo>
                <a:lnTo>
                  <a:pt x="143387" y="51215"/>
                </a:lnTo>
                <a:close/>
                <a:moveTo>
                  <a:pt x="151224" y="51215"/>
                </a:moveTo>
                <a:lnTo>
                  <a:pt x="151224" y="54974"/>
                </a:lnTo>
                <a:lnTo>
                  <a:pt x="147362" y="54974"/>
                </a:lnTo>
                <a:lnTo>
                  <a:pt x="147362" y="51215"/>
                </a:lnTo>
                <a:close/>
                <a:moveTo>
                  <a:pt x="4068" y="55157"/>
                </a:moveTo>
                <a:lnTo>
                  <a:pt x="4068" y="58918"/>
                </a:lnTo>
                <a:lnTo>
                  <a:pt x="184" y="58918"/>
                </a:lnTo>
                <a:lnTo>
                  <a:pt x="184" y="55157"/>
                </a:lnTo>
                <a:close/>
                <a:moveTo>
                  <a:pt x="8043" y="55157"/>
                </a:moveTo>
                <a:lnTo>
                  <a:pt x="8043" y="58918"/>
                </a:lnTo>
                <a:lnTo>
                  <a:pt x="4252" y="58918"/>
                </a:lnTo>
                <a:lnTo>
                  <a:pt x="4252" y="55157"/>
                </a:lnTo>
                <a:close/>
                <a:moveTo>
                  <a:pt x="12018" y="55157"/>
                </a:moveTo>
                <a:lnTo>
                  <a:pt x="12018" y="58918"/>
                </a:lnTo>
                <a:lnTo>
                  <a:pt x="8227" y="58918"/>
                </a:lnTo>
                <a:lnTo>
                  <a:pt x="8227" y="55157"/>
                </a:lnTo>
                <a:close/>
                <a:moveTo>
                  <a:pt x="15993" y="55157"/>
                </a:moveTo>
                <a:lnTo>
                  <a:pt x="15993" y="58918"/>
                </a:lnTo>
                <a:lnTo>
                  <a:pt x="12202" y="58918"/>
                </a:lnTo>
                <a:lnTo>
                  <a:pt x="12202" y="55157"/>
                </a:lnTo>
                <a:close/>
                <a:moveTo>
                  <a:pt x="19968" y="55157"/>
                </a:moveTo>
                <a:lnTo>
                  <a:pt x="19968" y="58918"/>
                </a:lnTo>
                <a:lnTo>
                  <a:pt x="16177" y="58918"/>
                </a:lnTo>
                <a:lnTo>
                  <a:pt x="16177" y="55157"/>
                </a:lnTo>
                <a:close/>
                <a:moveTo>
                  <a:pt x="23944" y="55157"/>
                </a:moveTo>
                <a:lnTo>
                  <a:pt x="23944" y="58918"/>
                </a:lnTo>
                <a:lnTo>
                  <a:pt x="20153" y="58918"/>
                </a:lnTo>
                <a:lnTo>
                  <a:pt x="20153" y="55157"/>
                </a:lnTo>
                <a:close/>
                <a:moveTo>
                  <a:pt x="27919" y="55157"/>
                </a:moveTo>
                <a:lnTo>
                  <a:pt x="27919" y="58918"/>
                </a:lnTo>
                <a:lnTo>
                  <a:pt x="24129" y="58918"/>
                </a:lnTo>
                <a:lnTo>
                  <a:pt x="24129" y="55157"/>
                </a:lnTo>
                <a:close/>
                <a:moveTo>
                  <a:pt x="31895" y="55157"/>
                </a:moveTo>
                <a:lnTo>
                  <a:pt x="31895" y="58918"/>
                </a:lnTo>
                <a:lnTo>
                  <a:pt x="28104" y="58918"/>
                </a:lnTo>
                <a:lnTo>
                  <a:pt x="28104" y="55157"/>
                </a:lnTo>
                <a:close/>
                <a:moveTo>
                  <a:pt x="35870" y="55157"/>
                </a:moveTo>
                <a:lnTo>
                  <a:pt x="35870" y="58918"/>
                </a:lnTo>
                <a:lnTo>
                  <a:pt x="32079" y="58918"/>
                </a:lnTo>
                <a:lnTo>
                  <a:pt x="32079" y="55157"/>
                </a:lnTo>
                <a:close/>
                <a:moveTo>
                  <a:pt x="39845" y="55157"/>
                </a:moveTo>
                <a:lnTo>
                  <a:pt x="39845" y="58918"/>
                </a:lnTo>
                <a:lnTo>
                  <a:pt x="36054" y="58918"/>
                </a:lnTo>
                <a:lnTo>
                  <a:pt x="36054" y="55157"/>
                </a:lnTo>
                <a:close/>
                <a:moveTo>
                  <a:pt x="43821" y="55157"/>
                </a:moveTo>
                <a:lnTo>
                  <a:pt x="43821" y="58918"/>
                </a:lnTo>
                <a:lnTo>
                  <a:pt x="40029" y="58918"/>
                </a:lnTo>
                <a:lnTo>
                  <a:pt x="40029" y="55157"/>
                </a:lnTo>
                <a:close/>
                <a:moveTo>
                  <a:pt x="47796" y="55157"/>
                </a:moveTo>
                <a:lnTo>
                  <a:pt x="47796" y="58918"/>
                </a:lnTo>
                <a:lnTo>
                  <a:pt x="44005" y="58918"/>
                </a:lnTo>
                <a:lnTo>
                  <a:pt x="44005" y="55157"/>
                </a:lnTo>
                <a:close/>
                <a:moveTo>
                  <a:pt x="51771" y="55157"/>
                </a:moveTo>
                <a:lnTo>
                  <a:pt x="51771" y="58918"/>
                </a:lnTo>
                <a:lnTo>
                  <a:pt x="47980" y="58918"/>
                </a:lnTo>
                <a:lnTo>
                  <a:pt x="47980" y="55157"/>
                </a:lnTo>
                <a:close/>
                <a:moveTo>
                  <a:pt x="55746" y="55157"/>
                </a:moveTo>
                <a:lnTo>
                  <a:pt x="55746" y="58918"/>
                </a:lnTo>
                <a:lnTo>
                  <a:pt x="51955" y="58918"/>
                </a:lnTo>
                <a:lnTo>
                  <a:pt x="51955" y="55157"/>
                </a:lnTo>
                <a:close/>
                <a:moveTo>
                  <a:pt x="59721" y="55157"/>
                </a:moveTo>
                <a:lnTo>
                  <a:pt x="59721" y="58918"/>
                </a:lnTo>
                <a:lnTo>
                  <a:pt x="55931" y="58918"/>
                </a:lnTo>
                <a:lnTo>
                  <a:pt x="55931" y="55157"/>
                </a:lnTo>
                <a:close/>
                <a:moveTo>
                  <a:pt x="63696" y="55157"/>
                </a:moveTo>
                <a:lnTo>
                  <a:pt x="63696" y="58918"/>
                </a:lnTo>
                <a:lnTo>
                  <a:pt x="59906" y="58918"/>
                </a:lnTo>
                <a:lnTo>
                  <a:pt x="59906" y="55157"/>
                </a:lnTo>
                <a:close/>
                <a:moveTo>
                  <a:pt x="67672" y="55157"/>
                </a:moveTo>
                <a:lnTo>
                  <a:pt x="67672" y="58918"/>
                </a:lnTo>
                <a:lnTo>
                  <a:pt x="63881" y="58918"/>
                </a:lnTo>
                <a:lnTo>
                  <a:pt x="63881" y="55157"/>
                </a:lnTo>
                <a:close/>
                <a:moveTo>
                  <a:pt x="71648" y="55157"/>
                </a:moveTo>
                <a:lnTo>
                  <a:pt x="71648" y="58918"/>
                </a:lnTo>
                <a:lnTo>
                  <a:pt x="67857" y="58918"/>
                </a:lnTo>
                <a:lnTo>
                  <a:pt x="67857" y="55157"/>
                </a:lnTo>
                <a:close/>
                <a:moveTo>
                  <a:pt x="75623" y="55157"/>
                </a:moveTo>
                <a:lnTo>
                  <a:pt x="75623" y="58918"/>
                </a:lnTo>
                <a:lnTo>
                  <a:pt x="71832" y="58918"/>
                </a:lnTo>
                <a:lnTo>
                  <a:pt x="71832" y="55157"/>
                </a:lnTo>
                <a:close/>
                <a:moveTo>
                  <a:pt x="79598" y="55157"/>
                </a:moveTo>
                <a:lnTo>
                  <a:pt x="79598" y="58918"/>
                </a:lnTo>
                <a:lnTo>
                  <a:pt x="75807" y="58918"/>
                </a:lnTo>
                <a:lnTo>
                  <a:pt x="75807" y="55157"/>
                </a:lnTo>
                <a:close/>
                <a:moveTo>
                  <a:pt x="83573" y="55157"/>
                </a:moveTo>
                <a:lnTo>
                  <a:pt x="83573" y="58918"/>
                </a:lnTo>
                <a:lnTo>
                  <a:pt x="79782" y="58918"/>
                </a:lnTo>
                <a:lnTo>
                  <a:pt x="79782" y="55157"/>
                </a:lnTo>
                <a:close/>
                <a:moveTo>
                  <a:pt x="87549" y="55157"/>
                </a:moveTo>
                <a:lnTo>
                  <a:pt x="87549" y="58918"/>
                </a:lnTo>
                <a:lnTo>
                  <a:pt x="83757" y="58918"/>
                </a:lnTo>
                <a:lnTo>
                  <a:pt x="83757" y="55157"/>
                </a:lnTo>
                <a:close/>
                <a:moveTo>
                  <a:pt x="91524" y="55157"/>
                </a:moveTo>
                <a:lnTo>
                  <a:pt x="91524" y="58918"/>
                </a:lnTo>
                <a:lnTo>
                  <a:pt x="87733" y="58918"/>
                </a:lnTo>
                <a:lnTo>
                  <a:pt x="87733" y="55157"/>
                </a:lnTo>
                <a:close/>
                <a:moveTo>
                  <a:pt x="95499" y="55157"/>
                </a:moveTo>
                <a:lnTo>
                  <a:pt x="95499" y="58918"/>
                </a:lnTo>
                <a:lnTo>
                  <a:pt x="91708" y="58918"/>
                </a:lnTo>
                <a:lnTo>
                  <a:pt x="91708" y="55157"/>
                </a:lnTo>
                <a:close/>
                <a:moveTo>
                  <a:pt x="99474" y="55157"/>
                </a:moveTo>
                <a:lnTo>
                  <a:pt x="99474" y="58918"/>
                </a:lnTo>
                <a:lnTo>
                  <a:pt x="95684" y="58918"/>
                </a:lnTo>
                <a:lnTo>
                  <a:pt x="95684" y="55157"/>
                </a:lnTo>
                <a:close/>
                <a:moveTo>
                  <a:pt x="103449" y="55157"/>
                </a:moveTo>
                <a:lnTo>
                  <a:pt x="103449" y="58918"/>
                </a:lnTo>
                <a:lnTo>
                  <a:pt x="99659" y="58918"/>
                </a:lnTo>
                <a:lnTo>
                  <a:pt x="99659" y="55157"/>
                </a:lnTo>
                <a:close/>
                <a:moveTo>
                  <a:pt x="107424" y="55157"/>
                </a:moveTo>
                <a:lnTo>
                  <a:pt x="107424" y="58918"/>
                </a:lnTo>
                <a:lnTo>
                  <a:pt x="103634" y="58918"/>
                </a:lnTo>
                <a:lnTo>
                  <a:pt x="103634" y="55157"/>
                </a:lnTo>
                <a:close/>
                <a:moveTo>
                  <a:pt x="111400" y="55157"/>
                </a:moveTo>
                <a:lnTo>
                  <a:pt x="111400" y="58918"/>
                </a:lnTo>
                <a:lnTo>
                  <a:pt x="107609" y="58918"/>
                </a:lnTo>
                <a:lnTo>
                  <a:pt x="107609" y="55157"/>
                </a:lnTo>
                <a:close/>
                <a:moveTo>
                  <a:pt x="115376" y="55157"/>
                </a:moveTo>
                <a:lnTo>
                  <a:pt x="115376" y="58918"/>
                </a:lnTo>
                <a:lnTo>
                  <a:pt x="111585" y="58918"/>
                </a:lnTo>
                <a:lnTo>
                  <a:pt x="111585" y="55157"/>
                </a:lnTo>
                <a:close/>
                <a:moveTo>
                  <a:pt x="119351" y="55157"/>
                </a:moveTo>
                <a:lnTo>
                  <a:pt x="119351" y="58918"/>
                </a:lnTo>
                <a:lnTo>
                  <a:pt x="115560" y="58918"/>
                </a:lnTo>
                <a:lnTo>
                  <a:pt x="115560" y="55157"/>
                </a:lnTo>
                <a:close/>
                <a:moveTo>
                  <a:pt x="123326" y="55157"/>
                </a:moveTo>
                <a:lnTo>
                  <a:pt x="123326" y="58918"/>
                </a:lnTo>
                <a:lnTo>
                  <a:pt x="119535" y="58918"/>
                </a:lnTo>
                <a:lnTo>
                  <a:pt x="119535" y="55157"/>
                </a:lnTo>
                <a:close/>
                <a:moveTo>
                  <a:pt x="127301" y="55157"/>
                </a:moveTo>
                <a:lnTo>
                  <a:pt x="127301" y="58918"/>
                </a:lnTo>
                <a:lnTo>
                  <a:pt x="123510" y="58918"/>
                </a:lnTo>
                <a:lnTo>
                  <a:pt x="123510" y="55157"/>
                </a:lnTo>
                <a:close/>
                <a:moveTo>
                  <a:pt x="131277" y="55157"/>
                </a:moveTo>
                <a:lnTo>
                  <a:pt x="131277" y="58918"/>
                </a:lnTo>
                <a:lnTo>
                  <a:pt x="127485" y="58918"/>
                </a:lnTo>
                <a:lnTo>
                  <a:pt x="127485" y="55157"/>
                </a:lnTo>
                <a:close/>
                <a:moveTo>
                  <a:pt x="135252" y="55157"/>
                </a:moveTo>
                <a:lnTo>
                  <a:pt x="135252" y="58918"/>
                </a:lnTo>
                <a:lnTo>
                  <a:pt x="131461" y="58918"/>
                </a:lnTo>
                <a:lnTo>
                  <a:pt x="131461" y="55157"/>
                </a:lnTo>
                <a:close/>
                <a:moveTo>
                  <a:pt x="139227" y="55157"/>
                </a:moveTo>
                <a:lnTo>
                  <a:pt x="139227" y="58918"/>
                </a:lnTo>
                <a:lnTo>
                  <a:pt x="135436" y="58918"/>
                </a:lnTo>
                <a:lnTo>
                  <a:pt x="135436" y="55157"/>
                </a:lnTo>
                <a:close/>
                <a:moveTo>
                  <a:pt x="143202" y="55157"/>
                </a:moveTo>
                <a:lnTo>
                  <a:pt x="143202" y="58918"/>
                </a:lnTo>
                <a:lnTo>
                  <a:pt x="139411" y="58918"/>
                </a:lnTo>
                <a:lnTo>
                  <a:pt x="139411" y="55157"/>
                </a:lnTo>
                <a:close/>
                <a:moveTo>
                  <a:pt x="147177" y="55157"/>
                </a:moveTo>
                <a:lnTo>
                  <a:pt x="147177" y="58918"/>
                </a:lnTo>
                <a:lnTo>
                  <a:pt x="143387" y="58918"/>
                </a:lnTo>
                <a:lnTo>
                  <a:pt x="143387" y="55157"/>
                </a:lnTo>
                <a:close/>
                <a:moveTo>
                  <a:pt x="151224" y="55157"/>
                </a:moveTo>
                <a:lnTo>
                  <a:pt x="151224" y="58918"/>
                </a:lnTo>
                <a:lnTo>
                  <a:pt x="147362" y="58918"/>
                </a:lnTo>
                <a:lnTo>
                  <a:pt x="147362" y="55157"/>
                </a:lnTo>
                <a:close/>
                <a:moveTo>
                  <a:pt x="4068" y="59101"/>
                </a:moveTo>
                <a:lnTo>
                  <a:pt x="4068" y="62861"/>
                </a:lnTo>
                <a:lnTo>
                  <a:pt x="184" y="62861"/>
                </a:lnTo>
                <a:lnTo>
                  <a:pt x="184" y="59101"/>
                </a:lnTo>
                <a:close/>
                <a:moveTo>
                  <a:pt x="8043" y="59101"/>
                </a:moveTo>
                <a:lnTo>
                  <a:pt x="8043" y="62861"/>
                </a:lnTo>
                <a:lnTo>
                  <a:pt x="4252" y="62861"/>
                </a:lnTo>
                <a:lnTo>
                  <a:pt x="4252" y="59101"/>
                </a:lnTo>
                <a:close/>
                <a:moveTo>
                  <a:pt x="12018" y="59101"/>
                </a:moveTo>
                <a:lnTo>
                  <a:pt x="12018" y="62861"/>
                </a:lnTo>
                <a:lnTo>
                  <a:pt x="8227" y="62861"/>
                </a:lnTo>
                <a:lnTo>
                  <a:pt x="8227" y="59101"/>
                </a:lnTo>
                <a:close/>
                <a:moveTo>
                  <a:pt x="15993" y="59101"/>
                </a:moveTo>
                <a:lnTo>
                  <a:pt x="15993" y="62861"/>
                </a:lnTo>
                <a:lnTo>
                  <a:pt x="12202" y="62861"/>
                </a:lnTo>
                <a:lnTo>
                  <a:pt x="12202" y="59101"/>
                </a:lnTo>
                <a:close/>
                <a:moveTo>
                  <a:pt x="19968" y="59101"/>
                </a:moveTo>
                <a:lnTo>
                  <a:pt x="19968" y="62861"/>
                </a:lnTo>
                <a:lnTo>
                  <a:pt x="16177" y="62861"/>
                </a:lnTo>
                <a:lnTo>
                  <a:pt x="16177" y="59101"/>
                </a:lnTo>
                <a:close/>
                <a:moveTo>
                  <a:pt x="23944" y="59101"/>
                </a:moveTo>
                <a:lnTo>
                  <a:pt x="23944" y="62861"/>
                </a:lnTo>
                <a:lnTo>
                  <a:pt x="20153" y="62861"/>
                </a:lnTo>
                <a:lnTo>
                  <a:pt x="20153" y="59101"/>
                </a:lnTo>
                <a:close/>
                <a:moveTo>
                  <a:pt x="27919" y="59101"/>
                </a:moveTo>
                <a:lnTo>
                  <a:pt x="27919" y="62861"/>
                </a:lnTo>
                <a:lnTo>
                  <a:pt x="24129" y="62861"/>
                </a:lnTo>
                <a:lnTo>
                  <a:pt x="24129" y="59101"/>
                </a:lnTo>
                <a:close/>
                <a:moveTo>
                  <a:pt x="31895" y="59101"/>
                </a:moveTo>
                <a:lnTo>
                  <a:pt x="31895" y="62861"/>
                </a:lnTo>
                <a:lnTo>
                  <a:pt x="28104" y="62861"/>
                </a:lnTo>
                <a:lnTo>
                  <a:pt x="28104" y="59101"/>
                </a:lnTo>
                <a:close/>
                <a:moveTo>
                  <a:pt x="35870" y="59101"/>
                </a:moveTo>
                <a:lnTo>
                  <a:pt x="35870" y="62861"/>
                </a:lnTo>
                <a:lnTo>
                  <a:pt x="32079" y="62861"/>
                </a:lnTo>
                <a:lnTo>
                  <a:pt x="32079" y="59101"/>
                </a:lnTo>
                <a:close/>
                <a:moveTo>
                  <a:pt x="39845" y="59101"/>
                </a:moveTo>
                <a:lnTo>
                  <a:pt x="39845" y="62861"/>
                </a:lnTo>
                <a:lnTo>
                  <a:pt x="36054" y="62861"/>
                </a:lnTo>
                <a:lnTo>
                  <a:pt x="36054" y="59101"/>
                </a:lnTo>
                <a:close/>
                <a:moveTo>
                  <a:pt x="43821" y="59101"/>
                </a:moveTo>
                <a:lnTo>
                  <a:pt x="43821" y="62861"/>
                </a:lnTo>
                <a:lnTo>
                  <a:pt x="40029" y="62861"/>
                </a:lnTo>
                <a:lnTo>
                  <a:pt x="40029" y="59101"/>
                </a:lnTo>
                <a:close/>
                <a:moveTo>
                  <a:pt x="47796" y="59101"/>
                </a:moveTo>
                <a:lnTo>
                  <a:pt x="47796" y="62861"/>
                </a:lnTo>
                <a:lnTo>
                  <a:pt x="44005" y="62861"/>
                </a:lnTo>
                <a:lnTo>
                  <a:pt x="44005" y="59101"/>
                </a:lnTo>
                <a:close/>
                <a:moveTo>
                  <a:pt x="51771" y="59101"/>
                </a:moveTo>
                <a:lnTo>
                  <a:pt x="51771" y="62861"/>
                </a:lnTo>
                <a:lnTo>
                  <a:pt x="47980" y="62861"/>
                </a:lnTo>
                <a:lnTo>
                  <a:pt x="47980" y="59101"/>
                </a:lnTo>
                <a:close/>
                <a:moveTo>
                  <a:pt x="55746" y="59101"/>
                </a:moveTo>
                <a:lnTo>
                  <a:pt x="55746" y="62861"/>
                </a:lnTo>
                <a:lnTo>
                  <a:pt x="51955" y="62861"/>
                </a:lnTo>
                <a:lnTo>
                  <a:pt x="51955" y="59101"/>
                </a:lnTo>
                <a:close/>
                <a:moveTo>
                  <a:pt x="59721" y="59101"/>
                </a:moveTo>
                <a:lnTo>
                  <a:pt x="59721" y="62861"/>
                </a:lnTo>
                <a:lnTo>
                  <a:pt x="55931" y="62861"/>
                </a:lnTo>
                <a:lnTo>
                  <a:pt x="55931" y="59101"/>
                </a:lnTo>
                <a:close/>
                <a:moveTo>
                  <a:pt x="63696" y="59101"/>
                </a:moveTo>
                <a:lnTo>
                  <a:pt x="63696" y="62861"/>
                </a:lnTo>
                <a:lnTo>
                  <a:pt x="59906" y="62861"/>
                </a:lnTo>
                <a:lnTo>
                  <a:pt x="59906" y="59101"/>
                </a:lnTo>
                <a:close/>
                <a:moveTo>
                  <a:pt x="67672" y="59101"/>
                </a:moveTo>
                <a:lnTo>
                  <a:pt x="67672" y="62861"/>
                </a:lnTo>
                <a:lnTo>
                  <a:pt x="63881" y="62861"/>
                </a:lnTo>
                <a:lnTo>
                  <a:pt x="63881" y="59101"/>
                </a:lnTo>
                <a:close/>
                <a:moveTo>
                  <a:pt x="71648" y="59101"/>
                </a:moveTo>
                <a:lnTo>
                  <a:pt x="71648" y="62861"/>
                </a:lnTo>
                <a:lnTo>
                  <a:pt x="67857" y="62861"/>
                </a:lnTo>
                <a:lnTo>
                  <a:pt x="67857" y="59101"/>
                </a:lnTo>
                <a:close/>
                <a:moveTo>
                  <a:pt x="75623" y="59101"/>
                </a:moveTo>
                <a:lnTo>
                  <a:pt x="75623" y="62861"/>
                </a:lnTo>
                <a:lnTo>
                  <a:pt x="71832" y="62861"/>
                </a:lnTo>
                <a:lnTo>
                  <a:pt x="71832" y="59101"/>
                </a:lnTo>
                <a:close/>
                <a:moveTo>
                  <a:pt x="79598" y="59101"/>
                </a:moveTo>
                <a:lnTo>
                  <a:pt x="79598" y="62861"/>
                </a:lnTo>
                <a:lnTo>
                  <a:pt x="75807" y="62861"/>
                </a:lnTo>
                <a:lnTo>
                  <a:pt x="75807" y="59101"/>
                </a:lnTo>
                <a:close/>
                <a:moveTo>
                  <a:pt x="83573" y="59101"/>
                </a:moveTo>
                <a:lnTo>
                  <a:pt x="83573" y="62861"/>
                </a:lnTo>
                <a:lnTo>
                  <a:pt x="79782" y="62861"/>
                </a:lnTo>
                <a:lnTo>
                  <a:pt x="79782" y="59101"/>
                </a:lnTo>
                <a:close/>
                <a:moveTo>
                  <a:pt x="87549" y="59101"/>
                </a:moveTo>
                <a:lnTo>
                  <a:pt x="87549" y="62861"/>
                </a:lnTo>
                <a:lnTo>
                  <a:pt x="83757" y="62861"/>
                </a:lnTo>
                <a:lnTo>
                  <a:pt x="83757" y="59101"/>
                </a:lnTo>
                <a:close/>
                <a:moveTo>
                  <a:pt x="91524" y="59101"/>
                </a:moveTo>
                <a:lnTo>
                  <a:pt x="91524" y="62861"/>
                </a:lnTo>
                <a:lnTo>
                  <a:pt x="87733" y="62861"/>
                </a:lnTo>
                <a:lnTo>
                  <a:pt x="87733" y="59101"/>
                </a:lnTo>
                <a:close/>
                <a:moveTo>
                  <a:pt x="95499" y="59101"/>
                </a:moveTo>
                <a:lnTo>
                  <a:pt x="95499" y="62861"/>
                </a:lnTo>
                <a:lnTo>
                  <a:pt x="91708" y="62861"/>
                </a:lnTo>
                <a:lnTo>
                  <a:pt x="91708" y="59101"/>
                </a:lnTo>
                <a:close/>
                <a:moveTo>
                  <a:pt x="99474" y="59101"/>
                </a:moveTo>
                <a:lnTo>
                  <a:pt x="99474" y="62861"/>
                </a:lnTo>
                <a:lnTo>
                  <a:pt x="95684" y="62861"/>
                </a:lnTo>
                <a:lnTo>
                  <a:pt x="95684" y="59101"/>
                </a:lnTo>
                <a:close/>
                <a:moveTo>
                  <a:pt x="103449" y="59101"/>
                </a:moveTo>
                <a:lnTo>
                  <a:pt x="103449" y="62861"/>
                </a:lnTo>
                <a:lnTo>
                  <a:pt x="99659" y="62861"/>
                </a:lnTo>
                <a:lnTo>
                  <a:pt x="99659" y="59101"/>
                </a:lnTo>
                <a:close/>
                <a:moveTo>
                  <a:pt x="107424" y="59101"/>
                </a:moveTo>
                <a:lnTo>
                  <a:pt x="107424" y="62861"/>
                </a:lnTo>
                <a:lnTo>
                  <a:pt x="103634" y="62861"/>
                </a:lnTo>
                <a:lnTo>
                  <a:pt x="103634" y="59101"/>
                </a:lnTo>
                <a:close/>
                <a:moveTo>
                  <a:pt x="111400" y="59101"/>
                </a:moveTo>
                <a:lnTo>
                  <a:pt x="111400" y="62861"/>
                </a:lnTo>
                <a:lnTo>
                  <a:pt x="107609" y="62861"/>
                </a:lnTo>
                <a:lnTo>
                  <a:pt x="107609" y="59101"/>
                </a:lnTo>
                <a:close/>
                <a:moveTo>
                  <a:pt x="115376" y="59101"/>
                </a:moveTo>
                <a:lnTo>
                  <a:pt x="115376" y="62861"/>
                </a:lnTo>
                <a:lnTo>
                  <a:pt x="111585" y="62861"/>
                </a:lnTo>
                <a:lnTo>
                  <a:pt x="111585" y="59101"/>
                </a:lnTo>
                <a:close/>
                <a:moveTo>
                  <a:pt x="119351" y="59101"/>
                </a:moveTo>
                <a:lnTo>
                  <a:pt x="119351" y="62861"/>
                </a:lnTo>
                <a:lnTo>
                  <a:pt x="115560" y="62861"/>
                </a:lnTo>
                <a:lnTo>
                  <a:pt x="115560" y="59101"/>
                </a:lnTo>
                <a:close/>
                <a:moveTo>
                  <a:pt x="123326" y="59101"/>
                </a:moveTo>
                <a:lnTo>
                  <a:pt x="123326" y="62861"/>
                </a:lnTo>
                <a:lnTo>
                  <a:pt x="119535" y="62861"/>
                </a:lnTo>
                <a:lnTo>
                  <a:pt x="119535" y="59101"/>
                </a:lnTo>
                <a:close/>
                <a:moveTo>
                  <a:pt x="127301" y="59101"/>
                </a:moveTo>
                <a:lnTo>
                  <a:pt x="127301" y="62861"/>
                </a:lnTo>
                <a:lnTo>
                  <a:pt x="123510" y="62861"/>
                </a:lnTo>
                <a:lnTo>
                  <a:pt x="123510" y="59101"/>
                </a:lnTo>
                <a:close/>
                <a:moveTo>
                  <a:pt x="131277" y="59101"/>
                </a:moveTo>
                <a:lnTo>
                  <a:pt x="131277" y="62861"/>
                </a:lnTo>
                <a:lnTo>
                  <a:pt x="127485" y="62861"/>
                </a:lnTo>
                <a:lnTo>
                  <a:pt x="127485" y="59101"/>
                </a:lnTo>
                <a:close/>
                <a:moveTo>
                  <a:pt x="135252" y="59101"/>
                </a:moveTo>
                <a:lnTo>
                  <a:pt x="135252" y="62861"/>
                </a:lnTo>
                <a:lnTo>
                  <a:pt x="131461" y="62861"/>
                </a:lnTo>
                <a:lnTo>
                  <a:pt x="131461" y="59101"/>
                </a:lnTo>
                <a:close/>
                <a:moveTo>
                  <a:pt x="139227" y="59101"/>
                </a:moveTo>
                <a:lnTo>
                  <a:pt x="139227" y="62861"/>
                </a:lnTo>
                <a:lnTo>
                  <a:pt x="135436" y="62861"/>
                </a:lnTo>
                <a:lnTo>
                  <a:pt x="135436" y="59101"/>
                </a:lnTo>
                <a:close/>
                <a:moveTo>
                  <a:pt x="143202" y="59101"/>
                </a:moveTo>
                <a:lnTo>
                  <a:pt x="143202" y="62861"/>
                </a:lnTo>
                <a:lnTo>
                  <a:pt x="139411" y="62861"/>
                </a:lnTo>
                <a:lnTo>
                  <a:pt x="139411" y="59101"/>
                </a:lnTo>
                <a:close/>
                <a:moveTo>
                  <a:pt x="147177" y="59101"/>
                </a:moveTo>
                <a:lnTo>
                  <a:pt x="147177" y="62861"/>
                </a:lnTo>
                <a:lnTo>
                  <a:pt x="143387" y="62861"/>
                </a:lnTo>
                <a:lnTo>
                  <a:pt x="143387" y="59101"/>
                </a:lnTo>
                <a:close/>
                <a:moveTo>
                  <a:pt x="151224" y="59101"/>
                </a:moveTo>
                <a:lnTo>
                  <a:pt x="151224" y="62861"/>
                </a:lnTo>
                <a:lnTo>
                  <a:pt x="147362" y="62861"/>
                </a:lnTo>
                <a:lnTo>
                  <a:pt x="147362" y="59101"/>
                </a:lnTo>
                <a:close/>
                <a:moveTo>
                  <a:pt x="4068" y="63043"/>
                </a:moveTo>
                <a:lnTo>
                  <a:pt x="4068" y="66803"/>
                </a:lnTo>
                <a:lnTo>
                  <a:pt x="184" y="66803"/>
                </a:lnTo>
                <a:lnTo>
                  <a:pt x="184" y="63043"/>
                </a:lnTo>
                <a:close/>
                <a:moveTo>
                  <a:pt x="8043" y="63043"/>
                </a:moveTo>
                <a:lnTo>
                  <a:pt x="8043" y="66803"/>
                </a:lnTo>
                <a:lnTo>
                  <a:pt x="4252" y="66803"/>
                </a:lnTo>
                <a:lnTo>
                  <a:pt x="4252" y="63043"/>
                </a:lnTo>
                <a:close/>
                <a:moveTo>
                  <a:pt x="12018" y="63043"/>
                </a:moveTo>
                <a:lnTo>
                  <a:pt x="12018" y="66803"/>
                </a:lnTo>
                <a:lnTo>
                  <a:pt x="8227" y="66803"/>
                </a:lnTo>
                <a:lnTo>
                  <a:pt x="8227" y="63043"/>
                </a:lnTo>
                <a:close/>
                <a:moveTo>
                  <a:pt x="15993" y="63043"/>
                </a:moveTo>
                <a:lnTo>
                  <a:pt x="15993" y="66803"/>
                </a:lnTo>
                <a:lnTo>
                  <a:pt x="12202" y="66803"/>
                </a:lnTo>
                <a:lnTo>
                  <a:pt x="12202" y="63043"/>
                </a:lnTo>
                <a:close/>
                <a:moveTo>
                  <a:pt x="19968" y="63043"/>
                </a:moveTo>
                <a:lnTo>
                  <a:pt x="19968" y="66803"/>
                </a:lnTo>
                <a:lnTo>
                  <a:pt x="16177" y="66803"/>
                </a:lnTo>
                <a:lnTo>
                  <a:pt x="16177" y="63043"/>
                </a:lnTo>
                <a:close/>
                <a:moveTo>
                  <a:pt x="23944" y="63043"/>
                </a:moveTo>
                <a:lnTo>
                  <a:pt x="23944" y="66803"/>
                </a:lnTo>
                <a:lnTo>
                  <a:pt x="20153" y="66803"/>
                </a:lnTo>
                <a:lnTo>
                  <a:pt x="20153" y="63043"/>
                </a:lnTo>
                <a:close/>
                <a:moveTo>
                  <a:pt x="27919" y="63043"/>
                </a:moveTo>
                <a:lnTo>
                  <a:pt x="27919" y="66803"/>
                </a:lnTo>
                <a:lnTo>
                  <a:pt x="24129" y="66803"/>
                </a:lnTo>
                <a:lnTo>
                  <a:pt x="24129" y="63043"/>
                </a:lnTo>
                <a:close/>
                <a:moveTo>
                  <a:pt x="31895" y="63043"/>
                </a:moveTo>
                <a:lnTo>
                  <a:pt x="31895" y="66803"/>
                </a:lnTo>
                <a:lnTo>
                  <a:pt x="28104" y="66803"/>
                </a:lnTo>
                <a:lnTo>
                  <a:pt x="28104" y="63043"/>
                </a:lnTo>
                <a:close/>
                <a:moveTo>
                  <a:pt x="35870" y="63043"/>
                </a:moveTo>
                <a:lnTo>
                  <a:pt x="35870" y="66803"/>
                </a:lnTo>
                <a:lnTo>
                  <a:pt x="32079" y="66803"/>
                </a:lnTo>
                <a:lnTo>
                  <a:pt x="32079" y="63043"/>
                </a:lnTo>
                <a:close/>
                <a:moveTo>
                  <a:pt x="39845" y="63043"/>
                </a:moveTo>
                <a:lnTo>
                  <a:pt x="39845" y="66803"/>
                </a:lnTo>
                <a:lnTo>
                  <a:pt x="36054" y="66803"/>
                </a:lnTo>
                <a:lnTo>
                  <a:pt x="36054" y="63043"/>
                </a:lnTo>
                <a:close/>
                <a:moveTo>
                  <a:pt x="43821" y="63043"/>
                </a:moveTo>
                <a:lnTo>
                  <a:pt x="43821" y="66803"/>
                </a:lnTo>
                <a:lnTo>
                  <a:pt x="40029" y="66803"/>
                </a:lnTo>
                <a:lnTo>
                  <a:pt x="40029" y="63043"/>
                </a:lnTo>
                <a:close/>
                <a:moveTo>
                  <a:pt x="47796" y="63043"/>
                </a:moveTo>
                <a:lnTo>
                  <a:pt x="47796" y="66803"/>
                </a:lnTo>
                <a:lnTo>
                  <a:pt x="44005" y="66803"/>
                </a:lnTo>
                <a:lnTo>
                  <a:pt x="44005" y="63043"/>
                </a:lnTo>
                <a:close/>
                <a:moveTo>
                  <a:pt x="51771" y="63043"/>
                </a:moveTo>
                <a:lnTo>
                  <a:pt x="51771" y="66803"/>
                </a:lnTo>
                <a:lnTo>
                  <a:pt x="47980" y="66803"/>
                </a:lnTo>
                <a:lnTo>
                  <a:pt x="47980" y="63043"/>
                </a:lnTo>
                <a:close/>
                <a:moveTo>
                  <a:pt x="55746" y="63043"/>
                </a:moveTo>
                <a:lnTo>
                  <a:pt x="55746" y="66803"/>
                </a:lnTo>
                <a:lnTo>
                  <a:pt x="51955" y="66803"/>
                </a:lnTo>
                <a:lnTo>
                  <a:pt x="51955" y="63043"/>
                </a:lnTo>
                <a:close/>
                <a:moveTo>
                  <a:pt x="59721" y="63043"/>
                </a:moveTo>
                <a:lnTo>
                  <a:pt x="59721" y="66803"/>
                </a:lnTo>
                <a:lnTo>
                  <a:pt x="55931" y="66803"/>
                </a:lnTo>
                <a:lnTo>
                  <a:pt x="55931" y="63043"/>
                </a:lnTo>
                <a:close/>
                <a:moveTo>
                  <a:pt x="63696" y="63043"/>
                </a:moveTo>
                <a:lnTo>
                  <a:pt x="63696" y="66803"/>
                </a:lnTo>
                <a:lnTo>
                  <a:pt x="59906" y="66803"/>
                </a:lnTo>
                <a:lnTo>
                  <a:pt x="59906" y="63043"/>
                </a:lnTo>
                <a:close/>
                <a:moveTo>
                  <a:pt x="67672" y="63043"/>
                </a:moveTo>
                <a:lnTo>
                  <a:pt x="67672" y="66803"/>
                </a:lnTo>
                <a:lnTo>
                  <a:pt x="63881" y="66803"/>
                </a:lnTo>
                <a:lnTo>
                  <a:pt x="63881" y="63043"/>
                </a:lnTo>
                <a:close/>
                <a:moveTo>
                  <a:pt x="71648" y="63043"/>
                </a:moveTo>
                <a:lnTo>
                  <a:pt x="71648" y="66803"/>
                </a:lnTo>
                <a:lnTo>
                  <a:pt x="67857" y="66803"/>
                </a:lnTo>
                <a:lnTo>
                  <a:pt x="67857" y="63043"/>
                </a:lnTo>
                <a:close/>
                <a:moveTo>
                  <a:pt x="75623" y="63043"/>
                </a:moveTo>
                <a:lnTo>
                  <a:pt x="75623" y="66803"/>
                </a:lnTo>
                <a:lnTo>
                  <a:pt x="71832" y="66803"/>
                </a:lnTo>
                <a:lnTo>
                  <a:pt x="71832" y="63043"/>
                </a:lnTo>
                <a:close/>
                <a:moveTo>
                  <a:pt x="79598" y="63043"/>
                </a:moveTo>
                <a:lnTo>
                  <a:pt x="79598" y="66803"/>
                </a:lnTo>
                <a:lnTo>
                  <a:pt x="75807" y="66803"/>
                </a:lnTo>
                <a:lnTo>
                  <a:pt x="75807" y="63043"/>
                </a:lnTo>
                <a:close/>
                <a:moveTo>
                  <a:pt x="83573" y="63043"/>
                </a:moveTo>
                <a:lnTo>
                  <a:pt x="83573" y="66803"/>
                </a:lnTo>
                <a:lnTo>
                  <a:pt x="79782" y="66803"/>
                </a:lnTo>
                <a:lnTo>
                  <a:pt x="79782" y="63043"/>
                </a:lnTo>
                <a:close/>
                <a:moveTo>
                  <a:pt x="87549" y="63043"/>
                </a:moveTo>
                <a:lnTo>
                  <a:pt x="87549" y="66803"/>
                </a:lnTo>
                <a:lnTo>
                  <a:pt x="83757" y="66803"/>
                </a:lnTo>
                <a:lnTo>
                  <a:pt x="83757" y="63043"/>
                </a:lnTo>
                <a:close/>
                <a:moveTo>
                  <a:pt x="91524" y="63043"/>
                </a:moveTo>
                <a:lnTo>
                  <a:pt x="91524" y="66803"/>
                </a:lnTo>
                <a:lnTo>
                  <a:pt x="87733" y="66803"/>
                </a:lnTo>
                <a:lnTo>
                  <a:pt x="87733" y="63043"/>
                </a:lnTo>
                <a:close/>
                <a:moveTo>
                  <a:pt x="95499" y="63043"/>
                </a:moveTo>
                <a:lnTo>
                  <a:pt x="95499" y="66803"/>
                </a:lnTo>
                <a:lnTo>
                  <a:pt x="91708" y="66803"/>
                </a:lnTo>
                <a:lnTo>
                  <a:pt x="91708" y="63043"/>
                </a:lnTo>
                <a:close/>
                <a:moveTo>
                  <a:pt x="99474" y="63043"/>
                </a:moveTo>
                <a:lnTo>
                  <a:pt x="99474" y="66803"/>
                </a:lnTo>
                <a:lnTo>
                  <a:pt x="95684" y="66803"/>
                </a:lnTo>
                <a:lnTo>
                  <a:pt x="95684" y="63043"/>
                </a:lnTo>
                <a:close/>
                <a:moveTo>
                  <a:pt x="103449" y="63043"/>
                </a:moveTo>
                <a:lnTo>
                  <a:pt x="103449" y="66803"/>
                </a:lnTo>
                <a:lnTo>
                  <a:pt x="99659" y="66803"/>
                </a:lnTo>
                <a:lnTo>
                  <a:pt x="99659" y="63043"/>
                </a:lnTo>
                <a:close/>
                <a:moveTo>
                  <a:pt x="107424" y="63043"/>
                </a:moveTo>
                <a:lnTo>
                  <a:pt x="107424" y="66803"/>
                </a:lnTo>
                <a:lnTo>
                  <a:pt x="103634" y="66803"/>
                </a:lnTo>
                <a:lnTo>
                  <a:pt x="103634" y="63043"/>
                </a:lnTo>
                <a:close/>
                <a:moveTo>
                  <a:pt x="111400" y="63043"/>
                </a:moveTo>
                <a:lnTo>
                  <a:pt x="111400" y="66803"/>
                </a:lnTo>
                <a:lnTo>
                  <a:pt x="107609" y="66803"/>
                </a:lnTo>
                <a:lnTo>
                  <a:pt x="107609" y="63043"/>
                </a:lnTo>
                <a:close/>
                <a:moveTo>
                  <a:pt x="115376" y="63043"/>
                </a:moveTo>
                <a:lnTo>
                  <a:pt x="115376" y="66803"/>
                </a:lnTo>
                <a:lnTo>
                  <a:pt x="111585" y="66803"/>
                </a:lnTo>
                <a:lnTo>
                  <a:pt x="111585" y="63043"/>
                </a:lnTo>
                <a:close/>
                <a:moveTo>
                  <a:pt x="119351" y="63044"/>
                </a:moveTo>
                <a:lnTo>
                  <a:pt x="119351" y="66803"/>
                </a:lnTo>
                <a:lnTo>
                  <a:pt x="115560" y="66803"/>
                </a:lnTo>
                <a:lnTo>
                  <a:pt x="115560" y="63044"/>
                </a:lnTo>
                <a:close/>
                <a:moveTo>
                  <a:pt x="123326" y="63044"/>
                </a:moveTo>
                <a:lnTo>
                  <a:pt x="123326" y="66803"/>
                </a:lnTo>
                <a:lnTo>
                  <a:pt x="119535" y="66803"/>
                </a:lnTo>
                <a:lnTo>
                  <a:pt x="119535" y="63044"/>
                </a:lnTo>
                <a:close/>
                <a:moveTo>
                  <a:pt x="127301" y="63044"/>
                </a:moveTo>
                <a:lnTo>
                  <a:pt x="127301" y="66803"/>
                </a:lnTo>
                <a:lnTo>
                  <a:pt x="123510" y="66803"/>
                </a:lnTo>
                <a:lnTo>
                  <a:pt x="123510" y="63044"/>
                </a:lnTo>
                <a:close/>
                <a:moveTo>
                  <a:pt x="131277" y="63044"/>
                </a:moveTo>
                <a:lnTo>
                  <a:pt x="131277" y="66803"/>
                </a:lnTo>
                <a:lnTo>
                  <a:pt x="127485" y="66803"/>
                </a:lnTo>
                <a:lnTo>
                  <a:pt x="127485" y="63044"/>
                </a:lnTo>
                <a:close/>
                <a:moveTo>
                  <a:pt x="135252" y="63044"/>
                </a:moveTo>
                <a:lnTo>
                  <a:pt x="135252" y="66803"/>
                </a:lnTo>
                <a:lnTo>
                  <a:pt x="131461" y="66803"/>
                </a:lnTo>
                <a:lnTo>
                  <a:pt x="131461" y="63044"/>
                </a:lnTo>
                <a:close/>
                <a:moveTo>
                  <a:pt x="139227" y="63044"/>
                </a:moveTo>
                <a:lnTo>
                  <a:pt x="139227" y="66803"/>
                </a:lnTo>
                <a:lnTo>
                  <a:pt x="135436" y="66803"/>
                </a:lnTo>
                <a:lnTo>
                  <a:pt x="135436" y="63044"/>
                </a:lnTo>
                <a:close/>
                <a:moveTo>
                  <a:pt x="143202" y="63044"/>
                </a:moveTo>
                <a:lnTo>
                  <a:pt x="143202" y="66803"/>
                </a:lnTo>
                <a:lnTo>
                  <a:pt x="139411" y="66803"/>
                </a:lnTo>
                <a:lnTo>
                  <a:pt x="139411" y="63044"/>
                </a:lnTo>
                <a:close/>
                <a:moveTo>
                  <a:pt x="147177" y="63044"/>
                </a:moveTo>
                <a:lnTo>
                  <a:pt x="147177" y="66803"/>
                </a:lnTo>
                <a:lnTo>
                  <a:pt x="143387" y="66803"/>
                </a:lnTo>
                <a:lnTo>
                  <a:pt x="143387" y="63044"/>
                </a:lnTo>
                <a:close/>
                <a:moveTo>
                  <a:pt x="151224" y="63044"/>
                </a:moveTo>
                <a:lnTo>
                  <a:pt x="151224" y="66803"/>
                </a:lnTo>
                <a:lnTo>
                  <a:pt x="147362" y="66803"/>
                </a:lnTo>
                <a:lnTo>
                  <a:pt x="147362" y="63044"/>
                </a:lnTo>
                <a:close/>
                <a:moveTo>
                  <a:pt x="4068" y="66986"/>
                </a:moveTo>
                <a:lnTo>
                  <a:pt x="4068" y="70746"/>
                </a:lnTo>
                <a:lnTo>
                  <a:pt x="184" y="70746"/>
                </a:lnTo>
                <a:lnTo>
                  <a:pt x="184" y="66986"/>
                </a:lnTo>
                <a:close/>
                <a:moveTo>
                  <a:pt x="8043" y="66986"/>
                </a:moveTo>
                <a:lnTo>
                  <a:pt x="8043" y="70746"/>
                </a:lnTo>
                <a:lnTo>
                  <a:pt x="4252" y="70746"/>
                </a:lnTo>
                <a:lnTo>
                  <a:pt x="4252" y="66986"/>
                </a:lnTo>
                <a:close/>
                <a:moveTo>
                  <a:pt x="12018" y="66986"/>
                </a:moveTo>
                <a:lnTo>
                  <a:pt x="12018" y="70746"/>
                </a:lnTo>
                <a:lnTo>
                  <a:pt x="8227" y="70746"/>
                </a:lnTo>
                <a:lnTo>
                  <a:pt x="8227" y="66986"/>
                </a:lnTo>
                <a:close/>
                <a:moveTo>
                  <a:pt x="15993" y="66986"/>
                </a:moveTo>
                <a:lnTo>
                  <a:pt x="15993" y="70746"/>
                </a:lnTo>
                <a:lnTo>
                  <a:pt x="12202" y="70746"/>
                </a:lnTo>
                <a:lnTo>
                  <a:pt x="12202" y="66986"/>
                </a:lnTo>
                <a:close/>
                <a:moveTo>
                  <a:pt x="19968" y="66986"/>
                </a:moveTo>
                <a:lnTo>
                  <a:pt x="19968" y="70746"/>
                </a:lnTo>
                <a:lnTo>
                  <a:pt x="16177" y="70746"/>
                </a:lnTo>
                <a:lnTo>
                  <a:pt x="16177" y="66986"/>
                </a:lnTo>
                <a:close/>
                <a:moveTo>
                  <a:pt x="23944" y="66986"/>
                </a:moveTo>
                <a:lnTo>
                  <a:pt x="23944" y="70746"/>
                </a:lnTo>
                <a:lnTo>
                  <a:pt x="20153" y="70746"/>
                </a:lnTo>
                <a:lnTo>
                  <a:pt x="20153" y="66986"/>
                </a:lnTo>
                <a:close/>
                <a:moveTo>
                  <a:pt x="27919" y="66986"/>
                </a:moveTo>
                <a:lnTo>
                  <a:pt x="27919" y="70746"/>
                </a:lnTo>
                <a:lnTo>
                  <a:pt x="24129" y="70746"/>
                </a:lnTo>
                <a:lnTo>
                  <a:pt x="24129" y="66986"/>
                </a:lnTo>
                <a:close/>
                <a:moveTo>
                  <a:pt x="31895" y="66986"/>
                </a:moveTo>
                <a:lnTo>
                  <a:pt x="31895" y="70746"/>
                </a:lnTo>
                <a:lnTo>
                  <a:pt x="28104" y="70746"/>
                </a:lnTo>
                <a:lnTo>
                  <a:pt x="28104" y="66986"/>
                </a:lnTo>
                <a:close/>
                <a:moveTo>
                  <a:pt x="35870" y="66986"/>
                </a:moveTo>
                <a:lnTo>
                  <a:pt x="35870" y="70746"/>
                </a:lnTo>
                <a:lnTo>
                  <a:pt x="32079" y="70746"/>
                </a:lnTo>
                <a:lnTo>
                  <a:pt x="32079" y="66986"/>
                </a:lnTo>
                <a:close/>
                <a:moveTo>
                  <a:pt x="39845" y="66986"/>
                </a:moveTo>
                <a:lnTo>
                  <a:pt x="39845" y="70746"/>
                </a:lnTo>
                <a:lnTo>
                  <a:pt x="36054" y="70746"/>
                </a:lnTo>
                <a:lnTo>
                  <a:pt x="36054" y="66986"/>
                </a:lnTo>
                <a:close/>
                <a:moveTo>
                  <a:pt x="43821" y="66986"/>
                </a:moveTo>
                <a:lnTo>
                  <a:pt x="43821" y="70746"/>
                </a:lnTo>
                <a:lnTo>
                  <a:pt x="40029" y="70746"/>
                </a:lnTo>
                <a:lnTo>
                  <a:pt x="40029" y="66986"/>
                </a:lnTo>
                <a:close/>
                <a:moveTo>
                  <a:pt x="47796" y="66986"/>
                </a:moveTo>
                <a:lnTo>
                  <a:pt x="47796" y="70746"/>
                </a:lnTo>
                <a:lnTo>
                  <a:pt x="44005" y="70746"/>
                </a:lnTo>
                <a:lnTo>
                  <a:pt x="44005" y="66986"/>
                </a:lnTo>
                <a:close/>
                <a:moveTo>
                  <a:pt x="51771" y="66986"/>
                </a:moveTo>
                <a:lnTo>
                  <a:pt x="51771" y="70746"/>
                </a:lnTo>
                <a:lnTo>
                  <a:pt x="47980" y="70746"/>
                </a:lnTo>
                <a:lnTo>
                  <a:pt x="47980" y="66986"/>
                </a:lnTo>
                <a:close/>
                <a:moveTo>
                  <a:pt x="55746" y="66986"/>
                </a:moveTo>
                <a:lnTo>
                  <a:pt x="55746" y="70746"/>
                </a:lnTo>
                <a:lnTo>
                  <a:pt x="51955" y="70746"/>
                </a:lnTo>
                <a:lnTo>
                  <a:pt x="51955" y="66986"/>
                </a:lnTo>
                <a:close/>
                <a:moveTo>
                  <a:pt x="59721" y="66986"/>
                </a:moveTo>
                <a:lnTo>
                  <a:pt x="59721" y="70746"/>
                </a:lnTo>
                <a:lnTo>
                  <a:pt x="55931" y="70746"/>
                </a:lnTo>
                <a:lnTo>
                  <a:pt x="55931" y="66986"/>
                </a:lnTo>
                <a:close/>
                <a:moveTo>
                  <a:pt x="63696" y="66986"/>
                </a:moveTo>
                <a:lnTo>
                  <a:pt x="63696" y="70746"/>
                </a:lnTo>
                <a:lnTo>
                  <a:pt x="59906" y="70746"/>
                </a:lnTo>
                <a:lnTo>
                  <a:pt x="59906" y="66986"/>
                </a:lnTo>
                <a:close/>
                <a:moveTo>
                  <a:pt x="67672" y="66986"/>
                </a:moveTo>
                <a:lnTo>
                  <a:pt x="67672" y="70746"/>
                </a:lnTo>
                <a:lnTo>
                  <a:pt x="63881" y="70746"/>
                </a:lnTo>
                <a:lnTo>
                  <a:pt x="63881" y="66986"/>
                </a:lnTo>
                <a:close/>
                <a:moveTo>
                  <a:pt x="71648" y="66986"/>
                </a:moveTo>
                <a:lnTo>
                  <a:pt x="71648" y="70746"/>
                </a:lnTo>
                <a:lnTo>
                  <a:pt x="67857" y="70746"/>
                </a:lnTo>
                <a:lnTo>
                  <a:pt x="67857" y="66986"/>
                </a:lnTo>
                <a:close/>
                <a:moveTo>
                  <a:pt x="75623" y="66986"/>
                </a:moveTo>
                <a:lnTo>
                  <a:pt x="75623" y="70746"/>
                </a:lnTo>
                <a:lnTo>
                  <a:pt x="71832" y="70746"/>
                </a:lnTo>
                <a:lnTo>
                  <a:pt x="71832" y="66986"/>
                </a:lnTo>
                <a:close/>
                <a:moveTo>
                  <a:pt x="79598" y="66986"/>
                </a:moveTo>
                <a:lnTo>
                  <a:pt x="79598" y="70746"/>
                </a:lnTo>
                <a:lnTo>
                  <a:pt x="75807" y="70746"/>
                </a:lnTo>
                <a:lnTo>
                  <a:pt x="75807" y="66986"/>
                </a:lnTo>
                <a:close/>
                <a:moveTo>
                  <a:pt x="83573" y="66986"/>
                </a:moveTo>
                <a:lnTo>
                  <a:pt x="83573" y="70746"/>
                </a:lnTo>
                <a:lnTo>
                  <a:pt x="79782" y="70746"/>
                </a:lnTo>
                <a:lnTo>
                  <a:pt x="79782" y="66986"/>
                </a:lnTo>
                <a:close/>
                <a:moveTo>
                  <a:pt x="87549" y="66986"/>
                </a:moveTo>
                <a:lnTo>
                  <a:pt x="87549" y="70746"/>
                </a:lnTo>
                <a:lnTo>
                  <a:pt x="83757" y="70746"/>
                </a:lnTo>
                <a:lnTo>
                  <a:pt x="83757" y="66986"/>
                </a:lnTo>
                <a:close/>
                <a:moveTo>
                  <a:pt x="91524" y="66986"/>
                </a:moveTo>
                <a:lnTo>
                  <a:pt x="91524" y="70746"/>
                </a:lnTo>
                <a:lnTo>
                  <a:pt x="87733" y="70746"/>
                </a:lnTo>
                <a:lnTo>
                  <a:pt x="87733" y="66986"/>
                </a:lnTo>
                <a:close/>
                <a:moveTo>
                  <a:pt x="95499" y="66986"/>
                </a:moveTo>
                <a:lnTo>
                  <a:pt x="95499" y="70746"/>
                </a:lnTo>
                <a:lnTo>
                  <a:pt x="91708" y="70746"/>
                </a:lnTo>
                <a:lnTo>
                  <a:pt x="91708" y="66986"/>
                </a:lnTo>
                <a:close/>
                <a:moveTo>
                  <a:pt x="99474" y="66986"/>
                </a:moveTo>
                <a:lnTo>
                  <a:pt x="99474" y="70746"/>
                </a:lnTo>
                <a:lnTo>
                  <a:pt x="95684" y="70746"/>
                </a:lnTo>
                <a:lnTo>
                  <a:pt x="95684" y="66986"/>
                </a:lnTo>
                <a:close/>
                <a:moveTo>
                  <a:pt x="103449" y="66986"/>
                </a:moveTo>
                <a:lnTo>
                  <a:pt x="103449" y="70746"/>
                </a:lnTo>
                <a:lnTo>
                  <a:pt x="99659" y="70746"/>
                </a:lnTo>
                <a:lnTo>
                  <a:pt x="99659" y="66986"/>
                </a:lnTo>
                <a:close/>
                <a:moveTo>
                  <a:pt x="107424" y="66986"/>
                </a:moveTo>
                <a:lnTo>
                  <a:pt x="107424" y="70746"/>
                </a:lnTo>
                <a:lnTo>
                  <a:pt x="103634" y="70746"/>
                </a:lnTo>
                <a:lnTo>
                  <a:pt x="103634" y="66986"/>
                </a:lnTo>
                <a:close/>
                <a:moveTo>
                  <a:pt x="111400" y="66986"/>
                </a:moveTo>
                <a:lnTo>
                  <a:pt x="111400" y="70746"/>
                </a:lnTo>
                <a:lnTo>
                  <a:pt x="107609" y="70746"/>
                </a:lnTo>
                <a:lnTo>
                  <a:pt x="107609" y="66986"/>
                </a:lnTo>
                <a:close/>
                <a:moveTo>
                  <a:pt x="115376" y="66986"/>
                </a:moveTo>
                <a:lnTo>
                  <a:pt x="115376" y="70746"/>
                </a:lnTo>
                <a:lnTo>
                  <a:pt x="111585" y="70746"/>
                </a:lnTo>
                <a:lnTo>
                  <a:pt x="111585" y="66986"/>
                </a:lnTo>
                <a:close/>
                <a:moveTo>
                  <a:pt x="119351" y="66986"/>
                </a:moveTo>
                <a:lnTo>
                  <a:pt x="119351" y="70746"/>
                </a:lnTo>
                <a:lnTo>
                  <a:pt x="115560" y="70746"/>
                </a:lnTo>
                <a:lnTo>
                  <a:pt x="115560" y="66986"/>
                </a:lnTo>
                <a:close/>
                <a:moveTo>
                  <a:pt x="123326" y="66986"/>
                </a:moveTo>
                <a:lnTo>
                  <a:pt x="123326" y="70746"/>
                </a:lnTo>
                <a:lnTo>
                  <a:pt x="119535" y="70746"/>
                </a:lnTo>
                <a:lnTo>
                  <a:pt x="119535" y="66986"/>
                </a:lnTo>
                <a:close/>
                <a:moveTo>
                  <a:pt x="127301" y="66986"/>
                </a:moveTo>
                <a:lnTo>
                  <a:pt x="127301" y="70746"/>
                </a:lnTo>
                <a:lnTo>
                  <a:pt x="123510" y="70746"/>
                </a:lnTo>
                <a:lnTo>
                  <a:pt x="123510" y="66986"/>
                </a:lnTo>
                <a:close/>
                <a:moveTo>
                  <a:pt x="131277" y="66986"/>
                </a:moveTo>
                <a:lnTo>
                  <a:pt x="131277" y="70746"/>
                </a:lnTo>
                <a:lnTo>
                  <a:pt x="127485" y="70746"/>
                </a:lnTo>
                <a:lnTo>
                  <a:pt x="127485" y="66986"/>
                </a:lnTo>
                <a:close/>
                <a:moveTo>
                  <a:pt x="135252" y="66986"/>
                </a:moveTo>
                <a:lnTo>
                  <a:pt x="135252" y="70746"/>
                </a:lnTo>
                <a:lnTo>
                  <a:pt x="131461" y="70746"/>
                </a:lnTo>
                <a:lnTo>
                  <a:pt x="131461" y="66986"/>
                </a:lnTo>
                <a:close/>
                <a:moveTo>
                  <a:pt x="139227" y="66986"/>
                </a:moveTo>
                <a:lnTo>
                  <a:pt x="139227" y="70746"/>
                </a:lnTo>
                <a:lnTo>
                  <a:pt x="135436" y="70746"/>
                </a:lnTo>
                <a:lnTo>
                  <a:pt x="135436" y="66986"/>
                </a:lnTo>
                <a:close/>
                <a:moveTo>
                  <a:pt x="143202" y="66986"/>
                </a:moveTo>
                <a:lnTo>
                  <a:pt x="143202" y="70746"/>
                </a:lnTo>
                <a:lnTo>
                  <a:pt x="139411" y="70746"/>
                </a:lnTo>
                <a:lnTo>
                  <a:pt x="139411" y="66986"/>
                </a:lnTo>
                <a:close/>
                <a:moveTo>
                  <a:pt x="147177" y="66986"/>
                </a:moveTo>
                <a:lnTo>
                  <a:pt x="147177" y="70746"/>
                </a:lnTo>
                <a:lnTo>
                  <a:pt x="143387" y="70746"/>
                </a:lnTo>
                <a:lnTo>
                  <a:pt x="143387" y="66986"/>
                </a:lnTo>
                <a:close/>
                <a:moveTo>
                  <a:pt x="151224" y="66986"/>
                </a:moveTo>
                <a:lnTo>
                  <a:pt x="151224" y="70746"/>
                </a:lnTo>
                <a:lnTo>
                  <a:pt x="147362" y="70746"/>
                </a:lnTo>
                <a:lnTo>
                  <a:pt x="147362" y="66986"/>
                </a:lnTo>
                <a:close/>
                <a:moveTo>
                  <a:pt x="4068" y="70929"/>
                </a:moveTo>
                <a:lnTo>
                  <a:pt x="4068" y="74689"/>
                </a:lnTo>
                <a:lnTo>
                  <a:pt x="184" y="74689"/>
                </a:lnTo>
                <a:lnTo>
                  <a:pt x="184" y="70929"/>
                </a:lnTo>
                <a:close/>
                <a:moveTo>
                  <a:pt x="8043" y="70929"/>
                </a:moveTo>
                <a:lnTo>
                  <a:pt x="8043" y="74689"/>
                </a:lnTo>
                <a:lnTo>
                  <a:pt x="4252" y="74689"/>
                </a:lnTo>
                <a:lnTo>
                  <a:pt x="4252" y="70929"/>
                </a:lnTo>
                <a:close/>
                <a:moveTo>
                  <a:pt x="12018" y="70929"/>
                </a:moveTo>
                <a:lnTo>
                  <a:pt x="12018" y="74689"/>
                </a:lnTo>
                <a:lnTo>
                  <a:pt x="8227" y="74689"/>
                </a:lnTo>
                <a:lnTo>
                  <a:pt x="8227" y="70929"/>
                </a:lnTo>
                <a:close/>
                <a:moveTo>
                  <a:pt x="15993" y="70929"/>
                </a:moveTo>
                <a:lnTo>
                  <a:pt x="15993" y="74689"/>
                </a:lnTo>
                <a:lnTo>
                  <a:pt x="12202" y="74689"/>
                </a:lnTo>
                <a:lnTo>
                  <a:pt x="12202" y="70929"/>
                </a:lnTo>
                <a:close/>
                <a:moveTo>
                  <a:pt x="19968" y="70929"/>
                </a:moveTo>
                <a:lnTo>
                  <a:pt x="19968" y="74689"/>
                </a:lnTo>
                <a:lnTo>
                  <a:pt x="16177" y="74689"/>
                </a:lnTo>
                <a:lnTo>
                  <a:pt x="16177" y="70929"/>
                </a:lnTo>
                <a:close/>
                <a:moveTo>
                  <a:pt x="23944" y="70929"/>
                </a:moveTo>
                <a:lnTo>
                  <a:pt x="23944" y="74689"/>
                </a:lnTo>
                <a:lnTo>
                  <a:pt x="20153" y="74689"/>
                </a:lnTo>
                <a:lnTo>
                  <a:pt x="20153" y="70929"/>
                </a:lnTo>
                <a:close/>
                <a:moveTo>
                  <a:pt x="27919" y="70929"/>
                </a:moveTo>
                <a:lnTo>
                  <a:pt x="27919" y="74689"/>
                </a:lnTo>
                <a:lnTo>
                  <a:pt x="24129" y="74689"/>
                </a:lnTo>
                <a:lnTo>
                  <a:pt x="24129" y="70929"/>
                </a:lnTo>
                <a:close/>
                <a:moveTo>
                  <a:pt x="31895" y="70929"/>
                </a:moveTo>
                <a:lnTo>
                  <a:pt x="31895" y="74689"/>
                </a:lnTo>
                <a:lnTo>
                  <a:pt x="28104" y="74689"/>
                </a:lnTo>
                <a:lnTo>
                  <a:pt x="28104" y="70929"/>
                </a:lnTo>
                <a:close/>
                <a:moveTo>
                  <a:pt x="35870" y="70929"/>
                </a:moveTo>
                <a:lnTo>
                  <a:pt x="35870" y="74689"/>
                </a:lnTo>
                <a:lnTo>
                  <a:pt x="32079" y="74689"/>
                </a:lnTo>
                <a:lnTo>
                  <a:pt x="32079" y="70929"/>
                </a:lnTo>
                <a:close/>
                <a:moveTo>
                  <a:pt x="39845" y="70929"/>
                </a:moveTo>
                <a:lnTo>
                  <a:pt x="39845" y="74689"/>
                </a:lnTo>
                <a:lnTo>
                  <a:pt x="36054" y="74689"/>
                </a:lnTo>
                <a:lnTo>
                  <a:pt x="36054" y="70929"/>
                </a:lnTo>
                <a:close/>
                <a:moveTo>
                  <a:pt x="43821" y="70929"/>
                </a:moveTo>
                <a:lnTo>
                  <a:pt x="43821" y="74689"/>
                </a:lnTo>
                <a:lnTo>
                  <a:pt x="40029" y="74689"/>
                </a:lnTo>
                <a:lnTo>
                  <a:pt x="40029" y="70929"/>
                </a:lnTo>
                <a:close/>
                <a:moveTo>
                  <a:pt x="47796" y="70929"/>
                </a:moveTo>
                <a:lnTo>
                  <a:pt x="47796" y="74689"/>
                </a:lnTo>
                <a:lnTo>
                  <a:pt x="44005" y="74689"/>
                </a:lnTo>
                <a:lnTo>
                  <a:pt x="44005" y="70929"/>
                </a:lnTo>
                <a:close/>
                <a:moveTo>
                  <a:pt x="51771" y="70929"/>
                </a:moveTo>
                <a:lnTo>
                  <a:pt x="51771" y="74689"/>
                </a:lnTo>
                <a:lnTo>
                  <a:pt x="47980" y="74689"/>
                </a:lnTo>
                <a:lnTo>
                  <a:pt x="47980" y="70929"/>
                </a:lnTo>
                <a:close/>
                <a:moveTo>
                  <a:pt x="55746" y="70929"/>
                </a:moveTo>
                <a:lnTo>
                  <a:pt x="55746" y="74689"/>
                </a:lnTo>
                <a:lnTo>
                  <a:pt x="51955" y="74689"/>
                </a:lnTo>
                <a:lnTo>
                  <a:pt x="51955" y="70929"/>
                </a:lnTo>
                <a:close/>
                <a:moveTo>
                  <a:pt x="59721" y="70929"/>
                </a:moveTo>
                <a:lnTo>
                  <a:pt x="59721" y="74689"/>
                </a:lnTo>
                <a:lnTo>
                  <a:pt x="55931" y="74689"/>
                </a:lnTo>
                <a:lnTo>
                  <a:pt x="55931" y="70929"/>
                </a:lnTo>
                <a:close/>
                <a:moveTo>
                  <a:pt x="63696" y="70929"/>
                </a:moveTo>
                <a:lnTo>
                  <a:pt x="63696" y="74689"/>
                </a:lnTo>
                <a:lnTo>
                  <a:pt x="59906" y="74689"/>
                </a:lnTo>
                <a:lnTo>
                  <a:pt x="59906" y="70929"/>
                </a:lnTo>
                <a:close/>
                <a:moveTo>
                  <a:pt x="67672" y="70929"/>
                </a:moveTo>
                <a:lnTo>
                  <a:pt x="67672" y="74689"/>
                </a:lnTo>
                <a:lnTo>
                  <a:pt x="63881" y="74689"/>
                </a:lnTo>
                <a:lnTo>
                  <a:pt x="63881" y="70929"/>
                </a:lnTo>
                <a:close/>
                <a:moveTo>
                  <a:pt x="71648" y="70929"/>
                </a:moveTo>
                <a:lnTo>
                  <a:pt x="71648" y="74689"/>
                </a:lnTo>
                <a:lnTo>
                  <a:pt x="67857" y="74689"/>
                </a:lnTo>
                <a:lnTo>
                  <a:pt x="67857" y="70929"/>
                </a:lnTo>
                <a:close/>
                <a:moveTo>
                  <a:pt x="75623" y="70929"/>
                </a:moveTo>
                <a:lnTo>
                  <a:pt x="75623" y="74689"/>
                </a:lnTo>
                <a:lnTo>
                  <a:pt x="71832" y="74689"/>
                </a:lnTo>
                <a:lnTo>
                  <a:pt x="71832" y="70929"/>
                </a:lnTo>
                <a:close/>
                <a:moveTo>
                  <a:pt x="79598" y="70929"/>
                </a:moveTo>
                <a:lnTo>
                  <a:pt x="79598" y="74689"/>
                </a:lnTo>
                <a:lnTo>
                  <a:pt x="75807" y="74689"/>
                </a:lnTo>
                <a:lnTo>
                  <a:pt x="75807" y="70929"/>
                </a:lnTo>
                <a:close/>
                <a:moveTo>
                  <a:pt x="83573" y="70929"/>
                </a:moveTo>
                <a:lnTo>
                  <a:pt x="83573" y="74689"/>
                </a:lnTo>
                <a:lnTo>
                  <a:pt x="79782" y="74689"/>
                </a:lnTo>
                <a:lnTo>
                  <a:pt x="79782" y="70929"/>
                </a:lnTo>
                <a:close/>
                <a:moveTo>
                  <a:pt x="87549" y="70929"/>
                </a:moveTo>
                <a:lnTo>
                  <a:pt x="87549" y="74689"/>
                </a:lnTo>
                <a:lnTo>
                  <a:pt x="83757" y="74689"/>
                </a:lnTo>
                <a:lnTo>
                  <a:pt x="83757" y="70929"/>
                </a:lnTo>
                <a:close/>
                <a:moveTo>
                  <a:pt x="91524" y="70929"/>
                </a:moveTo>
                <a:lnTo>
                  <a:pt x="91524" y="74689"/>
                </a:lnTo>
                <a:lnTo>
                  <a:pt x="87733" y="74689"/>
                </a:lnTo>
                <a:lnTo>
                  <a:pt x="87733" y="70929"/>
                </a:lnTo>
                <a:close/>
                <a:moveTo>
                  <a:pt x="95499" y="70929"/>
                </a:moveTo>
                <a:lnTo>
                  <a:pt x="95499" y="74689"/>
                </a:lnTo>
                <a:lnTo>
                  <a:pt x="91708" y="74689"/>
                </a:lnTo>
                <a:lnTo>
                  <a:pt x="91708" y="70929"/>
                </a:lnTo>
                <a:close/>
                <a:moveTo>
                  <a:pt x="99474" y="70929"/>
                </a:moveTo>
                <a:lnTo>
                  <a:pt x="99474" y="74689"/>
                </a:lnTo>
                <a:lnTo>
                  <a:pt x="95684" y="74689"/>
                </a:lnTo>
                <a:lnTo>
                  <a:pt x="95684" y="70929"/>
                </a:lnTo>
                <a:close/>
                <a:moveTo>
                  <a:pt x="103449" y="70929"/>
                </a:moveTo>
                <a:lnTo>
                  <a:pt x="103449" y="74689"/>
                </a:lnTo>
                <a:lnTo>
                  <a:pt x="99659" y="74689"/>
                </a:lnTo>
                <a:lnTo>
                  <a:pt x="99659" y="70929"/>
                </a:lnTo>
                <a:close/>
                <a:moveTo>
                  <a:pt x="107424" y="70929"/>
                </a:moveTo>
                <a:lnTo>
                  <a:pt x="107424" y="74689"/>
                </a:lnTo>
                <a:lnTo>
                  <a:pt x="103634" y="74689"/>
                </a:lnTo>
                <a:lnTo>
                  <a:pt x="103634" y="70929"/>
                </a:lnTo>
                <a:close/>
                <a:moveTo>
                  <a:pt x="111400" y="70929"/>
                </a:moveTo>
                <a:lnTo>
                  <a:pt x="111400" y="74689"/>
                </a:lnTo>
                <a:lnTo>
                  <a:pt x="107609" y="74689"/>
                </a:lnTo>
                <a:lnTo>
                  <a:pt x="107609" y="70929"/>
                </a:lnTo>
                <a:close/>
                <a:moveTo>
                  <a:pt x="115376" y="70929"/>
                </a:moveTo>
                <a:lnTo>
                  <a:pt x="115376" y="74689"/>
                </a:lnTo>
                <a:lnTo>
                  <a:pt x="111585" y="74689"/>
                </a:lnTo>
                <a:lnTo>
                  <a:pt x="111585" y="70929"/>
                </a:lnTo>
                <a:close/>
                <a:moveTo>
                  <a:pt x="119351" y="70929"/>
                </a:moveTo>
                <a:lnTo>
                  <a:pt x="119351" y="74689"/>
                </a:lnTo>
                <a:lnTo>
                  <a:pt x="115560" y="74689"/>
                </a:lnTo>
                <a:lnTo>
                  <a:pt x="115560" y="70929"/>
                </a:lnTo>
                <a:close/>
                <a:moveTo>
                  <a:pt x="123326" y="70929"/>
                </a:moveTo>
                <a:lnTo>
                  <a:pt x="123326" y="74689"/>
                </a:lnTo>
                <a:lnTo>
                  <a:pt x="119535" y="74689"/>
                </a:lnTo>
                <a:lnTo>
                  <a:pt x="119535" y="70929"/>
                </a:lnTo>
                <a:close/>
                <a:moveTo>
                  <a:pt x="127301" y="70929"/>
                </a:moveTo>
                <a:lnTo>
                  <a:pt x="127301" y="74689"/>
                </a:lnTo>
                <a:lnTo>
                  <a:pt x="123510" y="74689"/>
                </a:lnTo>
                <a:lnTo>
                  <a:pt x="123510" y="70929"/>
                </a:lnTo>
                <a:close/>
                <a:moveTo>
                  <a:pt x="131277" y="70929"/>
                </a:moveTo>
                <a:lnTo>
                  <a:pt x="131277" y="74689"/>
                </a:lnTo>
                <a:lnTo>
                  <a:pt x="127485" y="74689"/>
                </a:lnTo>
                <a:lnTo>
                  <a:pt x="127485" y="70929"/>
                </a:lnTo>
                <a:close/>
                <a:moveTo>
                  <a:pt x="135252" y="70929"/>
                </a:moveTo>
                <a:lnTo>
                  <a:pt x="135252" y="74689"/>
                </a:lnTo>
                <a:lnTo>
                  <a:pt x="131461" y="74689"/>
                </a:lnTo>
                <a:lnTo>
                  <a:pt x="131461" y="70929"/>
                </a:lnTo>
                <a:close/>
                <a:moveTo>
                  <a:pt x="139227" y="70929"/>
                </a:moveTo>
                <a:lnTo>
                  <a:pt x="139227" y="74689"/>
                </a:lnTo>
                <a:lnTo>
                  <a:pt x="135436" y="74689"/>
                </a:lnTo>
                <a:lnTo>
                  <a:pt x="135436" y="70929"/>
                </a:lnTo>
                <a:close/>
                <a:moveTo>
                  <a:pt x="143202" y="70929"/>
                </a:moveTo>
                <a:lnTo>
                  <a:pt x="143202" y="74689"/>
                </a:lnTo>
                <a:lnTo>
                  <a:pt x="139411" y="74689"/>
                </a:lnTo>
                <a:lnTo>
                  <a:pt x="139411" y="70929"/>
                </a:lnTo>
                <a:close/>
                <a:moveTo>
                  <a:pt x="147177" y="70929"/>
                </a:moveTo>
                <a:lnTo>
                  <a:pt x="147177" y="74689"/>
                </a:lnTo>
                <a:lnTo>
                  <a:pt x="143387" y="74689"/>
                </a:lnTo>
                <a:lnTo>
                  <a:pt x="143387" y="70929"/>
                </a:lnTo>
                <a:close/>
                <a:moveTo>
                  <a:pt x="151224" y="70929"/>
                </a:moveTo>
                <a:lnTo>
                  <a:pt x="151224" y="74689"/>
                </a:lnTo>
                <a:lnTo>
                  <a:pt x="147362" y="74689"/>
                </a:lnTo>
                <a:lnTo>
                  <a:pt x="147362" y="70929"/>
                </a:lnTo>
                <a:close/>
                <a:moveTo>
                  <a:pt x="4068" y="74872"/>
                </a:moveTo>
                <a:lnTo>
                  <a:pt x="4068" y="78632"/>
                </a:lnTo>
                <a:lnTo>
                  <a:pt x="184" y="78632"/>
                </a:lnTo>
                <a:lnTo>
                  <a:pt x="184" y="74872"/>
                </a:lnTo>
                <a:close/>
                <a:moveTo>
                  <a:pt x="8043" y="74872"/>
                </a:moveTo>
                <a:lnTo>
                  <a:pt x="8043" y="78632"/>
                </a:lnTo>
                <a:lnTo>
                  <a:pt x="4252" y="78632"/>
                </a:lnTo>
                <a:lnTo>
                  <a:pt x="4252" y="74872"/>
                </a:lnTo>
                <a:close/>
                <a:moveTo>
                  <a:pt x="12018" y="74872"/>
                </a:moveTo>
                <a:lnTo>
                  <a:pt x="12018" y="78632"/>
                </a:lnTo>
                <a:lnTo>
                  <a:pt x="8227" y="78632"/>
                </a:lnTo>
                <a:lnTo>
                  <a:pt x="8227" y="74872"/>
                </a:lnTo>
                <a:close/>
                <a:moveTo>
                  <a:pt x="15993" y="74872"/>
                </a:moveTo>
                <a:lnTo>
                  <a:pt x="15993" y="78632"/>
                </a:lnTo>
                <a:lnTo>
                  <a:pt x="12202" y="78632"/>
                </a:lnTo>
                <a:lnTo>
                  <a:pt x="12202" y="74872"/>
                </a:lnTo>
                <a:close/>
                <a:moveTo>
                  <a:pt x="19968" y="74872"/>
                </a:moveTo>
                <a:lnTo>
                  <a:pt x="19968" y="78632"/>
                </a:lnTo>
                <a:lnTo>
                  <a:pt x="16177" y="78632"/>
                </a:lnTo>
                <a:lnTo>
                  <a:pt x="16177" y="74872"/>
                </a:lnTo>
                <a:close/>
                <a:moveTo>
                  <a:pt x="23944" y="74872"/>
                </a:moveTo>
                <a:lnTo>
                  <a:pt x="23944" y="78632"/>
                </a:lnTo>
                <a:lnTo>
                  <a:pt x="20153" y="78632"/>
                </a:lnTo>
                <a:lnTo>
                  <a:pt x="20153" y="74872"/>
                </a:lnTo>
                <a:close/>
                <a:moveTo>
                  <a:pt x="27919" y="74872"/>
                </a:moveTo>
                <a:lnTo>
                  <a:pt x="27919" y="78632"/>
                </a:lnTo>
                <a:lnTo>
                  <a:pt x="24129" y="78632"/>
                </a:lnTo>
                <a:lnTo>
                  <a:pt x="24129" y="74872"/>
                </a:lnTo>
                <a:close/>
                <a:moveTo>
                  <a:pt x="31895" y="74872"/>
                </a:moveTo>
                <a:lnTo>
                  <a:pt x="31895" y="78632"/>
                </a:lnTo>
                <a:lnTo>
                  <a:pt x="28104" y="78632"/>
                </a:lnTo>
                <a:lnTo>
                  <a:pt x="28104" y="74872"/>
                </a:lnTo>
                <a:close/>
                <a:moveTo>
                  <a:pt x="35870" y="74872"/>
                </a:moveTo>
                <a:lnTo>
                  <a:pt x="35870" y="78632"/>
                </a:lnTo>
                <a:lnTo>
                  <a:pt x="32079" y="78632"/>
                </a:lnTo>
                <a:lnTo>
                  <a:pt x="32079" y="74872"/>
                </a:lnTo>
                <a:close/>
                <a:moveTo>
                  <a:pt x="39845" y="74872"/>
                </a:moveTo>
                <a:lnTo>
                  <a:pt x="39845" y="78632"/>
                </a:lnTo>
                <a:lnTo>
                  <a:pt x="36054" y="78632"/>
                </a:lnTo>
                <a:lnTo>
                  <a:pt x="36054" y="74872"/>
                </a:lnTo>
                <a:close/>
                <a:moveTo>
                  <a:pt x="43821" y="74872"/>
                </a:moveTo>
                <a:lnTo>
                  <a:pt x="43821" y="78632"/>
                </a:lnTo>
                <a:lnTo>
                  <a:pt x="40029" y="78632"/>
                </a:lnTo>
                <a:lnTo>
                  <a:pt x="40029" y="74872"/>
                </a:lnTo>
                <a:close/>
                <a:moveTo>
                  <a:pt x="47796" y="74872"/>
                </a:moveTo>
                <a:lnTo>
                  <a:pt x="47796" y="78632"/>
                </a:lnTo>
                <a:lnTo>
                  <a:pt x="44005" y="78632"/>
                </a:lnTo>
                <a:lnTo>
                  <a:pt x="44005" y="74872"/>
                </a:lnTo>
                <a:close/>
                <a:moveTo>
                  <a:pt x="51771" y="74872"/>
                </a:moveTo>
                <a:lnTo>
                  <a:pt x="51771" y="78632"/>
                </a:lnTo>
                <a:lnTo>
                  <a:pt x="47980" y="78632"/>
                </a:lnTo>
                <a:lnTo>
                  <a:pt x="47980" y="74872"/>
                </a:lnTo>
                <a:close/>
                <a:moveTo>
                  <a:pt x="55746" y="74872"/>
                </a:moveTo>
                <a:lnTo>
                  <a:pt x="55746" y="78632"/>
                </a:lnTo>
                <a:lnTo>
                  <a:pt x="51955" y="78632"/>
                </a:lnTo>
                <a:lnTo>
                  <a:pt x="51955" y="74872"/>
                </a:lnTo>
                <a:close/>
                <a:moveTo>
                  <a:pt x="59721" y="74872"/>
                </a:moveTo>
                <a:lnTo>
                  <a:pt x="59721" y="78632"/>
                </a:lnTo>
                <a:lnTo>
                  <a:pt x="55931" y="78632"/>
                </a:lnTo>
                <a:lnTo>
                  <a:pt x="55931" y="74872"/>
                </a:lnTo>
                <a:close/>
                <a:moveTo>
                  <a:pt x="63696" y="74872"/>
                </a:moveTo>
                <a:lnTo>
                  <a:pt x="63696" y="78632"/>
                </a:lnTo>
                <a:lnTo>
                  <a:pt x="59906" y="78632"/>
                </a:lnTo>
                <a:lnTo>
                  <a:pt x="59906" y="74872"/>
                </a:lnTo>
                <a:close/>
                <a:moveTo>
                  <a:pt x="67672" y="74872"/>
                </a:moveTo>
                <a:lnTo>
                  <a:pt x="67672" y="78632"/>
                </a:lnTo>
                <a:lnTo>
                  <a:pt x="63881" y="78632"/>
                </a:lnTo>
                <a:lnTo>
                  <a:pt x="63881" y="74872"/>
                </a:lnTo>
                <a:close/>
                <a:moveTo>
                  <a:pt x="71648" y="74872"/>
                </a:moveTo>
                <a:lnTo>
                  <a:pt x="71648" y="78632"/>
                </a:lnTo>
                <a:lnTo>
                  <a:pt x="67857" y="78632"/>
                </a:lnTo>
                <a:lnTo>
                  <a:pt x="67857" y="74872"/>
                </a:lnTo>
                <a:close/>
                <a:moveTo>
                  <a:pt x="75623" y="74872"/>
                </a:moveTo>
                <a:lnTo>
                  <a:pt x="75623" y="78632"/>
                </a:lnTo>
                <a:lnTo>
                  <a:pt x="71832" y="78632"/>
                </a:lnTo>
                <a:lnTo>
                  <a:pt x="71832" y="74872"/>
                </a:lnTo>
                <a:close/>
                <a:moveTo>
                  <a:pt x="79598" y="74872"/>
                </a:moveTo>
                <a:lnTo>
                  <a:pt x="79598" y="78632"/>
                </a:lnTo>
                <a:lnTo>
                  <a:pt x="75807" y="78632"/>
                </a:lnTo>
                <a:lnTo>
                  <a:pt x="75807" y="74872"/>
                </a:lnTo>
                <a:close/>
                <a:moveTo>
                  <a:pt x="83573" y="74872"/>
                </a:moveTo>
                <a:lnTo>
                  <a:pt x="83573" y="78632"/>
                </a:lnTo>
                <a:lnTo>
                  <a:pt x="79782" y="78632"/>
                </a:lnTo>
                <a:lnTo>
                  <a:pt x="79782" y="74872"/>
                </a:lnTo>
                <a:close/>
                <a:moveTo>
                  <a:pt x="87549" y="74872"/>
                </a:moveTo>
                <a:lnTo>
                  <a:pt x="87549" y="78632"/>
                </a:lnTo>
                <a:lnTo>
                  <a:pt x="83757" y="78632"/>
                </a:lnTo>
                <a:lnTo>
                  <a:pt x="83757" y="74872"/>
                </a:lnTo>
                <a:close/>
                <a:moveTo>
                  <a:pt x="91524" y="74872"/>
                </a:moveTo>
                <a:lnTo>
                  <a:pt x="91524" y="78632"/>
                </a:lnTo>
                <a:lnTo>
                  <a:pt x="87733" y="78632"/>
                </a:lnTo>
                <a:lnTo>
                  <a:pt x="87733" y="74872"/>
                </a:lnTo>
                <a:close/>
                <a:moveTo>
                  <a:pt x="95499" y="74872"/>
                </a:moveTo>
                <a:lnTo>
                  <a:pt x="95499" y="78632"/>
                </a:lnTo>
                <a:lnTo>
                  <a:pt x="91708" y="78632"/>
                </a:lnTo>
                <a:lnTo>
                  <a:pt x="91708" y="74872"/>
                </a:lnTo>
                <a:close/>
                <a:moveTo>
                  <a:pt x="99474" y="74872"/>
                </a:moveTo>
                <a:lnTo>
                  <a:pt x="99474" y="78632"/>
                </a:lnTo>
                <a:lnTo>
                  <a:pt x="95684" y="78632"/>
                </a:lnTo>
                <a:lnTo>
                  <a:pt x="95684" y="74872"/>
                </a:lnTo>
                <a:close/>
                <a:moveTo>
                  <a:pt x="103449" y="74872"/>
                </a:moveTo>
                <a:lnTo>
                  <a:pt x="103449" y="78632"/>
                </a:lnTo>
                <a:lnTo>
                  <a:pt x="99659" y="78632"/>
                </a:lnTo>
                <a:lnTo>
                  <a:pt x="99659" y="74872"/>
                </a:lnTo>
                <a:close/>
                <a:moveTo>
                  <a:pt x="107424" y="74872"/>
                </a:moveTo>
                <a:lnTo>
                  <a:pt x="107424" y="78632"/>
                </a:lnTo>
                <a:lnTo>
                  <a:pt x="103634" y="78632"/>
                </a:lnTo>
                <a:lnTo>
                  <a:pt x="103634" y="74872"/>
                </a:lnTo>
                <a:close/>
                <a:moveTo>
                  <a:pt x="111400" y="74872"/>
                </a:moveTo>
                <a:lnTo>
                  <a:pt x="111400" y="78632"/>
                </a:lnTo>
                <a:lnTo>
                  <a:pt x="107609" y="78632"/>
                </a:lnTo>
                <a:lnTo>
                  <a:pt x="107609" y="74872"/>
                </a:lnTo>
                <a:close/>
                <a:moveTo>
                  <a:pt x="115376" y="74872"/>
                </a:moveTo>
                <a:lnTo>
                  <a:pt x="115376" y="78632"/>
                </a:lnTo>
                <a:lnTo>
                  <a:pt x="111585" y="78632"/>
                </a:lnTo>
                <a:lnTo>
                  <a:pt x="111585" y="74872"/>
                </a:lnTo>
                <a:close/>
                <a:moveTo>
                  <a:pt x="119351" y="74872"/>
                </a:moveTo>
                <a:lnTo>
                  <a:pt x="119351" y="78632"/>
                </a:lnTo>
                <a:lnTo>
                  <a:pt x="115560" y="78632"/>
                </a:lnTo>
                <a:lnTo>
                  <a:pt x="115560" y="74872"/>
                </a:lnTo>
                <a:close/>
                <a:moveTo>
                  <a:pt x="123326" y="74872"/>
                </a:moveTo>
                <a:lnTo>
                  <a:pt x="123326" y="78632"/>
                </a:lnTo>
                <a:lnTo>
                  <a:pt x="119535" y="78632"/>
                </a:lnTo>
                <a:lnTo>
                  <a:pt x="119535" y="74872"/>
                </a:lnTo>
                <a:close/>
                <a:moveTo>
                  <a:pt x="127301" y="74872"/>
                </a:moveTo>
                <a:lnTo>
                  <a:pt x="127301" y="78632"/>
                </a:lnTo>
                <a:lnTo>
                  <a:pt x="123510" y="78632"/>
                </a:lnTo>
                <a:lnTo>
                  <a:pt x="123510" y="74872"/>
                </a:lnTo>
                <a:close/>
                <a:moveTo>
                  <a:pt x="131277" y="74872"/>
                </a:moveTo>
                <a:lnTo>
                  <a:pt x="131277" y="78632"/>
                </a:lnTo>
                <a:lnTo>
                  <a:pt x="127485" y="78632"/>
                </a:lnTo>
                <a:lnTo>
                  <a:pt x="127485" y="74872"/>
                </a:lnTo>
                <a:close/>
                <a:moveTo>
                  <a:pt x="135252" y="74872"/>
                </a:moveTo>
                <a:lnTo>
                  <a:pt x="135252" y="78632"/>
                </a:lnTo>
                <a:lnTo>
                  <a:pt x="131461" y="78632"/>
                </a:lnTo>
                <a:lnTo>
                  <a:pt x="131461" y="74872"/>
                </a:lnTo>
                <a:close/>
                <a:moveTo>
                  <a:pt x="139227" y="74872"/>
                </a:moveTo>
                <a:lnTo>
                  <a:pt x="139227" y="78632"/>
                </a:lnTo>
                <a:lnTo>
                  <a:pt x="135436" y="78632"/>
                </a:lnTo>
                <a:lnTo>
                  <a:pt x="135436" y="74872"/>
                </a:lnTo>
                <a:close/>
                <a:moveTo>
                  <a:pt x="143202" y="74872"/>
                </a:moveTo>
                <a:lnTo>
                  <a:pt x="143202" y="78632"/>
                </a:lnTo>
                <a:lnTo>
                  <a:pt x="139411" y="78632"/>
                </a:lnTo>
                <a:lnTo>
                  <a:pt x="139411" y="74872"/>
                </a:lnTo>
                <a:close/>
                <a:moveTo>
                  <a:pt x="147177" y="74872"/>
                </a:moveTo>
                <a:lnTo>
                  <a:pt x="147177" y="78632"/>
                </a:lnTo>
                <a:lnTo>
                  <a:pt x="143387" y="78632"/>
                </a:lnTo>
                <a:lnTo>
                  <a:pt x="143387" y="74872"/>
                </a:lnTo>
                <a:close/>
                <a:moveTo>
                  <a:pt x="151224" y="74872"/>
                </a:moveTo>
                <a:lnTo>
                  <a:pt x="151224" y="78632"/>
                </a:lnTo>
                <a:lnTo>
                  <a:pt x="147362" y="78632"/>
                </a:lnTo>
                <a:lnTo>
                  <a:pt x="147362" y="74872"/>
                </a:lnTo>
                <a:close/>
                <a:moveTo>
                  <a:pt x="4068" y="78815"/>
                </a:moveTo>
                <a:lnTo>
                  <a:pt x="4068" y="82574"/>
                </a:lnTo>
                <a:lnTo>
                  <a:pt x="184" y="82574"/>
                </a:lnTo>
                <a:lnTo>
                  <a:pt x="184" y="78815"/>
                </a:lnTo>
                <a:close/>
                <a:moveTo>
                  <a:pt x="8043" y="78815"/>
                </a:moveTo>
                <a:lnTo>
                  <a:pt x="8043" y="82574"/>
                </a:lnTo>
                <a:lnTo>
                  <a:pt x="4252" y="82574"/>
                </a:lnTo>
                <a:lnTo>
                  <a:pt x="4252" y="78815"/>
                </a:lnTo>
                <a:close/>
                <a:moveTo>
                  <a:pt x="12018" y="78815"/>
                </a:moveTo>
                <a:lnTo>
                  <a:pt x="12018" y="82574"/>
                </a:lnTo>
                <a:lnTo>
                  <a:pt x="8227" y="82574"/>
                </a:lnTo>
                <a:lnTo>
                  <a:pt x="8227" y="78815"/>
                </a:lnTo>
                <a:close/>
                <a:moveTo>
                  <a:pt x="15993" y="78815"/>
                </a:moveTo>
                <a:lnTo>
                  <a:pt x="15993" y="82574"/>
                </a:lnTo>
                <a:lnTo>
                  <a:pt x="12202" y="82574"/>
                </a:lnTo>
                <a:lnTo>
                  <a:pt x="12202" y="78815"/>
                </a:lnTo>
                <a:close/>
                <a:moveTo>
                  <a:pt x="19968" y="78815"/>
                </a:moveTo>
                <a:lnTo>
                  <a:pt x="19968" y="82574"/>
                </a:lnTo>
                <a:lnTo>
                  <a:pt x="16177" y="82574"/>
                </a:lnTo>
                <a:lnTo>
                  <a:pt x="16177" y="78815"/>
                </a:lnTo>
                <a:close/>
                <a:moveTo>
                  <a:pt x="23944" y="78815"/>
                </a:moveTo>
                <a:lnTo>
                  <a:pt x="23944" y="82574"/>
                </a:lnTo>
                <a:lnTo>
                  <a:pt x="20152" y="82574"/>
                </a:lnTo>
                <a:lnTo>
                  <a:pt x="20152" y="78815"/>
                </a:lnTo>
                <a:close/>
                <a:moveTo>
                  <a:pt x="27919" y="78815"/>
                </a:moveTo>
                <a:lnTo>
                  <a:pt x="27919" y="82574"/>
                </a:lnTo>
                <a:lnTo>
                  <a:pt x="24129" y="82574"/>
                </a:lnTo>
                <a:lnTo>
                  <a:pt x="24129" y="78815"/>
                </a:lnTo>
                <a:close/>
                <a:moveTo>
                  <a:pt x="31895" y="78815"/>
                </a:moveTo>
                <a:lnTo>
                  <a:pt x="31895" y="82574"/>
                </a:lnTo>
                <a:lnTo>
                  <a:pt x="28104" y="82574"/>
                </a:lnTo>
                <a:lnTo>
                  <a:pt x="28104" y="78815"/>
                </a:lnTo>
                <a:close/>
                <a:moveTo>
                  <a:pt x="35870" y="78815"/>
                </a:moveTo>
                <a:lnTo>
                  <a:pt x="35870" y="82574"/>
                </a:lnTo>
                <a:lnTo>
                  <a:pt x="32079" y="82574"/>
                </a:lnTo>
                <a:lnTo>
                  <a:pt x="32079" y="78815"/>
                </a:lnTo>
                <a:close/>
                <a:moveTo>
                  <a:pt x="39845" y="78815"/>
                </a:moveTo>
                <a:lnTo>
                  <a:pt x="39845" y="82574"/>
                </a:lnTo>
                <a:lnTo>
                  <a:pt x="36054" y="82574"/>
                </a:lnTo>
                <a:lnTo>
                  <a:pt x="36054" y="78815"/>
                </a:lnTo>
                <a:close/>
                <a:moveTo>
                  <a:pt x="43821" y="78815"/>
                </a:moveTo>
                <a:lnTo>
                  <a:pt x="43821" y="82574"/>
                </a:lnTo>
                <a:lnTo>
                  <a:pt x="40029" y="82574"/>
                </a:lnTo>
                <a:lnTo>
                  <a:pt x="40029" y="78815"/>
                </a:lnTo>
                <a:close/>
                <a:moveTo>
                  <a:pt x="47796" y="78815"/>
                </a:moveTo>
                <a:lnTo>
                  <a:pt x="47796" y="82574"/>
                </a:lnTo>
                <a:lnTo>
                  <a:pt x="44005" y="82574"/>
                </a:lnTo>
                <a:lnTo>
                  <a:pt x="44005" y="78815"/>
                </a:lnTo>
                <a:close/>
                <a:moveTo>
                  <a:pt x="51771" y="78815"/>
                </a:moveTo>
                <a:lnTo>
                  <a:pt x="51771" y="82574"/>
                </a:lnTo>
                <a:lnTo>
                  <a:pt x="47980" y="82574"/>
                </a:lnTo>
                <a:lnTo>
                  <a:pt x="47980" y="78815"/>
                </a:lnTo>
                <a:close/>
                <a:moveTo>
                  <a:pt x="55746" y="78815"/>
                </a:moveTo>
                <a:lnTo>
                  <a:pt x="55746" y="82574"/>
                </a:lnTo>
                <a:lnTo>
                  <a:pt x="51955" y="82574"/>
                </a:lnTo>
                <a:lnTo>
                  <a:pt x="51955" y="78815"/>
                </a:lnTo>
                <a:close/>
                <a:moveTo>
                  <a:pt x="59721" y="78815"/>
                </a:moveTo>
                <a:lnTo>
                  <a:pt x="59721" y="82574"/>
                </a:lnTo>
                <a:lnTo>
                  <a:pt x="55931" y="82574"/>
                </a:lnTo>
                <a:lnTo>
                  <a:pt x="55931" y="78815"/>
                </a:lnTo>
                <a:close/>
                <a:moveTo>
                  <a:pt x="63696" y="78815"/>
                </a:moveTo>
                <a:lnTo>
                  <a:pt x="63696" y="82574"/>
                </a:lnTo>
                <a:lnTo>
                  <a:pt x="59906" y="82574"/>
                </a:lnTo>
                <a:lnTo>
                  <a:pt x="59906" y="78815"/>
                </a:lnTo>
                <a:close/>
                <a:moveTo>
                  <a:pt x="67672" y="78815"/>
                </a:moveTo>
                <a:lnTo>
                  <a:pt x="67672" y="82574"/>
                </a:lnTo>
                <a:lnTo>
                  <a:pt x="63881" y="82574"/>
                </a:lnTo>
                <a:lnTo>
                  <a:pt x="63881" y="78815"/>
                </a:lnTo>
                <a:close/>
                <a:moveTo>
                  <a:pt x="71648" y="78815"/>
                </a:moveTo>
                <a:lnTo>
                  <a:pt x="71648" y="82574"/>
                </a:lnTo>
                <a:lnTo>
                  <a:pt x="67857" y="82574"/>
                </a:lnTo>
                <a:lnTo>
                  <a:pt x="67857" y="78815"/>
                </a:lnTo>
                <a:close/>
                <a:moveTo>
                  <a:pt x="75623" y="78815"/>
                </a:moveTo>
                <a:lnTo>
                  <a:pt x="75623" y="82574"/>
                </a:lnTo>
                <a:lnTo>
                  <a:pt x="71832" y="82574"/>
                </a:lnTo>
                <a:lnTo>
                  <a:pt x="71832" y="78815"/>
                </a:lnTo>
                <a:close/>
                <a:moveTo>
                  <a:pt x="79598" y="78815"/>
                </a:moveTo>
                <a:lnTo>
                  <a:pt x="79598" y="82574"/>
                </a:lnTo>
                <a:lnTo>
                  <a:pt x="75807" y="82574"/>
                </a:lnTo>
                <a:lnTo>
                  <a:pt x="75807" y="78815"/>
                </a:lnTo>
                <a:close/>
                <a:moveTo>
                  <a:pt x="83573" y="78815"/>
                </a:moveTo>
                <a:lnTo>
                  <a:pt x="83573" y="82574"/>
                </a:lnTo>
                <a:lnTo>
                  <a:pt x="79782" y="82574"/>
                </a:lnTo>
                <a:lnTo>
                  <a:pt x="79782" y="78815"/>
                </a:lnTo>
                <a:close/>
                <a:moveTo>
                  <a:pt x="87549" y="78815"/>
                </a:moveTo>
                <a:lnTo>
                  <a:pt x="87549" y="82574"/>
                </a:lnTo>
                <a:lnTo>
                  <a:pt x="83757" y="82574"/>
                </a:lnTo>
                <a:lnTo>
                  <a:pt x="83757" y="78815"/>
                </a:lnTo>
                <a:close/>
                <a:moveTo>
                  <a:pt x="91524" y="78815"/>
                </a:moveTo>
                <a:lnTo>
                  <a:pt x="91524" y="82574"/>
                </a:lnTo>
                <a:lnTo>
                  <a:pt x="87733" y="82574"/>
                </a:lnTo>
                <a:lnTo>
                  <a:pt x="87733" y="78815"/>
                </a:lnTo>
                <a:close/>
                <a:moveTo>
                  <a:pt x="95499" y="78815"/>
                </a:moveTo>
                <a:lnTo>
                  <a:pt x="95499" y="82574"/>
                </a:lnTo>
                <a:lnTo>
                  <a:pt x="91708" y="82574"/>
                </a:lnTo>
                <a:lnTo>
                  <a:pt x="91708" y="78815"/>
                </a:lnTo>
                <a:close/>
                <a:moveTo>
                  <a:pt x="99474" y="78815"/>
                </a:moveTo>
                <a:lnTo>
                  <a:pt x="99474" y="82574"/>
                </a:lnTo>
                <a:lnTo>
                  <a:pt x="95684" y="82574"/>
                </a:lnTo>
                <a:lnTo>
                  <a:pt x="95684" y="78815"/>
                </a:lnTo>
                <a:close/>
                <a:moveTo>
                  <a:pt x="103449" y="78815"/>
                </a:moveTo>
                <a:lnTo>
                  <a:pt x="103449" y="82574"/>
                </a:lnTo>
                <a:lnTo>
                  <a:pt x="99659" y="82574"/>
                </a:lnTo>
                <a:lnTo>
                  <a:pt x="99659" y="78815"/>
                </a:lnTo>
                <a:close/>
                <a:moveTo>
                  <a:pt x="107424" y="78815"/>
                </a:moveTo>
                <a:lnTo>
                  <a:pt x="107424" y="82574"/>
                </a:lnTo>
                <a:lnTo>
                  <a:pt x="103634" y="82574"/>
                </a:lnTo>
                <a:lnTo>
                  <a:pt x="103634" y="78815"/>
                </a:lnTo>
                <a:close/>
                <a:moveTo>
                  <a:pt x="111400" y="78815"/>
                </a:moveTo>
                <a:lnTo>
                  <a:pt x="111400" y="82574"/>
                </a:lnTo>
                <a:lnTo>
                  <a:pt x="107609" y="82574"/>
                </a:lnTo>
                <a:lnTo>
                  <a:pt x="107609" y="78815"/>
                </a:lnTo>
                <a:close/>
                <a:moveTo>
                  <a:pt x="115376" y="78815"/>
                </a:moveTo>
                <a:lnTo>
                  <a:pt x="115376" y="82574"/>
                </a:lnTo>
                <a:lnTo>
                  <a:pt x="111585" y="82574"/>
                </a:lnTo>
                <a:lnTo>
                  <a:pt x="111585" y="78815"/>
                </a:lnTo>
                <a:close/>
                <a:moveTo>
                  <a:pt x="119351" y="78815"/>
                </a:moveTo>
                <a:lnTo>
                  <a:pt x="119351" y="82574"/>
                </a:lnTo>
                <a:lnTo>
                  <a:pt x="115560" y="82574"/>
                </a:lnTo>
                <a:lnTo>
                  <a:pt x="115560" y="78815"/>
                </a:lnTo>
                <a:close/>
                <a:moveTo>
                  <a:pt x="123326" y="78815"/>
                </a:moveTo>
                <a:lnTo>
                  <a:pt x="123326" y="82574"/>
                </a:lnTo>
                <a:lnTo>
                  <a:pt x="119535" y="82574"/>
                </a:lnTo>
                <a:lnTo>
                  <a:pt x="119535" y="78815"/>
                </a:lnTo>
                <a:close/>
                <a:moveTo>
                  <a:pt x="127301" y="78815"/>
                </a:moveTo>
                <a:lnTo>
                  <a:pt x="127301" y="82574"/>
                </a:lnTo>
                <a:lnTo>
                  <a:pt x="123510" y="82574"/>
                </a:lnTo>
                <a:lnTo>
                  <a:pt x="123510" y="78815"/>
                </a:lnTo>
                <a:close/>
                <a:moveTo>
                  <a:pt x="131277" y="78815"/>
                </a:moveTo>
                <a:lnTo>
                  <a:pt x="131277" y="82574"/>
                </a:lnTo>
                <a:lnTo>
                  <a:pt x="127485" y="82574"/>
                </a:lnTo>
                <a:lnTo>
                  <a:pt x="127485" y="78815"/>
                </a:lnTo>
                <a:close/>
                <a:moveTo>
                  <a:pt x="135252" y="78815"/>
                </a:moveTo>
                <a:lnTo>
                  <a:pt x="135252" y="82574"/>
                </a:lnTo>
                <a:lnTo>
                  <a:pt x="131461" y="82574"/>
                </a:lnTo>
                <a:lnTo>
                  <a:pt x="131461" y="78815"/>
                </a:lnTo>
                <a:close/>
                <a:moveTo>
                  <a:pt x="139227" y="78815"/>
                </a:moveTo>
                <a:lnTo>
                  <a:pt x="139227" y="82574"/>
                </a:lnTo>
                <a:lnTo>
                  <a:pt x="135436" y="82574"/>
                </a:lnTo>
                <a:lnTo>
                  <a:pt x="135436" y="78815"/>
                </a:lnTo>
                <a:close/>
                <a:moveTo>
                  <a:pt x="143202" y="78815"/>
                </a:moveTo>
                <a:lnTo>
                  <a:pt x="143202" y="82574"/>
                </a:lnTo>
                <a:lnTo>
                  <a:pt x="139411" y="82574"/>
                </a:lnTo>
                <a:lnTo>
                  <a:pt x="139411" y="78815"/>
                </a:lnTo>
                <a:close/>
                <a:moveTo>
                  <a:pt x="147177" y="78815"/>
                </a:moveTo>
                <a:lnTo>
                  <a:pt x="147177" y="82574"/>
                </a:lnTo>
                <a:lnTo>
                  <a:pt x="143387" y="82574"/>
                </a:lnTo>
                <a:lnTo>
                  <a:pt x="143387" y="78815"/>
                </a:lnTo>
                <a:close/>
                <a:moveTo>
                  <a:pt x="151224" y="78815"/>
                </a:moveTo>
                <a:lnTo>
                  <a:pt x="151224" y="82574"/>
                </a:lnTo>
                <a:lnTo>
                  <a:pt x="147362" y="82574"/>
                </a:lnTo>
                <a:lnTo>
                  <a:pt x="147362" y="78815"/>
                </a:lnTo>
                <a:close/>
                <a:moveTo>
                  <a:pt x="4068" y="82757"/>
                </a:moveTo>
                <a:lnTo>
                  <a:pt x="4068" y="86517"/>
                </a:lnTo>
                <a:lnTo>
                  <a:pt x="184" y="86517"/>
                </a:lnTo>
                <a:lnTo>
                  <a:pt x="184" y="82757"/>
                </a:lnTo>
                <a:close/>
                <a:moveTo>
                  <a:pt x="8043" y="82757"/>
                </a:moveTo>
                <a:lnTo>
                  <a:pt x="8043" y="86517"/>
                </a:lnTo>
                <a:lnTo>
                  <a:pt x="4252" y="86517"/>
                </a:lnTo>
                <a:lnTo>
                  <a:pt x="4252" y="82757"/>
                </a:lnTo>
                <a:close/>
                <a:moveTo>
                  <a:pt x="12018" y="82757"/>
                </a:moveTo>
                <a:lnTo>
                  <a:pt x="12018" y="86517"/>
                </a:lnTo>
                <a:lnTo>
                  <a:pt x="8227" y="86517"/>
                </a:lnTo>
                <a:lnTo>
                  <a:pt x="8227" y="82757"/>
                </a:lnTo>
                <a:close/>
                <a:moveTo>
                  <a:pt x="15993" y="82757"/>
                </a:moveTo>
                <a:lnTo>
                  <a:pt x="15993" y="86517"/>
                </a:lnTo>
                <a:lnTo>
                  <a:pt x="12202" y="86517"/>
                </a:lnTo>
                <a:lnTo>
                  <a:pt x="12202" y="82757"/>
                </a:lnTo>
                <a:close/>
                <a:moveTo>
                  <a:pt x="19968" y="82757"/>
                </a:moveTo>
                <a:lnTo>
                  <a:pt x="19968" y="86517"/>
                </a:lnTo>
                <a:lnTo>
                  <a:pt x="16177" y="86517"/>
                </a:lnTo>
                <a:lnTo>
                  <a:pt x="16177" y="82757"/>
                </a:lnTo>
                <a:close/>
                <a:moveTo>
                  <a:pt x="23944" y="82757"/>
                </a:moveTo>
                <a:lnTo>
                  <a:pt x="23944" y="86517"/>
                </a:lnTo>
                <a:lnTo>
                  <a:pt x="20152" y="86517"/>
                </a:lnTo>
                <a:lnTo>
                  <a:pt x="20152" y="82757"/>
                </a:lnTo>
                <a:close/>
                <a:moveTo>
                  <a:pt x="27919" y="82757"/>
                </a:moveTo>
                <a:lnTo>
                  <a:pt x="27919" y="86517"/>
                </a:lnTo>
                <a:lnTo>
                  <a:pt x="24129" y="86517"/>
                </a:lnTo>
                <a:lnTo>
                  <a:pt x="24129" y="82757"/>
                </a:lnTo>
                <a:close/>
                <a:moveTo>
                  <a:pt x="31895" y="82757"/>
                </a:moveTo>
                <a:lnTo>
                  <a:pt x="31895" y="86517"/>
                </a:lnTo>
                <a:lnTo>
                  <a:pt x="28104" y="86517"/>
                </a:lnTo>
                <a:lnTo>
                  <a:pt x="28104" y="82757"/>
                </a:lnTo>
                <a:close/>
                <a:moveTo>
                  <a:pt x="35870" y="82757"/>
                </a:moveTo>
                <a:lnTo>
                  <a:pt x="35870" y="86517"/>
                </a:lnTo>
                <a:lnTo>
                  <a:pt x="32079" y="86517"/>
                </a:lnTo>
                <a:lnTo>
                  <a:pt x="32079" y="82757"/>
                </a:lnTo>
                <a:close/>
                <a:moveTo>
                  <a:pt x="39845" y="82757"/>
                </a:moveTo>
                <a:lnTo>
                  <a:pt x="39845" y="86517"/>
                </a:lnTo>
                <a:lnTo>
                  <a:pt x="36054" y="86517"/>
                </a:lnTo>
                <a:lnTo>
                  <a:pt x="36054" y="82757"/>
                </a:lnTo>
                <a:close/>
                <a:moveTo>
                  <a:pt x="43821" y="82757"/>
                </a:moveTo>
                <a:lnTo>
                  <a:pt x="43821" y="86517"/>
                </a:lnTo>
                <a:lnTo>
                  <a:pt x="40029" y="86517"/>
                </a:lnTo>
                <a:lnTo>
                  <a:pt x="40029" y="82757"/>
                </a:lnTo>
                <a:close/>
                <a:moveTo>
                  <a:pt x="47796" y="82757"/>
                </a:moveTo>
                <a:lnTo>
                  <a:pt x="47796" y="86517"/>
                </a:lnTo>
                <a:lnTo>
                  <a:pt x="44005" y="86517"/>
                </a:lnTo>
                <a:lnTo>
                  <a:pt x="44005" y="82757"/>
                </a:lnTo>
                <a:close/>
                <a:moveTo>
                  <a:pt x="51771" y="82757"/>
                </a:moveTo>
                <a:lnTo>
                  <a:pt x="51771" y="86517"/>
                </a:lnTo>
                <a:lnTo>
                  <a:pt x="47980" y="86517"/>
                </a:lnTo>
                <a:lnTo>
                  <a:pt x="47980" y="82757"/>
                </a:lnTo>
                <a:close/>
                <a:moveTo>
                  <a:pt x="55746" y="82757"/>
                </a:moveTo>
                <a:lnTo>
                  <a:pt x="55746" y="86517"/>
                </a:lnTo>
                <a:lnTo>
                  <a:pt x="51955" y="86517"/>
                </a:lnTo>
                <a:lnTo>
                  <a:pt x="51955" y="82757"/>
                </a:lnTo>
                <a:close/>
                <a:moveTo>
                  <a:pt x="59721" y="82757"/>
                </a:moveTo>
                <a:lnTo>
                  <a:pt x="59721" y="86517"/>
                </a:lnTo>
                <a:lnTo>
                  <a:pt x="55931" y="86517"/>
                </a:lnTo>
                <a:lnTo>
                  <a:pt x="55931" y="82757"/>
                </a:lnTo>
                <a:close/>
                <a:moveTo>
                  <a:pt x="63696" y="82757"/>
                </a:moveTo>
                <a:lnTo>
                  <a:pt x="63696" y="86517"/>
                </a:lnTo>
                <a:lnTo>
                  <a:pt x="59906" y="86517"/>
                </a:lnTo>
                <a:lnTo>
                  <a:pt x="59906" y="82757"/>
                </a:lnTo>
                <a:close/>
                <a:moveTo>
                  <a:pt x="67672" y="82757"/>
                </a:moveTo>
                <a:lnTo>
                  <a:pt x="67672" y="86517"/>
                </a:lnTo>
                <a:lnTo>
                  <a:pt x="63881" y="86517"/>
                </a:lnTo>
                <a:lnTo>
                  <a:pt x="63881" y="82757"/>
                </a:lnTo>
                <a:close/>
                <a:moveTo>
                  <a:pt x="71648" y="82757"/>
                </a:moveTo>
                <a:lnTo>
                  <a:pt x="71648" y="86517"/>
                </a:lnTo>
                <a:lnTo>
                  <a:pt x="67857" y="86517"/>
                </a:lnTo>
                <a:lnTo>
                  <a:pt x="67857" y="82757"/>
                </a:lnTo>
                <a:close/>
                <a:moveTo>
                  <a:pt x="75623" y="82757"/>
                </a:moveTo>
                <a:lnTo>
                  <a:pt x="75623" y="86517"/>
                </a:lnTo>
                <a:lnTo>
                  <a:pt x="71832" y="86517"/>
                </a:lnTo>
                <a:lnTo>
                  <a:pt x="71832" y="82757"/>
                </a:lnTo>
                <a:close/>
                <a:moveTo>
                  <a:pt x="79598" y="82757"/>
                </a:moveTo>
                <a:lnTo>
                  <a:pt x="79598" y="86517"/>
                </a:lnTo>
                <a:lnTo>
                  <a:pt x="75807" y="86517"/>
                </a:lnTo>
                <a:lnTo>
                  <a:pt x="75807" y="82757"/>
                </a:lnTo>
                <a:close/>
                <a:moveTo>
                  <a:pt x="83573" y="82757"/>
                </a:moveTo>
                <a:lnTo>
                  <a:pt x="83573" y="86517"/>
                </a:lnTo>
                <a:lnTo>
                  <a:pt x="79782" y="86517"/>
                </a:lnTo>
                <a:lnTo>
                  <a:pt x="79782" y="82757"/>
                </a:lnTo>
                <a:close/>
                <a:moveTo>
                  <a:pt x="87549" y="82757"/>
                </a:moveTo>
                <a:lnTo>
                  <a:pt x="87549" y="86517"/>
                </a:lnTo>
                <a:lnTo>
                  <a:pt x="83757" y="86517"/>
                </a:lnTo>
                <a:lnTo>
                  <a:pt x="83757" y="82757"/>
                </a:lnTo>
                <a:close/>
                <a:moveTo>
                  <a:pt x="91524" y="82757"/>
                </a:moveTo>
                <a:lnTo>
                  <a:pt x="91524" y="86517"/>
                </a:lnTo>
                <a:lnTo>
                  <a:pt x="87733" y="86517"/>
                </a:lnTo>
                <a:lnTo>
                  <a:pt x="87733" y="82757"/>
                </a:lnTo>
                <a:close/>
                <a:moveTo>
                  <a:pt x="95499" y="82757"/>
                </a:moveTo>
                <a:lnTo>
                  <a:pt x="95499" y="86517"/>
                </a:lnTo>
                <a:lnTo>
                  <a:pt x="91708" y="86517"/>
                </a:lnTo>
                <a:lnTo>
                  <a:pt x="91708" y="82757"/>
                </a:lnTo>
                <a:close/>
                <a:moveTo>
                  <a:pt x="99474" y="82757"/>
                </a:moveTo>
                <a:lnTo>
                  <a:pt x="99474" y="86517"/>
                </a:lnTo>
                <a:lnTo>
                  <a:pt x="95684" y="86517"/>
                </a:lnTo>
                <a:lnTo>
                  <a:pt x="95684" y="82757"/>
                </a:lnTo>
                <a:close/>
                <a:moveTo>
                  <a:pt x="103449" y="82757"/>
                </a:moveTo>
                <a:lnTo>
                  <a:pt x="103449" y="86517"/>
                </a:lnTo>
                <a:lnTo>
                  <a:pt x="99659" y="86517"/>
                </a:lnTo>
                <a:lnTo>
                  <a:pt x="99659" y="82757"/>
                </a:lnTo>
                <a:close/>
                <a:moveTo>
                  <a:pt x="107424" y="82757"/>
                </a:moveTo>
                <a:lnTo>
                  <a:pt x="107424" y="86517"/>
                </a:lnTo>
                <a:lnTo>
                  <a:pt x="103634" y="86517"/>
                </a:lnTo>
                <a:lnTo>
                  <a:pt x="103634" y="82757"/>
                </a:lnTo>
                <a:close/>
                <a:moveTo>
                  <a:pt x="111400" y="82757"/>
                </a:moveTo>
                <a:lnTo>
                  <a:pt x="111400" y="86517"/>
                </a:lnTo>
                <a:lnTo>
                  <a:pt x="107609" y="86517"/>
                </a:lnTo>
                <a:lnTo>
                  <a:pt x="107609" y="82757"/>
                </a:lnTo>
                <a:close/>
                <a:moveTo>
                  <a:pt x="115376" y="82757"/>
                </a:moveTo>
                <a:lnTo>
                  <a:pt x="115376" y="86517"/>
                </a:lnTo>
                <a:lnTo>
                  <a:pt x="111585" y="86517"/>
                </a:lnTo>
                <a:lnTo>
                  <a:pt x="111585" y="82757"/>
                </a:lnTo>
                <a:close/>
                <a:moveTo>
                  <a:pt x="119351" y="82757"/>
                </a:moveTo>
                <a:lnTo>
                  <a:pt x="119351" y="86517"/>
                </a:lnTo>
                <a:lnTo>
                  <a:pt x="115560" y="86517"/>
                </a:lnTo>
                <a:lnTo>
                  <a:pt x="115560" y="82757"/>
                </a:lnTo>
                <a:close/>
                <a:moveTo>
                  <a:pt x="123326" y="82757"/>
                </a:moveTo>
                <a:lnTo>
                  <a:pt x="123326" y="86517"/>
                </a:lnTo>
                <a:lnTo>
                  <a:pt x="119535" y="86517"/>
                </a:lnTo>
                <a:lnTo>
                  <a:pt x="119535" y="82757"/>
                </a:lnTo>
                <a:close/>
                <a:moveTo>
                  <a:pt x="127301" y="82757"/>
                </a:moveTo>
                <a:lnTo>
                  <a:pt x="127301" y="86517"/>
                </a:lnTo>
                <a:lnTo>
                  <a:pt x="123510" y="86517"/>
                </a:lnTo>
                <a:lnTo>
                  <a:pt x="123510" y="82757"/>
                </a:lnTo>
                <a:close/>
                <a:moveTo>
                  <a:pt x="131277" y="82757"/>
                </a:moveTo>
                <a:lnTo>
                  <a:pt x="131277" y="86517"/>
                </a:lnTo>
                <a:lnTo>
                  <a:pt x="127485" y="86517"/>
                </a:lnTo>
                <a:lnTo>
                  <a:pt x="127485" y="82757"/>
                </a:lnTo>
                <a:close/>
                <a:moveTo>
                  <a:pt x="135252" y="82757"/>
                </a:moveTo>
                <a:lnTo>
                  <a:pt x="135252" y="86517"/>
                </a:lnTo>
                <a:lnTo>
                  <a:pt x="131461" y="86517"/>
                </a:lnTo>
                <a:lnTo>
                  <a:pt x="131461" y="82757"/>
                </a:lnTo>
                <a:close/>
                <a:moveTo>
                  <a:pt x="139227" y="82757"/>
                </a:moveTo>
                <a:lnTo>
                  <a:pt x="139227" y="86517"/>
                </a:lnTo>
                <a:lnTo>
                  <a:pt x="135436" y="86517"/>
                </a:lnTo>
                <a:lnTo>
                  <a:pt x="135436" y="82757"/>
                </a:lnTo>
                <a:close/>
                <a:moveTo>
                  <a:pt x="143202" y="82757"/>
                </a:moveTo>
                <a:lnTo>
                  <a:pt x="143202" y="86517"/>
                </a:lnTo>
                <a:lnTo>
                  <a:pt x="139411" y="86517"/>
                </a:lnTo>
                <a:lnTo>
                  <a:pt x="139411" y="82757"/>
                </a:lnTo>
                <a:close/>
                <a:moveTo>
                  <a:pt x="147177" y="82757"/>
                </a:moveTo>
                <a:lnTo>
                  <a:pt x="147177" y="86517"/>
                </a:lnTo>
                <a:lnTo>
                  <a:pt x="143387" y="86517"/>
                </a:lnTo>
                <a:lnTo>
                  <a:pt x="143387" y="82757"/>
                </a:lnTo>
                <a:close/>
                <a:moveTo>
                  <a:pt x="151224" y="82757"/>
                </a:moveTo>
                <a:lnTo>
                  <a:pt x="151224" y="86517"/>
                </a:lnTo>
                <a:lnTo>
                  <a:pt x="147362" y="86517"/>
                </a:lnTo>
                <a:lnTo>
                  <a:pt x="147362" y="82757"/>
                </a:lnTo>
                <a:close/>
                <a:moveTo>
                  <a:pt x="4068" y="86700"/>
                </a:moveTo>
                <a:lnTo>
                  <a:pt x="4068" y="90460"/>
                </a:lnTo>
                <a:lnTo>
                  <a:pt x="184" y="90460"/>
                </a:lnTo>
                <a:lnTo>
                  <a:pt x="184" y="86700"/>
                </a:lnTo>
                <a:close/>
                <a:moveTo>
                  <a:pt x="8043" y="86700"/>
                </a:moveTo>
                <a:lnTo>
                  <a:pt x="8043" y="90460"/>
                </a:lnTo>
                <a:lnTo>
                  <a:pt x="4252" y="90460"/>
                </a:lnTo>
                <a:lnTo>
                  <a:pt x="4252" y="86700"/>
                </a:lnTo>
                <a:close/>
                <a:moveTo>
                  <a:pt x="12018" y="86700"/>
                </a:moveTo>
                <a:lnTo>
                  <a:pt x="12018" y="90460"/>
                </a:lnTo>
                <a:lnTo>
                  <a:pt x="8227" y="90460"/>
                </a:lnTo>
                <a:lnTo>
                  <a:pt x="8227" y="86700"/>
                </a:lnTo>
                <a:close/>
                <a:moveTo>
                  <a:pt x="15993" y="86700"/>
                </a:moveTo>
                <a:lnTo>
                  <a:pt x="15993" y="90460"/>
                </a:lnTo>
                <a:lnTo>
                  <a:pt x="12202" y="90460"/>
                </a:lnTo>
                <a:lnTo>
                  <a:pt x="12202" y="86700"/>
                </a:lnTo>
                <a:close/>
                <a:moveTo>
                  <a:pt x="19968" y="86700"/>
                </a:moveTo>
                <a:lnTo>
                  <a:pt x="19968" y="90460"/>
                </a:lnTo>
                <a:lnTo>
                  <a:pt x="16177" y="90460"/>
                </a:lnTo>
                <a:lnTo>
                  <a:pt x="16177" y="86700"/>
                </a:lnTo>
                <a:close/>
                <a:moveTo>
                  <a:pt x="23944" y="86700"/>
                </a:moveTo>
                <a:lnTo>
                  <a:pt x="23944" y="90460"/>
                </a:lnTo>
                <a:lnTo>
                  <a:pt x="20152" y="90460"/>
                </a:lnTo>
                <a:lnTo>
                  <a:pt x="20152" y="86700"/>
                </a:lnTo>
                <a:close/>
                <a:moveTo>
                  <a:pt x="27919" y="86700"/>
                </a:moveTo>
                <a:lnTo>
                  <a:pt x="27919" y="90460"/>
                </a:lnTo>
                <a:lnTo>
                  <a:pt x="24129" y="90460"/>
                </a:lnTo>
                <a:lnTo>
                  <a:pt x="24129" y="86700"/>
                </a:lnTo>
                <a:close/>
                <a:moveTo>
                  <a:pt x="31895" y="86700"/>
                </a:moveTo>
                <a:lnTo>
                  <a:pt x="31895" y="90460"/>
                </a:lnTo>
                <a:lnTo>
                  <a:pt x="28104" y="90460"/>
                </a:lnTo>
                <a:lnTo>
                  <a:pt x="28104" y="86700"/>
                </a:lnTo>
                <a:close/>
                <a:moveTo>
                  <a:pt x="35870" y="86700"/>
                </a:moveTo>
                <a:lnTo>
                  <a:pt x="35870" y="90460"/>
                </a:lnTo>
                <a:lnTo>
                  <a:pt x="32079" y="90460"/>
                </a:lnTo>
                <a:lnTo>
                  <a:pt x="32079" y="86700"/>
                </a:lnTo>
                <a:close/>
                <a:moveTo>
                  <a:pt x="39845" y="86700"/>
                </a:moveTo>
                <a:lnTo>
                  <a:pt x="39845" y="90460"/>
                </a:lnTo>
                <a:lnTo>
                  <a:pt x="36054" y="90460"/>
                </a:lnTo>
                <a:lnTo>
                  <a:pt x="36054" y="86700"/>
                </a:lnTo>
                <a:close/>
                <a:moveTo>
                  <a:pt x="43821" y="86700"/>
                </a:moveTo>
                <a:lnTo>
                  <a:pt x="43821" y="90460"/>
                </a:lnTo>
                <a:lnTo>
                  <a:pt x="40029" y="90460"/>
                </a:lnTo>
                <a:lnTo>
                  <a:pt x="40029" y="86700"/>
                </a:lnTo>
                <a:close/>
                <a:moveTo>
                  <a:pt x="47796" y="86700"/>
                </a:moveTo>
                <a:lnTo>
                  <a:pt x="47796" y="90460"/>
                </a:lnTo>
                <a:lnTo>
                  <a:pt x="44005" y="90460"/>
                </a:lnTo>
                <a:lnTo>
                  <a:pt x="44005" y="86700"/>
                </a:lnTo>
                <a:close/>
                <a:moveTo>
                  <a:pt x="51771" y="86700"/>
                </a:moveTo>
                <a:lnTo>
                  <a:pt x="51771" y="90460"/>
                </a:lnTo>
                <a:lnTo>
                  <a:pt x="47980" y="90460"/>
                </a:lnTo>
                <a:lnTo>
                  <a:pt x="47980" y="86700"/>
                </a:lnTo>
                <a:close/>
                <a:moveTo>
                  <a:pt x="55746" y="86700"/>
                </a:moveTo>
                <a:lnTo>
                  <a:pt x="55746" y="90460"/>
                </a:lnTo>
                <a:lnTo>
                  <a:pt x="51955" y="90460"/>
                </a:lnTo>
                <a:lnTo>
                  <a:pt x="51955" y="86700"/>
                </a:lnTo>
                <a:close/>
                <a:moveTo>
                  <a:pt x="59721" y="86700"/>
                </a:moveTo>
                <a:lnTo>
                  <a:pt x="59721" y="90460"/>
                </a:lnTo>
                <a:lnTo>
                  <a:pt x="55931" y="90460"/>
                </a:lnTo>
                <a:lnTo>
                  <a:pt x="55931" y="86700"/>
                </a:lnTo>
                <a:close/>
                <a:moveTo>
                  <a:pt x="63696" y="86700"/>
                </a:moveTo>
                <a:lnTo>
                  <a:pt x="63696" y="90460"/>
                </a:lnTo>
                <a:lnTo>
                  <a:pt x="59906" y="90460"/>
                </a:lnTo>
                <a:lnTo>
                  <a:pt x="59906" y="86700"/>
                </a:lnTo>
                <a:close/>
                <a:moveTo>
                  <a:pt x="67672" y="86700"/>
                </a:moveTo>
                <a:lnTo>
                  <a:pt x="67672" y="90460"/>
                </a:lnTo>
                <a:lnTo>
                  <a:pt x="63881" y="90460"/>
                </a:lnTo>
                <a:lnTo>
                  <a:pt x="63881" y="86700"/>
                </a:lnTo>
                <a:close/>
                <a:moveTo>
                  <a:pt x="71648" y="86700"/>
                </a:moveTo>
                <a:lnTo>
                  <a:pt x="71648" y="90460"/>
                </a:lnTo>
                <a:lnTo>
                  <a:pt x="67857" y="90460"/>
                </a:lnTo>
                <a:lnTo>
                  <a:pt x="67857" y="86700"/>
                </a:lnTo>
                <a:close/>
                <a:moveTo>
                  <a:pt x="75623" y="86700"/>
                </a:moveTo>
                <a:lnTo>
                  <a:pt x="75623" y="90460"/>
                </a:lnTo>
                <a:lnTo>
                  <a:pt x="71832" y="90460"/>
                </a:lnTo>
                <a:lnTo>
                  <a:pt x="71832" y="86700"/>
                </a:lnTo>
                <a:close/>
                <a:moveTo>
                  <a:pt x="79598" y="86700"/>
                </a:moveTo>
                <a:lnTo>
                  <a:pt x="79598" y="90460"/>
                </a:lnTo>
                <a:lnTo>
                  <a:pt x="75807" y="90460"/>
                </a:lnTo>
                <a:lnTo>
                  <a:pt x="75807" y="86700"/>
                </a:lnTo>
                <a:close/>
                <a:moveTo>
                  <a:pt x="83573" y="86700"/>
                </a:moveTo>
                <a:lnTo>
                  <a:pt x="83573" y="90460"/>
                </a:lnTo>
                <a:lnTo>
                  <a:pt x="79782" y="90460"/>
                </a:lnTo>
                <a:lnTo>
                  <a:pt x="79782" y="86700"/>
                </a:lnTo>
                <a:close/>
                <a:moveTo>
                  <a:pt x="87549" y="86700"/>
                </a:moveTo>
                <a:lnTo>
                  <a:pt x="87549" y="90460"/>
                </a:lnTo>
                <a:lnTo>
                  <a:pt x="83757" y="90460"/>
                </a:lnTo>
                <a:lnTo>
                  <a:pt x="83757" y="86700"/>
                </a:lnTo>
                <a:close/>
                <a:moveTo>
                  <a:pt x="91524" y="86700"/>
                </a:moveTo>
                <a:lnTo>
                  <a:pt x="91524" y="90460"/>
                </a:lnTo>
                <a:lnTo>
                  <a:pt x="87733" y="90460"/>
                </a:lnTo>
                <a:lnTo>
                  <a:pt x="87733" y="86700"/>
                </a:lnTo>
                <a:close/>
                <a:moveTo>
                  <a:pt x="95499" y="86700"/>
                </a:moveTo>
                <a:lnTo>
                  <a:pt x="95499" y="90460"/>
                </a:lnTo>
                <a:lnTo>
                  <a:pt x="91708" y="90460"/>
                </a:lnTo>
                <a:lnTo>
                  <a:pt x="91708" y="86700"/>
                </a:lnTo>
                <a:close/>
                <a:moveTo>
                  <a:pt x="99474" y="86700"/>
                </a:moveTo>
                <a:lnTo>
                  <a:pt x="99474" y="90460"/>
                </a:lnTo>
                <a:lnTo>
                  <a:pt x="95684" y="90460"/>
                </a:lnTo>
                <a:lnTo>
                  <a:pt x="95684" y="86700"/>
                </a:lnTo>
                <a:close/>
                <a:moveTo>
                  <a:pt x="103449" y="86700"/>
                </a:moveTo>
                <a:lnTo>
                  <a:pt x="103449" y="90460"/>
                </a:lnTo>
                <a:lnTo>
                  <a:pt x="99659" y="90460"/>
                </a:lnTo>
                <a:lnTo>
                  <a:pt x="99659" y="86700"/>
                </a:lnTo>
                <a:close/>
                <a:moveTo>
                  <a:pt x="107424" y="86700"/>
                </a:moveTo>
                <a:lnTo>
                  <a:pt x="107424" y="90460"/>
                </a:lnTo>
                <a:lnTo>
                  <a:pt x="103634" y="90460"/>
                </a:lnTo>
                <a:lnTo>
                  <a:pt x="103634" y="86700"/>
                </a:lnTo>
                <a:close/>
                <a:moveTo>
                  <a:pt x="111400" y="86700"/>
                </a:moveTo>
                <a:lnTo>
                  <a:pt x="111400" y="90460"/>
                </a:lnTo>
                <a:lnTo>
                  <a:pt x="107609" y="90460"/>
                </a:lnTo>
                <a:lnTo>
                  <a:pt x="107609" y="86700"/>
                </a:lnTo>
                <a:close/>
                <a:moveTo>
                  <a:pt x="115376" y="86700"/>
                </a:moveTo>
                <a:lnTo>
                  <a:pt x="115376" y="90460"/>
                </a:lnTo>
                <a:lnTo>
                  <a:pt x="111585" y="90460"/>
                </a:lnTo>
                <a:lnTo>
                  <a:pt x="111585" y="86700"/>
                </a:lnTo>
                <a:close/>
                <a:moveTo>
                  <a:pt x="119351" y="86700"/>
                </a:moveTo>
                <a:lnTo>
                  <a:pt x="119351" y="90460"/>
                </a:lnTo>
                <a:lnTo>
                  <a:pt x="115560" y="90460"/>
                </a:lnTo>
                <a:lnTo>
                  <a:pt x="115560" y="86700"/>
                </a:lnTo>
                <a:close/>
                <a:moveTo>
                  <a:pt x="123326" y="86700"/>
                </a:moveTo>
                <a:lnTo>
                  <a:pt x="123326" y="90460"/>
                </a:lnTo>
                <a:lnTo>
                  <a:pt x="119535" y="90460"/>
                </a:lnTo>
                <a:lnTo>
                  <a:pt x="119535" y="86700"/>
                </a:lnTo>
                <a:close/>
                <a:moveTo>
                  <a:pt x="127301" y="86700"/>
                </a:moveTo>
                <a:lnTo>
                  <a:pt x="127301" y="90460"/>
                </a:lnTo>
                <a:lnTo>
                  <a:pt x="123510" y="90460"/>
                </a:lnTo>
                <a:lnTo>
                  <a:pt x="123510" y="86700"/>
                </a:lnTo>
                <a:close/>
                <a:moveTo>
                  <a:pt x="131277" y="86700"/>
                </a:moveTo>
                <a:lnTo>
                  <a:pt x="131277" y="90460"/>
                </a:lnTo>
                <a:lnTo>
                  <a:pt x="127485" y="90460"/>
                </a:lnTo>
                <a:lnTo>
                  <a:pt x="127485" y="86700"/>
                </a:lnTo>
                <a:close/>
                <a:moveTo>
                  <a:pt x="135252" y="86700"/>
                </a:moveTo>
                <a:lnTo>
                  <a:pt x="135252" y="90460"/>
                </a:lnTo>
                <a:lnTo>
                  <a:pt x="131461" y="90460"/>
                </a:lnTo>
                <a:lnTo>
                  <a:pt x="131461" y="86700"/>
                </a:lnTo>
                <a:close/>
                <a:moveTo>
                  <a:pt x="139227" y="86700"/>
                </a:moveTo>
                <a:lnTo>
                  <a:pt x="139227" y="90460"/>
                </a:lnTo>
                <a:lnTo>
                  <a:pt x="135436" y="90460"/>
                </a:lnTo>
                <a:lnTo>
                  <a:pt x="135436" y="86700"/>
                </a:lnTo>
                <a:close/>
                <a:moveTo>
                  <a:pt x="143202" y="86700"/>
                </a:moveTo>
                <a:lnTo>
                  <a:pt x="143202" y="90460"/>
                </a:lnTo>
                <a:lnTo>
                  <a:pt x="139411" y="90460"/>
                </a:lnTo>
                <a:lnTo>
                  <a:pt x="139411" y="86700"/>
                </a:lnTo>
                <a:close/>
                <a:moveTo>
                  <a:pt x="147177" y="86700"/>
                </a:moveTo>
                <a:lnTo>
                  <a:pt x="147177" y="90460"/>
                </a:lnTo>
                <a:lnTo>
                  <a:pt x="143387" y="90460"/>
                </a:lnTo>
                <a:lnTo>
                  <a:pt x="143387" y="86700"/>
                </a:lnTo>
                <a:close/>
                <a:moveTo>
                  <a:pt x="151224" y="86700"/>
                </a:moveTo>
                <a:lnTo>
                  <a:pt x="151224" y="90460"/>
                </a:lnTo>
                <a:lnTo>
                  <a:pt x="147362" y="90460"/>
                </a:lnTo>
                <a:lnTo>
                  <a:pt x="147362" y="86700"/>
                </a:lnTo>
                <a:close/>
                <a:moveTo>
                  <a:pt x="4068" y="90643"/>
                </a:moveTo>
                <a:lnTo>
                  <a:pt x="4068" y="94403"/>
                </a:lnTo>
                <a:lnTo>
                  <a:pt x="184" y="94403"/>
                </a:lnTo>
                <a:lnTo>
                  <a:pt x="184" y="90643"/>
                </a:lnTo>
                <a:close/>
                <a:moveTo>
                  <a:pt x="8043" y="90643"/>
                </a:moveTo>
                <a:lnTo>
                  <a:pt x="8043" y="94403"/>
                </a:lnTo>
                <a:lnTo>
                  <a:pt x="4252" y="94403"/>
                </a:lnTo>
                <a:lnTo>
                  <a:pt x="4252" y="90643"/>
                </a:lnTo>
                <a:close/>
                <a:moveTo>
                  <a:pt x="12018" y="90643"/>
                </a:moveTo>
                <a:lnTo>
                  <a:pt x="12018" y="94403"/>
                </a:lnTo>
                <a:lnTo>
                  <a:pt x="8227" y="94403"/>
                </a:lnTo>
                <a:lnTo>
                  <a:pt x="8227" y="90643"/>
                </a:lnTo>
                <a:close/>
                <a:moveTo>
                  <a:pt x="15993" y="90643"/>
                </a:moveTo>
                <a:lnTo>
                  <a:pt x="15993" y="94403"/>
                </a:lnTo>
                <a:lnTo>
                  <a:pt x="12202" y="94403"/>
                </a:lnTo>
                <a:lnTo>
                  <a:pt x="12202" y="90643"/>
                </a:lnTo>
                <a:close/>
                <a:moveTo>
                  <a:pt x="19968" y="90643"/>
                </a:moveTo>
                <a:lnTo>
                  <a:pt x="19968" y="94403"/>
                </a:lnTo>
                <a:lnTo>
                  <a:pt x="16177" y="94403"/>
                </a:lnTo>
                <a:lnTo>
                  <a:pt x="16177" y="90643"/>
                </a:lnTo>
                <a:close/>
                <a:moveTo>
                  <a:pt x="23944" y="90643"/>
                </a:moveTo>
                <a:lnTo>
                  <a:pt x="23944" y="94403"/>
                </a:lnTo>
                <a:lnTo>
                  <a:pt x="20152" y="94403"/>
                </a:lnTo>
                <a:lnTo>
                  <a:pt x="20152" y="90643"/>
                </a:lnTo>
                <a:close/>
                <a:moveTo>
                  <a:pt x="27919" y="90643"/>
                </a:moveTo>
                <a:lnTo>
                  <a:pt x="27919" y="94403"/>
                </a:lnTo>
                <a:lnTo>
                  <a:pt x="24129" y="94403"/>
                </a:lnTo>
                <a:lnTo>
                  <a:pt x="24129" y="90643"/>
                </a:lnTo>
                <a:close/>
                <a:moveTo>
                  <a:pt x="31895" y="90643"/>
                </a:moveTo>
                <a:lnTo>
                  <a:pt x="31895" y="94403"/>
                </a:lnTo>
                <a:lnTo>
                  <a:pt x="28104" y="94403"/>
                </a:lnTo>
                <a:lnTo>
                  <a:pt x="28104" y="90643"/>
                </a:lnTo>
                <a:close/>
                <a:moveTo>
                  <a:pt x="35870" y="90643"/>
                </a:moveTo>
                <a:lnTo>
                  <a:pt x="35870" y="94403"/>
                </a:lnTo>
                <a:lnTo>
                  <a:pt x="32079" y="94403"/>
                </a:lnTo>
                <a:lnTo>
                  <a:pt x="32079" y="90643"/>
                </a:lnTo>
                <a:close/>
                <a:moveTo>
                  <a:pt x="39845" y="90643"/>
                </a:moveTo>
                <a:lnTo>
                  <a:pt x="39845" y="94403"/>
                </a:lnTo>
                <a:lnTo>
                  <a:pt x="36054" y="94403"/>
                </a:lnTo>
                <a:lnTo>
                  <a:pt x="36054" y="90643"/>
                </a:lnTo>
                <a:close/>
                <a:moveTo>
                  <a:pt x="43821" y="90643"/>
                </a:moveTo>
                <a:lnTo>
                  <a:pt x="43821" y="94403"/>
                </a:lnTo>
                <a:lnTo>
                  <a:pt x="40029" y="94403"/>
                </a:lnTo>
                <a:lnTo>
                  <a:pt x="40029" y="90643"/>
                </a:lnTo>
                <a:close/>
                <a:moveTo>
                  <a:pt x="47796" y="90643"/>
                </a:moveTo>
                <a:lnTo>
                  <a:pt x="47796" y="94403"/>
                </a:lnTo>
                <a:lnTo>
                  <a:pt x="44005" y="94403"/>
                </a:lnTo>
                <a:lnTo>
                  <a:pt x="44005" y="90643"/>
                </a:lnTo>
                <a:close/>
                <a:moveTo>
                  <a:pt x="51771" y="90643"/>
                </a:moveTo>
                <a:lnTo>
                  <a:pt x="51771" y="94403"/>
                </a:lnTo>
                <a:lnTo>
                  <a:pt x="47980" y="94403"/>
                </a:lnTo>
                <a:lnTo>
                  <a:pt x="47980" y="90643"/>
                </a:lnTo>
                <a:close/>
                <a:moveTo>
                  <a:pt x="55746" y="90643"/>
                </a:moveTo>
                <a:lnTo>
                  <a:pt x="55746" y="94403"/>
                </a:lnTo>
                <a:lnTo>
                  <a:pt x="51955" y="94403"/>
                </a:lnTo>
                <a:lnTo>
                  <a:pt x="51955" y="90643"/>
                </a:lnTo>
                <a:close/>
                <a:moveTo>
                  <a:pt x="59721" y="90643"/>
                </a:moveTo>
                <a:lnTo>
                  <a:pt x="59721" y="94403"/>
                </a:lnTo>
                <a:lnTo>
                  <a:pt x="55931" y="94403"/>
                </a:lnTo>
                <a:lnTo>
                  <a:pt x="55931" y="90643"/>
                </a:lnTo>
                <a:close/>
                <a:moveTo>
                  <a:pt x="63696" y="90643"/>
                </a:moveTo>
                <a:lnTo>
                  <a:pt x="63696" y="94403"/>
                </a:lnTo>
                <a:lnTo>
                  <a:pt x="59906" y="94403"/>
                </a:lnTo>
                <a:lnTo>
                  <a:pt x="59906" y="90643"/>
                </a:lnTo>
                <a:close/>
                <a:moveTo>
                  <a:pt x="67672" y="90643"/>
                </a:moveTo>
                <a:lnTo>
                  <a:pt x="67672" y="94403"/>
                </a:lnTo>
                <a:lnTo>
                  <a:pt x="63881" y="94403"/>
                </a:lnTo>
                <a:lnTo>
                  <a:pt x="63881" y="90643"/>
                </a:lnTo>
                <a:close/>
                <a:moveTo>
                  <a:pt x="71648" y="90643"/>
                </a:moveTo>
                <a:lnTo>
                  <a:pt x="71648" y="94403"/>
                </a:lnTo>
                <a:lnTo>
                  <a:pt x="67857" y="94403"/>
                </a:lnTo>
                <a:lnTo>
                  <a:pt x="67857" y="90643"/>
                </a:lnTo>
                <a:close/>
                <a:moveTo>
                  <a:pt x="75623" y="90643"/>
                </a:moveTo>
                <a:lnTo>
                  <a:pt x="75623" y="94403"/>
                </a:lnTo>
                <a:lnTo>
                  <a:pt x="71832" y="94403"/>
                </a:lnTo>
                <a:lnTo>
                  <a:pt x="71832" y="90643"/>
                </a:lnTo>
                <a:close/>
                <a:moveTo>
                  <a:pt x="79598" y="90643"/>
                </a:moveTo>
                <a:lnTo>
                  <a:pt x="79598" y="94403"/>
                </a:lnTo>
                <a:lnTo>
                  <a:pt x="75807" y="94403"/>
                </a:lnTo>
                <a:lnTo>
                  <a:pt x="75807" y="90643"/>
                </a:lnTo>
                <a:close/>
                <a:moveTo>
                  <a:pt x="83573" y="90643"/>
                </a:moveTo>
                <a:lnTo>
                  <a:pt x="83573" y="94403"/>
                </a:lnTo>
                <a:lnTo>
                  <a:pt x="79782" y="94403"/>
                </a:lnTo>
                <a:lnTo>
                  <a:pt x="79782" y="90643"/>
                </a:lnTo>
                <a:close/>
                <a:moveTo>
                  <a:pt x="87549" y="90643"/>
                </a:moveTo>
                <a:lnTo>
                  <a:pt x="87549" y="94403"/>
                </a:lnTo>
                <a:lnTo>
                  <a:pt x="83757" y="94403"/>
                </a:lnTo>
                <a:lnTo>
                  <a:pt x="83757" y="90643"/>
                </a:lnTo>
                <a:close/>
                <a:moveTo>
                  <a:pt x="91524" y="90643"/>
                </a:moveTo>
                <a:lnTo>
                  <a:pt x="91524" y="94403"/>
                </a:lnTo>
                <a:lnTo>
                  <a:pt x="87733" y="94403"/>
                </a:lnTo>
                <a:lnTo>
                  <a:pt x="87733" y="90643"/>
                </a:lnTo>
                <a:close/>
                <a:moveTo>
                  <a:pt x="95499" y="90643"/>
                </a:moveTo>
                <a:lnTo>
                  <a:pt x="95499" y="94403"/>
                </a:lnTo>
                <a:lnTo>
                  <a:pt x="91708" y="94403"/>
                </a:lnTo>
                <a:lnTo>
                  <a:pt x="91708" y="90643"/>
                </a:lnTo>
                <a:close/>
                <a:moveTo>
                  <a:pt x="99474" y="90643"/>
                </a:moveTo>
                <a:lnTo>
                  <a:pt x="99474" y="94403"/>
                </a:lnTo>
                <a:lnTo>
                  <a:pt x="95684" y="94403"/>
                </a:lnTo>
                <a:lnTo>
                  <a:pt x="95684" y="90643"/>
                </a:lnTo>
                <a:close/>
                <a:moveTo>
                  <a:pt x="103449" y="90643"/>
                </a:moveTo>
                <a:lnTo>
                  <a:pt x="103449" y="94403"/>
                </a:lnTo>
                <a:lnTo>
                  <a:pt x="99659" y="94403"/>
                </a:lnTo>
                <a:lnTo>
                  <a:pt x="99659" y="90643"/>
                </a:lnTo>
                <a:close/>
                <a:moveTo>
                  <a:pt x="107424" y="90643"/>
                </a:moveTo>
                <a:lnTo>
                  <a:pt x="107424" y="94403"/>
                </a:lnTo>
                <a:lnTo>
                  <a:pt x="103634" y="94403"/>
                </a:lnTo>
                <a:lnTo>
                  <a:pt x="103634" y="90643"/>
                </a:lnTo>
                <a:close/>
                <a:moveTo>
                  <a:pt x="111400" y="90643"/>
                </a:moveTo>
                <a:lnTo>
                  <a:pt x="111400" y="94403"/>
                </a:lnTo>
                <a:lnTo>
                  <a:pt x="107609" y="94403"/>
                </a:lnTo>
                <a:lnTo>
                  <a:pt x="107609" y="90643"/>
                </a:lnTo>
                <a:close/>
                <a:moveTo>
                  <a:pt x="115376" y="90643"/>
                </a:moveTo>
                <a:lnTo>
                  <a:pt x="115376" y="94403"/>
                </a:lnTo>
                <a:lnTo>
                  <a:pt x="111585" y="94403"/>
                </a:lnTo>
                <a:lnTo>
                  <a:pt x="111585" y="90643"/>
                </a:lnTo>
                <a:close/>
                <a:moveTo>
                  <a:pt x="119351" y="90643"/>
                </a:moveTo>
                <a:lnTo>
                  <a:pt x="119351" y="94403"/>
                </a:lnTo>
                <a:lnTo>
                  <a:pt x="115560" y="94403"/>
                </a:lnTo>
                <a:lnTo>
                  <a:pt x="115560" y="90643"/>
                </a:lnTo>
                <a:close/>
                <a:moveTo>
                  <a:pt x="123326" y="90643"/>
                </a:moveTo>
                <a:lnTo>
                  <a:pt x="123326" y="94403"/>
                </a:lnTo>
                <a:lnTo>
                  <a:pt x="119535" y="94403"/>
                </a:lnTo>
                <a:lnTo>
                  <a:pt x="119535" y="90643"/>
                </a:lnTo>
                <a:close/>
                <a:moveTo>
                  <a:pt x="127301" y="90643"/>
                </a:moveTo>
                <a:lnTo>
                  <a:pt x="127301" y="94403"/>
                </a:lnTo>
                <a:lnTo>
                  <a:pt x="123510" y="94403"/>
                </a:lnTo>
                <a:lnTo>
                  <a:pt x="123510" y="90643"/>
                </a:lnTo>
                <a:close/>
                <a:moveTo>
                  <a:pt x="131277" y="90643"/>
                </a:moveTo>
                <a:lnTo>
                  <a:pt x="131277" y="94403"/>
                </a:lnTo>
                <a:lnTo>
                  <a:pt x="127485" y="94403"/>
                </a:lnTo>
                <a:lnTo>
                  <a:pt x="127485" y="90643"/>
                </a:lnTo>
                <a:close/>
                <a:moveTo>
                  <a:pt x="135252" y="90643"/>
                </a:moveTo>
                <a:lnTo>
                  <a:pt x="135252" y="94403"/>
                </a:lnTo>
                <a:lnTo>
                  <a:pt x="131461" y="94403"/>
                </a:lnTo>
                <a:lnTo>
                  <a:pt x="131461" y="90643"/>
                </a:lnTo>
                <a:close/>
                <a:moveTo>
                  <a:pt x="139227" y="90643"/>
                </a:moveTo>
                <a:lnTo>
                  <a:pt x="139227" y="94403"/>
                </a:lnTo>
                <a:lnTo>
                  <a:pt x="135436" y="94403"/>
                </a:lnTo>
                <a:lnTo>
                  <a:pt x="135436" y="90643"/>
                </a:lnTo>
                <a:close/>
                <a:moveTo>
                  <a:pt x="143202" y="90643"/>
                </a:moveTo>
                <a:lnTo>
                  <a:pt x="143202" y="94403"/>
                </a:lnTo>
                <a:lnTo>
                  <a:pt x="139411" y="94403"/>
                </a:lnTo>
                <a:lnTo>
                  <a:pt x="139411" y="90643"/>
                </a:lnTo>
                <a:close/>
                <a:moveTo>
                  <a:pt x="147177" y="90643"/>
                </a:moveTo>
                <a:lnTo>
                  <a:pt x="147177" y="94403"/>
                </a:lnTo>
                <a:lnTo>
                  <a:pt x="143387" y="94403"/>
                </a:lnTo>
                <a:lnTo>
                  <a:pt x="143387" y="90643"/>
                </a:lnTo>
                <a:close/>
                <a:moveTo>
                  <a:pt x="151224" y="90643"/>
                </a:moveTo>
                <a:lnTo>
                  <a:pt x="151224" y="94403"/>
                </a:lnTo>
                <a:lnTo>
                  <a:pt x="147362" y="94403"/>
                </a:lnTo>
                <a:lnTo>
                  <a:pt x="147362" y="90643"/>
                </a:lnTo>
                <a:close/>
                <a:moveTo>
                  <a:pt x="4068" y="94586"/>
                </a:moveTo>
                <a:lnTo>
                  <a:pt x="4068" y="98345"/>
                </a:lnTo>
                <a:lnTo>
                  <a:pt x="184" y="98345"/>
                </a:lnTo>
                <a:lnTo>
                  <a:pt x="184" y="94586"/>
                </a:lnTo>
                <a:close/>
                <a:moveTo>
                  <a:pt x="8043" y="94586"/>
                </a:moveTo>
                <a:lnTo>
                  <a:pt x="8043" y="98345"/>
                </a:lnTo>
                <a:lnTo>
                  <a:pt x="4252" y="98345"/>
                </a:lnTo>
                <a:lnTo>
                  <a:pt x="4252" y="94586"/>
                </a:lnTo>
                <a:close/>
                <a:moveTo>
                  <a:pt x="12018" y="94586"/>
                </a:moveTo>
                <a:lnTo>
                  <a:pt x="12018" y="98345"/>
                </a:lnTo>
                <a:lnTo>
                  <a:pt x="8227" y="98345"/>
                </a:lnTo>
                <a:lnTo>
                  <a:pt x="8227" y="94586"/>
                </a:lnTo>
                <a:close/>
                <a:moveTo>
                  <a:pt x="15993" y="94586"/>
                </a:moveTo>
                <a:lnTo>
                  <a:pt x="15993" y="98345"/>
                </a:lnTo>
                <a:lnTo>
                  <a:pt x="12202" y="98345"/>
                </a:lnTo>
                <a:lnTo>
                  <a:pt x="12202" y="94586"/>
                </a:lnTo>
                <a:close/>
                <a:moveTo>
                  <a:pt x="19968" y="94586"/>
                </a:moveTo>
                <a:lnTo>
                  <a:pt x="19968" y="98345"/>
                </a:lnTo>
                <a:lnTo>
                  <a:pt x="16177" y="98345"/>
                </a:lnTo>
                <a:lnTo>
                  <a:pt x="16177" y="94586"/>
                </a:lnTo>
                <a:close/>
                <a:moveTo>
                  <a:pt x="23944" y="94586"/>
                </a:moveTo>
                <a:lnTo>
                  <a:pt x="23944" y="98345"/>
                </a:lnTo>
                <a:lnTo>
                  <a:pt x="20152" y="98345"/>
                </a:lnTo>
                <a:lnTo>
                  <a:pt x="20152" y="94586"/>
                </a:lnTo>
                <a:close/>
                <a:moveTo>
                  <a:pt x="27919" y="94586"/>
                </a:moveTo>
                <a:lnTo>
                  <a:pt x="27919" y="98345"/>
                </a:lnTo>
                <a:lnTo>
                  <a:pt x="24129" y="98345"/>
                </a:lnTo>
                <a:lnTo>
                  <a:pt x="24129" y="94586"/>
                </a:lnTo>
                <a:close/>
                <a:moveTo>
                  <a:pt x="31895" y="94586"/>
                </a:moveTo>
                <a:lnTo>
                  <a:pt x="31895" y="98345"/>
                </a:lnTo>
                <a:lnTo>
                  <a:pt x="28104" y="98345"/>
                </a:lnTo>
                <a:lnTo>
                  <a:pt x="28104" y="94586"/>
                </a:lnTo>
                <a:close/>
                <a:moveTo>
                  <a:pt x="35870" y="94586"/>
                </a:moveTo>
                <a:lnTo>
                  <a:pt x="35870" y="98345"/>
                </a:lnTo>
                <a:lnTo>
                  <a:pt x="32079" y="98345"/>
                </a:lnTo>
                <a:lnTo>
                  <a:pt x="32079" y="94586"/>
                </a:lnTo>
                <a:close/>
                <a:moveTo>
                  <a:pt x="39845" y="94586"/>
                </a:moveTo>
                <a:lnTo>
                  <a:pt x="39845" y="98345"/>
                </a:lnTo>
                <a:lnTo>
                  <a:pt x="36054" y="98345"/>
                </a:lnTo>
                <a:lnTo>
                  <a:pt x="36054" y="94586"/>
                </a:lnTo>
                <a:close/>
                <a:moveTo>
                  <a:pt x="43821" y="94586"/>
                </a:moveTo>
                <a:lnTo>
                  <a:pt x="43821" y="98345"/>
                </a:lnTo>
                <a:lnTo>
                  <a:pt x="40029" y="98345"/>
                </a:lnTo>
                <a:lnTo>
                  <a:pt x="40029" y="94586"/>
                </a:lnTo>
                <a:close/>
                <a:moveTo>
                  <a:pt x="47796" y="94586"/>
                </a:moveTo>
                <a:lnTo>
                  <a:pt x="47796" y="98345"/>
                </a:lnTo>
                <a:lnTo>
                  <a:pt x="44005" y="98345"/>
                </a:lnTo>
                <a:lnTo>
                  <a:pt x="44005" y="94586"/>
                </a:lnTo>
                <a:close/>
                <a:moveTo>
                  <a:pt x="51771" y="94586"/>
                </a:moveTo>
                <a:lnTo>
                  <a:pt x="51771" y="98345"/>
                </a:lnTo>
                <a:lnTo>
                  <a:pt x="47980" y="98345"/>
                </a:lnTo>
                <a:lnTo>
                  <a:pt x="47980" y="94586"/>
                </a:lnTo>
                <a:close/>
                <a:moveTo>
                  <a:pt x="55746" y="94586"/>
                </a:moveTo>
                <a:lnTo>
                  <a:pt x="55746" y="98345"/>
                </a:lnTo>
                <a:lnTo>
                  <a:pt x="51955" y="98345"/>
                </a:lnTo>
                <a:lnTo>
                  <a:pt x="51955" y="94586"/>
                </a:lnTo>
                <a:close/>
                <a:moveTo>
                  <a:pt x="59721" y="94586"/>
                </a:moveTo>
                <a:lnTo>
                  <a:pt x="59721" y="98345"/>
                </a:lnTo>
                <a:lnTo>
                  <a:pt x="55931" y="98345"/>
                </a:lnTo>
                <a:lnTo>
                  <a:pt x="55931" y="94586"/>
                </a:lnTo>
                <a:close/>
                <a:moveTo>
                  <a:pt x="63696" y="94586"/>
                </a:moveTo>
                <a:lnTo>
                  <a:pt x="63696" y="98345"/>
                </a:lnTo>
                <a:lnTo>
                  <a:pt x="59906" y="98345"/>
                </a:lnTo>
                <a:lnTo>
                  <a:pt x="59906" y="94586"/>
                </a:lnTo>
                <a:close/>
                <a:moveTo>
                  <a:pt x="67672" y="94586"/>
                </a:moveTo>
                <a:lnTo>
                  <a:pt x="67672" y="98345"/>
                </a:lnTo>
                <a:lnTo>
                  <a:pt x="63881" y="98345"/>
                </a:lnTo>
                <a:lnTo>
                  <a:pt x="63881" y="94586"/>
                </a:lnTo>
                <a:close/>
                <a:moveTo>
                  <a:pt x="71648" y="94586"/>
                </a:moveTo>
                <a:lnTo>
                  <a:pt x="71648" y="98345"/>
                </a:lnTo>
                <a:lnTo>
                  <a:pt x="67857" y="98345"/>
                </a:lnTo>
                <a:lnTo>
                  <a:pt x="67857" y="94586"/>
                </a:lnTo>
                <a:close/>
                <a:moveTo>
                  <a:pt x="75623" y="94586"/>
                </a:moveTo>
                <a:lnTo>
                  <a:pt x="75623" y="98345"/>
                </a:lnTo>
                <a:lnTo>
                  <a:pt x="71832" y="98345"/>
                </a:lnTo>
                <a:lnTo>
                  <a:pt x="71832" y="94586"/>
                </a:lnTo>
                <a:close/>
                <a:moveTo>
                  <a:pt x="79598" y="94586"/>
                </a:moveTo>
                <a:lnTo>
                  <a:pt x="79598" y="98345"/>
                </a:lnTo>
                <a:lnTo>
                  <a:pt x="75807" y="98345"/>
                </a:lnTo>
                <a:lnTo>
                  <a:pt x="75807" y="94586"/>
                </a:lnTo>
                <a:close/>
                <a:moveTo>
                  <a:pt x="83573" y="94586"/>
                </a:moveTo>
                <a:lnTo>
                  <a:pt x="83573" y="98345"/>
                </a:lnTo>
                <a:lnTo>
                  <a:pt x="79782" y="98345"/>
                </a:lnTo>
                <a:lnTo>
                  <a:pt x="79782" y="94586"/>
                </a:lnTo>
                <a:close/>
                <a:moveTo>
                  <a:pt x="87549" y="94586"/>
                </a:moveTo>
                <a:lnTo>
                  <a:pt x="87549" y="98345"/>
                </a:lnTo>
                <a:lnTo>
                  <a:pt x="83757" y="98345"/>
                </a:lnTo>
                <a:lnTo>
                  <a:pt x="83757" y="94586"/>
                </a:lnTo>
                <a:close/>
                <a:moveTo>
                  <a:pt x="91524" y="94586"/>
                </a:moveTo>
                <a:lnTo>
                  <a:pt x="91524" y="98345"/>
                </a:lnTo>
                <a:lnTo>
                  <a:pt x="87733" y="98345"/>
                </a:lnTo>
                <a:lnTo>
                  <a:pt x="87733" y="94586"/>
                </a:lnTo>
                <a:close/>
                <a:moveTo>
                  <a:pt x="95499" y="94586"/>
                </a:moveTo>
                <a:lnTo>
                  <a:pt x="95499" y="98345"/>
                </a:lnTo>
                <a:lnTo>
                  <a:pt x="91708" y="98345"/>
                </a:lnTo>
                <a:lnTo>
                  <a:pt x="91708" y="94586"/>
                </a:lnTo>
                <a:close/>
                <a:moveTo>
                  <a:pt x="99474" y="94586"/>
                </a:moveTo>
                <a:lnTo>
                  <a:pt x="99474" y="98345"/>
                </a:lnTo>
                <a:lnTo>
                  <a:pt x="95684" y="98345"/>
                </a:lnTo>
                <a:lnTo>
                  <a:pt x="95684" y="94586"/>
                </a:lnTo>
                <a:close/>
                <a:moveTo>
                  <a:pt x="103449" y="94586"/>
                </a:moveTo>
                <a:lnTo>
                  <a:pt x="103449" y="98345"/>
                </a:lnTo>
                <a:lnTo>
                  <a:pt x="99659" y="98345"/>
                </a:lnTo>
                <a:lnTo>
                  <a:pt x="99659" y="94586"/>
                </a:lnTo>
                <a:close/>
                <a:moveTo>
                  <a:pt x="107424" y="94586"/>
                </a:moveTo>
                <a:lnTo>
                  <a:pt x="107424" y="98345"/>
                </a:lnTo>
                <a:lnTo>
                  <a:pt x="103634" y="98345"/>
                </a:lnTo>
                <a:lnTo>
                  <a:pt x="103634" y="94586"/>
                </a:lnTo>
                <a:close/>
                <a:moveTo>
                  <a:pt x="111400" y="94586"/>
                </a:moveTo>
                <a:lnTo>
                  <a:pt x="111400" y="98345"/>
                </a:lnTo>
                <a:lnTo>
                  <a:pt x="107609" y="98345"/>
                </a:lnTo>
                <a:lnTo>
                  <a:pt x="107609" y="94586"/>
                </a:lnTo>
                <a:close/>
                <a:moveTo>
                  <a:pt x="115376" y="94586"/>
                </a:moveTo>
                <a:lnTo>
                  <a:pt x="115376" y="98345"/>
                </a:lnTo>
                <a:lnTo>
                  <a:pt x="111585" y="98345"/>
                </a:lnTo>
                <a:lnTo>
                  <a:pt x="111585" y="94586"/>
                </a:lnTo>
                <a:close/>
                <a:moveTo>
                  <a:pt x="119351" y="94586"/>
                </a:moveTo>
                <a:lnTo>
                  <a:pt x="119351" y="98345"/>
                </a:lnTo>
                <a:lnTo>
                  <a:pt x="115560" y="98345"/>
                </a:lnTo>
                <a:lnTo>
                  <a:pt x="115560" y="94586"/>
                </a:lnTo>
                <a:close/>
                <a:moveTo>
                  <a:pt x="123326" y="94586"/>
                </a:moveTo>
                <a:lnTo>
                  <a:pt x="123326" y="98345"/>
                </a:lnTo>
                <a:lnTo>
                  <a:pt x="119535" y="98345"/>
                </a:lnTo>
                <a:lnTo>
                  <a:pt x="119535" y="94586"/>
                </a:lnTo>
                <a:close/>
                <a:moveTo>
                  <a:pt x="127301" y="94586"/>
                </a:moveTo>
                <a:lnTo>
                  <a:pt x="127301" y="98345"/>
                </a:lnTo>
                <a:lnTo>
                  <a:pt x="123510" y="98345"/>
                </a:lnTo>
                <a:lnTo>
                  <a:pt x="123510" y="94586"/>
                </a:lnTo>
                <a:close/>
                <a:moveTo>
                  <a:pt x="131277" y="94586"/>
                </a:moveTo>
                <a:lnTo>
                  <a:pt x="131277" y="98345"/>
                </a:lnTo>
                <a:lnTo>
                  <a:pt x="127485" y="98345"/>
                </a:lnTo>
                <a:lnTo>
                  <a:pt x="127485" y="94586"/>
                </a:lnTo>
                <a:close/>
                <a:moveTo>
                  <a:pt x="135252" y="94586"/>
                </a:moveTo>
                <a:lnTo>
                  <a:pt x="135252" y="98345"/>
                </a:lnTo>
                <a:lnTo>
                  <a:pt x="131461" y="98345"/>
                </a:lnTo>
                <a:lnTo>
                  <a:pt x="131461" y="94586"/>
                </a:lnTo>
                <a:close/>
                <a:moveTo>
                  <a:pt x="139227" y="94586"/>
                </a:moveTo>
                <a:lnTo>
                  <a:pt x="139227" y="98345"/>
                </a:lnTo>
                <a:lnTo>
                  <a:pt x="135436" y="98345"/>
                </a:lnTo>
                <a:lnTo>
                  <a:pt x="135436" y="94586"/>
                </a:lnTo>
                <a:close/>
                <a:moveTo>
                  <a:pt x="143202" y="94586"/>
                </a:moveTo>
                <a:lnTo>
                  <a:pt x="143202" y="98345"/>
                </a:lnTo>
                <a:lnTo>
                  <a:pt x="139411" y="98345"/>
                </a:lnTo>
                <a:lnTo>
                  <a:pt x="139411" y="94586"/>
                </a:lnTo>
                <a:close/>
                <a:moveTo>
                  <a:pt x="147177" y="94586"/>
                </a:moveTo>
                <a:lnTo>
                  <a:pt x="147177" y="98345"/>
                </a:lnTo>
                <a:lnTo>
                  <a:pt x="143387" y="98345"/>
                </a:lnTo>
                <a:lnTo>
                  <a:pt x="143387" y="94586"/>
                </a:lnTo>
                <a:close/>
                <a:moveTo>
                  <a:pt x="151224" y="94586"/>
                </a:moveTo>
                <a:lnTo>
                  <a:pt x="151224" y="98345"/>
                </a:lnTo>
                <a:lnTo>
                  <a:pt x="147362" y="98345"/>
                </a:lnTo>
                <a:lnTo>
                  <a:pt x="147362" y="94586"/>
                </a:lnTo>
                <a:close/>
                <a:moveTo>
                  <a:pt x="4068" y="98528"/>
                </a:moveTo>
                <a:lnTo>
                  <a:pt x="4068" y="102167"/>
                </a:lnTo>
                <a:lnTo>
                  <a:pt x="184" y="102167"/>
                </a:lnTo>
                <a:lnTo>
                  <a:pt x="184" y="98528"/>
                </a:lnTo>
                <a:close/>
                <a:moveTo>
                  <a:pt x="8043" y="98528"/>
                </a:moveTo>
                <a:lnTo>
                  <a:pt x="8043" y="102167"/>
                </a:lnTo>
                <a:lnTo>
                  <a:pt x="4252" y="102167"/>
                </a:lnTo>
                <a:lnTo>
                  <a:pt x="4252" y="98528"/>
                </a:lnTo>
                <a:close/>
                <a:moveTo>
                  <a:pt x="12018" y="98528"/>
                </a:moveTo>
                <a:lnTo>
                  <a:pt x="12018" y="102167"/>
                </a:lnTo>
                <a:lnTo>
                  <a:pt x="8227" y="102167"/>
                </a:lnTo>
                <a:lnTo>
                  <a:pt x="8227" y="98528"/>
                </a:lnTo>
                <a:close/>
                <a:moveTo>
                  <a:pt x="15993" y="98528"/>
                </a:moveTo>
                <a:lnTo>
                  <a:pt x="15993" y="102167"/>
                </a:lnTo>
                <a:lnTo>
                  <a:pt x="12202" y="102167"/>
                </a:lnTo>
                <a:lnTo>
                  <a:pt x="12202" y="98528"/>
                </a:lnTo>
                <a:close/>
                <a:moveTo>
                  <a:pt x="19968" y="98528"/>
                </a:moveTo>
                <a:lnTo>
                  <a:pt x="19968" y="102167"/>
                </a:lnTo>
                <a:lnTo>
                  <a:pt x="16178" y="102167"/>
                </a:lnTo>
                <a:lnTo>
                  <a:pt x="16178" y="98528"/>
                </a:lnTo>
                <a:close/>
                <a:moveTo>
                  <a:pt x="23944" y="98528"/>
                </a:moveTo>
                <a:lnTo>
                  <a:pt x="23944" y="102167"/>
                </a:lnTo>
                <a:lnTo>
                  <a:pt x="20153" y="102167"/>
                </a:lnTo>
                <a:lnTo>
                  <a:pt x="20153" y="98528"/>
                </a:lnTo>
                <a:close/>
                <a:moveTo>
                  <a:pt x="27919" y="98528"/>
                </a:moveTo>
                <a:lnTo>
                  <a:pt x="27919" y="102167"/>
                </a:lnTo>
                <a:lnTo>
                  <a:pt x="24129" y="102167"/>
                </a:lnTo>
                <a:lnTo>
                  <a:pt x="24129" y="98528"/>
                </a:lnTo>
                <a:close/>
                <a:moveTo>
                  <a:pt x="31895" y="98528"/>
                </a:moveTo>
                <a:lnTo>
                  <a:pt x="31895" y="102167"/>
                </a:lnTo>
                <a:lnTo>
                  <a:pt x="28104" y="102167"/>
                </a:lnTo>
                <a:lnTo>
                  <a:pt x="28104" y="98528"/>
                </a:lnTo>
                <a:close/>
                <a:moveTo>
                  <a:pt x="35870" y="98528"/>
                </a:moveTo>
                <a:lnTo>
                  <a:pt x="35870" y="102167"/>
                </a:lnTo>
                <a:lnTo>
                  <a:pt x="32079" y="102167"/>
                </a:lnTo>
                <a:lnTo>
                  <a:pt x="32079" y="98528"/>
                </a:lnTo>
                <a:close/>
                <a:moveTo>
                  <a:pt x="39845" y="98528"/>
                </a:moveTo>
                <a:lnTo>
                  <a:pt x="39845" y="102167"/>
                </a:lnTo>
                <a:lnTo>
                  <a:pt x="36054" y="102167"/>
                </a:lnTo>
                <a:lnTo>
                  <a:pt x="36054" y="98528"/>
                </a:lnTo>
                <a:close/>
                <a:moveTo>
                  <a:pt x="43821" y="98528"/>
                </a:moveTo>
                <a:lnTo>
                  <a:pt x="43821" y="102167"/>
                </a:lnTo>
                <a:lnTo>
                  <a:pt x="40029" y="102167"/>
                </a:lnTo>
                <a:lnTo>
                  <a:pt x="40029" y="98528"/>
                </a:lnTo>
                <a:close/>
                <a:moveTo>
                  <a:pt x="47796" y="98528"/>
                </a:moveTo>
                <a:lnTo>
                  <a:pt x="47796" y="102167"/>
                </a:lnTo>
                <a:lnTo>
                  <a:pt x="44005" y="102167"/>
                </a:lnTo>
                <a:lnTo>
                  <a:pt x="44005" y="98528"/>
                </a:lnTo>
                <a:close/>
                <a:moveTo>
                  <a:pt x="51771" y="98528"/>
                </a:moveTo>
                <a:lnTo>
                  <a:pt x="51771" y="102167"/>
                </a:lnTo>
                <a:lnTo>
                  <a:pt x="47980" y="102167"/>
                </a:lnTo>
                <a:lnTo>
                  <a:pt x="47980" y="98528"/>
                </a:lnTo>
                <a:close/>
                <a:moveTo>
                  <a:pt x="55746" y="98528"/>
                </a:moveTo>
                <a:lnTo>
                  <a:pt x="55746" y="102167"/>
                </a:lnTo>
                <a:lnTo>
                  <a:pt x="51955" y="102167"/>
                </a:lnTo>
                <a:lnTo>
                  <a:pt x="51955" y="98528"/>
                </a:lnTo>
                <a:close/>
                <a:moveTo>
                  <a:pt x="59721" y="98528"/>
                </a:moveTo>
                <a:lnTo>
                  <a:pt x="59721" y="102167"/>
                </a:lnTo>
                <a:lnTo>
                  <a:pt x="55931" y="102167"/>
                </a:lnTo>
                <a:lnTo>
                  <a:pt x="55931" y="98528"/>
                </a:lnTo>
                <a:close/>
                <a:moveTo>
                  <a:pt x="63696" y="98528"/>
                </a:moveTo>
                <a:lnTo>
                  <a:pt x="63696" y="102167"/>
                </a:lnTo>
                <a:lnTo>
                  <a:pt x="59906" y="102167"/>
                </a:lnTo>
                <a:lnTo>
                  <a:pt x="59906" y="98528"/>
                </a:lnTo>
                <a:close/>
                <a:moveTo>
                  <a:pt x="67672" y="98528"/>
                </a:moveTo>
                <a:lnTo>
                  <a:pt x="67672" y="102167"/>
                </a:lnTo>
                <a:lnTo>
                  <a:pt x="63881" y="102167"/>
                </a:lnTo>
                <a:lnTo>
                  <a:pt x="63881" y="98528"/>
                </a:lnTo>
                <a:close/>
                <a:moveTo>
                  <a:pt x="71648" y="98528"/>
                </a:moveTo>
                <a:lnTo>
                  <a:pt x="71648" y="102167"/>
                </a:lnTo>
                <a:lnTo>
                  <a:pt x="67857" y="102167"/>
                </a:lnTo>
                <a:lnTo>
                  <a:pt x="67857" y="98528"/>
                </a:lnTo>
                <a:close/>
                <a:moveTo>
                  <a:pt x="75623" y="98528"/>
                </a:moveTo>
                <a:lnTo>
                  <a:pt x="75623" y="102167"/>
                </a:lnTo>
                <a:lnTo>
                  <a:pt x="71832" y="102167"/>
                </a:lnTo>
                <a:lnTo>
                  <a:pt x="71832" y="98528"/>
                </a:lnTo>
                <a:close/>
                <a:moveTo>
                  <a:pt x="79598" y="98528"/>
                </a:moveTo>
                <a:lnTo>
                  <a:pt x="79598" y="102167"/>
                </a:lnTo>
                <a:lnTo>
                  <a:pt x="75807" y="102167"/>
                </a:lnTo>
                <a:lnTo>
                  <a:pt x="75807" y="98528"/>
                </a:lnTo>
                <a:close/>
                <a:moveTo>
                  <a:pt x="83573" y="98528"/>
                </a:moveTo>
                <a:lnTo>
                  <a:pt x="83573" y="102167"/>
                </a:lnTo>
                <a:lnTo>
                  <a:pt x="79782" y="102167"/>
                </a:lnTo>
                <a:lnTo>
                  <a:pt x="79782" y="98528"/>
                </a:lnTo>
                <a:close/>
                <a:moveTo>
                  <a:pt x="87549" y="98528"/>
                </a:moveTo>
                <a:lnTo>
                  <a:pt x="87549" y="102167"/>
                </a:lnTo>
                <a:lnTo>
                  <a:pt x="83757" y="102167"/>
                </a:lnTo>
                <a:lnTo>
                  <a:pt x="83757" y="98528"/>
                </a:lnTo>
                <a:close/>
                <a:moveTo>
                  <a:pt x="91524" y="98528"/>
                </a:moveTo>
                <a:lnTo>
                  <a:pt x="91524" y="102167"/>
                </a:lnTo>
                <a:lnTo>
                  <a:pt x="87733" y="102167"/>
                </a:lnTo>
                <a:lnTo>
                  <a:pt x="87733" y="98528"/>
                </a:lnTo>
                <a:close/>
                <a:moveTo>
                  <a:pt x="95499" y="98528"/>
                </a:moveTo>
                <a:lnTo>
                  <a:pt x="95499" y="102167"/>
                </a:lnTo>
                <a:lnTo>
                  <a:pt x="91708" y="102167"/>
                </a:lnTo>
                <a:lnTo>
                  <a:pt x="91708" y="98528"/>
                </a:lnTo>
                <a:close/>
                <a:moveTo>
                  <a:pt x="99474" y="98528"/>
                </a:moveTo>
                <a:lnTo>
                  <a:pt x="99474" y="102167"/>
                </a:lnTo>
                <a:lnTo>
                  <a:pt x="95684" y="102167"/>
                </a:lnTo>
                <a:lnTo>
                  <a:pt x="95684" y="98528"/>
                </a:lnTo>
                <a:close/>
                <a:moveTo>
                  <a:pt x="103449" y="98528"/>
                </a:moveTo>
                <a:lnTo>
                  <a:pt x="103449" y="102167"/>
                </a:lnTo>
                <a:lnTo>
                  <a:pt x="99659" y="102167"/>
                </a:lnTo>
                <a:lnTo>
                  <a:pt x="99659" y="98528"/>
                </a:lnTo>
                <a:close/>
                <a:moveTo>
                  <a:pt x="107424" y="98528"/>
                </a:moveTo>
                <a:lnTo>
                  <a:pt x="107424" y="102167"/>
                </a:lnTo>
                <a:lnTo>
                  <a:pt x="103634" y="102167"/>
                </a:lnTo>
                <a:lnTo>
                  <a:pt x="103634" y="98528"/>
                </a:lnTo>
                <a:close/>
                <a:moveTo>
                  <a:pt x="111400" y="98528"/>
                </a:moveTo>
                <a:lnTo>
                  <a:pt x="111400" y="102167"/>
                </a:lnTo>
                <a:lnTo>
                  <a:pt x="107609" y="102167"/>
                </a:lnTo>
                <a:lnTo>
                  <a:pt x="107609" y="98528"/>
                </a:lnTo>
                <a:close/>
                <a:moveTo>
                  <a:pt x="115376" y="98528"/>
                </a:moveTo>
                <a:lnTo>
                  <a:pt x="115376" y="102167"/>
                </a:lnTo>
                <a:lnTo>
                  <a:pt x="111585" y="102167"/>
                </a:lnTo>
                <a:lnTo>
                  <a:pt x="111585" y="98528"/>
                </a:lnTo>
                <a:close/>
                <a:moveTo>
                  <a:pt x="119351" y="98528"/>
                </a:moveTo>
                <a:lnTo>
                  <a:pt x="119351" y="102167"/>
                </a:lnTo>
                <a:lnTo>
                  <a:pt x="115560" y="102167"/>
                </a:lnTo>
                <a:lnTo>
                  <a:pt x="115560" y="98528"/>
                </a:lnTo>
                <a:close/>
                <a:moveTo>
                  <a:pt x="123326" y="98528"/>
                </a:moveTo>
                <a:lnTo>
                  <a:pt x="123326" y="102167"/>
                </a:lnTo>
                <a:lnTo>
                  <a:pt x="119535" y="102167"/>
                </a:lnTo>
                <a:lnTo>
                  <a:pt x="119535" y="98528"/>
                </a:lnTo>
                <a:close/>
                <a:moveTo>
                  <a:pt x="127301" y="98528"/>
                </a:moveTo>
                <a:lnTo>
                  <a:pt x="127301" y="102167"/>
                </a:lnTo>
                <a:lnTo>
                  <a:pt x="123510" y="102167"/>
                </a:lnTo>
                <a:lnTo>
                  <a:pt x="123510" y="98528"/>
                </a:lnTo>
                <a:close/>
                <a:moveTo>
                  <a:pt x="131277" y="98528"/>
                </a:moveTo>
                <a:lnTo>
                  <a:pt x="131277" y="102167"/>
                </a:lnTo>
                <a:lnTo>
                  <a:pt x="127485" y="102167"/>
                </a:lnTo>
                <a:lnTo>
                  <a:pt x="127485" y="98528"/>
                </a:lnTo>
                <a:close/>
                <a:moveTo>
                  <a:pt x="135252" y="98528"/>
                </a:moveTo>
                <a:lnTo>
                  <a:pt x="135252" y="102167"/>
                </a:lnTo>
                <a:lnTo>
                  <a:pt x="131461" y="102167"/>
                </a:lnTo>
                <a:lnTo>
                  <a:pt x="131461" y="98528"/>
                </a:lnTo>
                <a:close/>
                <a:moveTo>
                  <a:pt x="139227" y="98528"/>
                </a:moveTo>
                <a:lnTo>
                  <a:pt x="139227" y="102167"/>
                </a:lnTo>
                <a:lnTo>
                  <a:pt x="135436" y="102167"/>
                </a:lnTo>
                <a:lnTo>
                  <a:pt x="135436" y="98528"/>
                </a:lnTo>
                <a:close/>
                <a:moveTo>
                  <a:pt x="143202" y="98528"/>
                </a:moveTo>
                <a:lnTo>
                  <a:pt x="143202" y="102167"/>
                </a:lnTo>
                <a:lnTo>
                  <a:pt x="139411" y="102167"/>
                </a:lnTo>
                <a:lnTo>
                  <a:pt x="139411" y="98528"/>
                </a:lnTo>
                <a:close/>
                <a:moveTo>
                  <a:pt x="147177" y="98528"/>
                </a:moveTo>
                <a:lnTo>
                  <a:pt x="147177" y="102167"/>
                </a:lnTo>
                <a:lnTo>
                  <a:pt x="143387" y="102167"/>
                </a:lnTo>
                <a:lnTo>
                  <a:pt x="143387" y="98528"/>
                </a:lnTo>
                <a:close/>
                <a:moveTo>
                  <a:pt x="151224" y="98528"/>
                </a:moveTo>
                <a:lnTo>
                  <a:pt x="151224" y="102167"/>
                </a:lnTo>
                <a:lnTo>
                  <a:pt x="147362" y="102167"/>
                </a:lnTo>
                <a:lnTo>
                  <a:pt x="147362" y="98528"/>
                </a:lnTo>
                <a:close/>
                <a:moveTo>
                  <a:pt x="93" y="0"/>
                </a:moveTo>
                <a:lnTo>
                  <a:pt x="93" y="92"/>
                </a:lnTo>
                <a:lnTo>
                  <a:pt x="0" y="92"/>
                </a:lnTo>
                <a:lnTo>
                  <a:pt x="0" y="102350"/>
                </a:lnTo>
                <a:lnTo>
                  <a:pt x="151408" y="102350"/>
                </a:lnTo>
                <a:lnTo>
                  <a:pt x="151408" y="102167"/>
                </a:lnTo>
                <a:lnTo>
                  <a:pt x="151408" y="98528"/>
                </a:lnTo>
                <a:lnTo>
                  <a:pt x="151408" y="98345"/>
                </a:lnTo>
                <a:lnTo>
                  <a:pt x="151408" y="94586"/>
                </a:lnTo>
                <a:lnTo>
                  <a:pt x="151408" y="94403"/>
                </a:lnTo>
                <a:lnTo>
                  <a:pt x="151408" y="90643"/>
                </a:lnTo>
                <a:lnTo>
                  <a:pt x="151408" y="90460"/>
                </a:lnTo>
                <a:lnTo>
                  <a:pt x="151408" y="86700"/>
                </a:lnTo>
                <a:lnTo>
                  <a:pt x="151408" y="86517"/>
                </a:lnTo>
                <a:lnTo>
                  <a:pt x="151408" y="82757"/>
                </a:lnTo>
                <a:lnTo>
                  <a:pt x="151408" y="82574"/>
                </a:lnTo>
                <a:lnTo>
                  <a:pt x="151408" y="78814"/>
                </a:lnTo>
                <a:lnTo>
                  <a:pt x="151408" y="78631"/>
                </a:lnTo>
                <a:lnTo>
                  <a:pt x="151408" y="74872"/>
                </a:lnTo>
                <a:lnTo>
                  <a:pt x="151408" y="74689"/>
                </a:lnTo>
                <a:lnTo>
                  <a:pt x="151408" y="70928"/>
                </a:lnTo>
                <a:lnTo>
                  <a:pt x="151408" y="70745"/>
                </a:lnTo>
                <a:lnTo>
                  <a:pt x="151408" y="66986"/>
                </a:lnTo>
                <a:lnTo>
                  <a:pt x="151408" y="66803"/>
                </a:lnTo>
                <a:lnTo>
                  <a:pt x="151408" y="63043"/>
                </a:lnTo>
                <a:lnTo>
                  <a:pt x="151408" y="62860"/>
                </a:lnTo>
                <a:lnTo>
                  <a:pt x="151408" y="59101"/>
                </a:lnTo>
                <a:lnTo>
                  <a:pt x="151408" y="58918"/>
                </a:lnTo>
                <a:lnTo>
                  <a:pt x="151408" y="55157"/>
                </a:lnTo>
                <a:lnTo>
                  <a:pt x="151408" y="54974"/>
                </a:lnTo>
                <a:lnTo>
                  <a:pt x="151408" y="51215"/>
                </a:lnTo>
                <a:lnTo>
                  <a:pt x="151408" y="51032"/>
                </a:lnTo>
                <a:lnTo>
                  <a:pt x="151408" y="47272"/>
                </a:lnTo>
                <a:lnTo>
                  <a:pt x="151408" y="47089"/>
                </a:lnTo>
                <a:lnTo>
                  <a:pt x="151408" y="43330"/>
                </a:lnTo>
                <a:lnTo>
                  <a:pt x="151408" y="43147"/>
                </a:lnTo>
                <a:lnTo>
                  <a:pt x="151408" y="39386"/>
                </a:lnTo>
                <a:lnTo>
                  <a:pt x="151408" y="39203"/>
                </a:lnTo>
                <a:lnTo>
                  <a:pt x="151408" y="35444"/>
                </a:lnTo>
                <a:lnTo>
                  <a:pt x="151408" y="35261"/>
                </a:lnTo>
                <a:lnTo>
                  <a:pt x="151408" y="31501"/>
                </a:lnTo>
                <a:lnTo>
                  <a:pt x="151408" y="31318"/>
                </a:lnTo>
                <a:lnTo>
                  <a:pt x="151408" y="27559"/>
                </a:lnTo>
                <a:lnTo>
                  <a:pt x="151408" y="27376"/>
                </a:lnTo>
                <a:lnTo>
                  <a:pt x="151408" y="23615"/>
                </a:lnTo>
                <a:lnTo>
                  <a:pt x="151408" y="23432"/>
                </a:lnTo>
                <a:lnTo>
                  <a:pt x="151408" y="19673"/>
                </a:lnTo>
                <a:lnTo>
                  <a:pt x="151408" y="19490"/>
                </a:lnTo>
                <a:lnTo>
                  <a:pt x="151408" y="15730"/>
                </a:lnTo>
                <a:lnTo>
                  <a:pt x="151408" y="15547"/>
                </a:lnTo>
                <a:lnTo>
                  <a:pt x="151408" y="11788"/>
                </a:lnTo>
                <a:lnTo>
                  <a:pt x="151408" y="11605"/>
                </a:lnTo>
                <a:lnTo>
                  <a:pt x="151408" y="7844"/>
                </a:lnTo>
                <a:lnTo>
                  <a:pt x="151408" y="7661"/>
                </a:lnTo>
                <a:lnTo>
                  <a:pt x="151408" y="3902"/>
                </a:lnTo>
                <a:lnTo>
                  <a:pt x="151408" y="3719"/>
                </a:lnTo>
                <a:lnTo>
                  <a:pt x="151408" y="183"/>
                </a:lnTo>
                <a:lnTo>
                  <a:pt x="151408" y="92"/>
                </a:lnTo>
                <a:lnTo>
                  <a:pt x="151408" y="0"/>
                </a:lnTo>
                <a:close/>
              </a:path>
            </a:pathLst>
          </a:custGeom>
          <a:solidFill>
            <a:schemeClr val="l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nvGrpSpPr>
          <p:cNvPr id="122" name="Google Shape;122;p8"/>
          <p:cNvGrpSpPr/>
          <p:nvPr/>
        </p:nvGrpSpPr>
        <p:grpSpPr>
          <a:xfrm>
            <a:off x="11059084" y="1723285"/>
            <a:ext cx="816000" cy="1079300"/>
            <a:chOff x="1624275" y="796950"/>
            <a:chExt cx="612000" cy="809475"/>
          </a:xfrm>
        </p:grpSpPr>
        <p:sp>
          <p:nvSpPr>
            <p:cNvPr id="123" name="Google Shape;123;p8"/>
            <p:cNvSpPr/>
            <p:nvPr/>
          </p:nvSpPr>
          <p:spPr>
            <a:xfrm>
              <a:off x="1629350" y="802025"/>
              <a:ext cx="601850" cy="799325"/>
            </a:xfrm>
            <a:custGeom>
              <a:rect b="b" l="l" r="r" t="t"/>
              <a:pathLst>
                <a:path extrusionOk="0" h="31973" w="24074">
                  <a:moveTo>
                    <a:pt x="0" y="0"/>
                  </a:moveTo>
                  <a:lnTo>
                    <a:pt x="0" y="31973"/>
                  </a:lnTo>
                  <a:lnTo>
                    <a:pt x="24073" y="31973"/>
                  </a:lnTo>
                  <a:lnTo>
                    <a:pt x="24073" y="5787"/>
                  </a:lnTo>
                  <a:lnTo>
                    <a:pt x="1866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124" name="Google Shape;124;p8"/>
            <p:cNvSpPr/>
            <p:nvPr/>
          </p:nvSpPr>
          <p:spPr>
            <a:xfrm>
              <a:off x="1624275" y="796950"/>
              <a:ext cx="612000" cy="809475"/>
            </a:xfrm>
            <a:custGeom>
              <a:rect b="b" l="l" r="r" t="t"/>
              <a:pathLst>
                <a:path extrusionOk="0" h="32379" w="24480">
                  <a:moveTo>
                    <a:pt x="18776" y="406"/>
                  </a:moveTo>
                  <a:lnTo>
                    <a:pt x="24073" y="6070"/>
                  </a:lnTo>
                  <a:lnTo>
                    <a:pt x="24073" y="31973"/>
                  </a:lnTo>
                  <a:lnTo>
                    <a:pt x="406" y="31973"/>
                  </a:lnTo>
                  <a:lnTo>
                    <a:pt x="406" y="406"/>
                  </a:lnTo>
                  <a:close/>
                  <a:moveTo>
                    <a:pt x="0" y="0"/>
                  </a:moveTo>
                  <a:lnTo>
                    <a:pt x="0" y="32379"/>
                  </a:lnTo>
                  <a:lnTo>
                    <a:pt x="24480" y="32379"/>
                  </a:lnTo>
                  <a:lnTo>
                    <a:pt x="24480" y="5909"/>
                  </a:lnTo>
                  <a:lnTo>
                    <a:pt x="18952"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125" name="Google Shape;125;p8"/>
            <p:cNvSpPr/>
            <p:nvPr/>
          </p:nvSpPr>
          <p:spPr>
            <a:xfrm>
              <a:off x="2091050" y="799375"/>
              <a:ext cx="143275" cy="157375"/>
            </a:xfrm>
            <a:custGeom>
              <a:rect b="b" l="l" r="r" t="t"/>
              <a:pathLst>
                <a:path extrusionOk="0" h="6295" w="5731">
                  <a:moveTo>
                    <a:pt x="0" y="1"/>
                  </a:moveTo>
                  <a:lnTo>
                    <a:pt x="0" y="6295"/>
                  </a:lnTo>
                  <a:lnTo>
                    <a:pt x="5731" y="6295"/>
                  </a:lnTo>
                  <a:lnTo>
                    <a:pt x="5731" y="5889"/>
                  </a:lnTo>
                  <a:lnTo>
                    <a:pt x="407" y="5889"/>
                  </a:lnTo>
                  <a:lnTo>
                    <a:pt x="407" y="1"/>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126" name="Google Shape;126;p8"/>
            <p:cNvSpPr/>
            <p:nvPr/>
          </p:nvSpPr>
          <p:spPr>
            <a:xfrm>
              <a:off x="1721775" y="1130775"/>
              <a:ext cx="416950" cy="10175"/>
            </a:xfrm>
            <a:custGeom>
              <a:rect b="b" l="l" r="r" t="t"/>
              <a:pathLst>
                <a:path extrusionOk="0" h="407" w="16678">
                  <a:moveTo>
                    <a:pt x="1" y="0"/>
                  </a:moveTo>
                  <a:lnTo>
                    <a:pt x="1" y="407"/>
                  </a:lnTo>
                  <a:lnTo>
                    <a:pt x="16678" y="407"/>
                  </a:lnTo>
                  <a:lnTo>
                    <a:pt x="16678"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127" name="Google Shape;127;p8"/>
            <p:cNvSpPr/>
            <p:nvPr/>
          </p:nvSpPr>
          <p:spPr>
            <a:xfrm>
              <a:off x="1721775" y="1217325"/>
              <a:ext cx="416950" cy="10200"/>
            </a:xfrm>
            <a:custGeom>
              <a:rect b="b" l="l" r="r" t="t"/>
              <a:pathLst>
                <a:path extrusionOk="0" h="408" w="16678">
                  <a:moveTo>
                    <a:pt x="1" y="0"/>
                  </a:moveTo>
                  <a:lnTo>
                    <a:pt x="1" y="407"/>
                  </a:lnTo>
                  <a:lnTo>
                    <a:pt x="16678" y="407"/>
                  </a:lnTo>
                  <a:lnTo>
                    <a:pt x="16678"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128" name="Google Shape;128;p8"/>
            <p:cNvSpPr/>
            <p:nvPr/>
          </p:nvSpPr>
          <p:spPr>
            <a:xfrm>
              <a:off x="1721775" y="1303875"/>
              <a:ext cx="416950" cy="10175"/>
            </a:xfrm>
            <a:custGeom>
              <a:rect b="b" l="l" r="r" t="t"/>
              <a:pathLst>
                <a:path extrusionOk="0" h="407" w="16678">
                  <a:moveTo>
                    <a:pt x="1" y="1"/>
                  </a:moveTo>
                  <a:lnTo>
                    <a:pt x="1" y="407"/>
                  </a:lnTo>
                  <a:lnTo>
                    <a:pt x="16678" y="407"/>
                  </a:lnTo>
                  <a:lnTo>
                    <a:pt x="16678" y="1"/>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129" name="Google Shape;129;p8"/>
            <p:cNvSpPr/>
            <p:nvPr/>
          </p:nvSpPr>
          <p:spPr>
            <a:xfrm>
              <a:off x="1721775" y="1390425"/>
              <a:ext cx="416950" cy="10200"/>
            </a:xfrm>
            <a:custGeom>
              <a:rect b="b" l="l" r="r" t="t"/>
              <a:pathLst>
                <a:path extrusionOk="0" h="408" w="16678">
                  <a:moveTo>
                    <a:pt x="1" y="0"/>
                  </a:moveTo>
                  <a:lnTo>
                    <a:pt x="1" y="408"/>
                  </a:lnTo>
                  <a:lnTo>
                    <a:pt x="16678" y="408"/>
                  </a:lnTo>
                  <a:lnTo>
                    <a:pt x="16678"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grpSp>
        <p:nvGrpSpPr>
          <p:cNvPr id="130" name="Google Shape;130;p8"/>
          <p:cNvGrpSpPr/>
          <p:nvPr/>
        </p:nvGrpSpPr>
        <p:grpSpPr>
          <a:xfrm>
            <a:off x="359151" y="1372918"/>
            <a:ext cx="816000" cy="1079300"/>
            <a:chOff x="1624275" y="796950"/>
            <a:chExt cx="612000" cy="809475"/>
          </a:xfrm>
        </p:grpSpPr>
        <p:sp>
          <p:nvSpPr>
            <p:cNvPr id="131" name="Google Shape;131;p8"/>
            <p:cNvSpPr/>
            <p:nvPr/>
          </p:nvSpPr>
          <p:spPr>
            <a:xfrm>
              <a:off x="1629350" y="802025"/>
              <a:ext cx="601850" cy="799325"/>
            </a:xfrm>
            <a:custGeom>
              <a:rect b="b" l="l" r="r" t="t"/>
              <a:pathLst>
                <a:path extrusionOk="0" h="31973" w="24074">
                  <a:moveTo>
                    <a:pt x="0" y="0"/>
                  </a:moveTo>
                  <a:lnTo>
                    <a:pt x="0" y="31973"/>
                  </a:lnTo>
                  <a:lnTo>
                    <a:pt x="24073" y="31973"/>
                  </a:lnTo>
                  <a:lnTo>
                    <a:pt x="24073" y="5787"/>
                  </a:lnTo>
                  <a:lnTo>
                    <a:pt x="1866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132" name="Google Shape;132;p8"/>
            <p:cNvSpPr/>
            <p:nvPr/>
          </p:nvSpPr>
          <p:spPr>
            <a:xfrm>
              <a:off x="1624275" y="796950"/>
              <a:ext cx="612000" cy="809475"/>
            </a:xfrm>
            <a:custGeom>
              <a:rect b="b" l="l" r="r" t="t"/>
              <a:pathLst>
                <a:path extrusionOk="0" h="32379" w="24480">
                  <a:moveTo>
                    <a:pt x="18776" y="406"/>
                  </a:moveTo>
                  <a:lnTo>
                    <a:pt x="24073" y="6070"/>
                  </a:lnTo>
                  <a:lnTo>
                    <a:pt x="24073" y="31973"/>
                  </a:lnTo>
                  <a:lnTo>
                    <a:pt x="406" y="31973"/>
                  </a:lnTo>
                  <a:lnTo>
                    <a:pt x="406" y="406"/>
                  </a:lnTo>
                  <a:close/>
                  <a:moveTo>
                    <a:pt x="0" y="0"/>
                  </a:moveTo>
                  <a:lnTo>
                    <a:pt x="0" y="32379"/>
                  </a:lnTo>
                  <a:lnTo>
                    <a:pt x="24480" y="32379"/>
                  </a:lnTo>
                  <a:lnTo>
                    <a:pt x="24480" y="5909"/>
                  </a:lnTo>
                  <a:lnTo>
                    <a:pt x="18952"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133" name="Google Shape;133;p8"/>
            <p:cNvSpPr/>
            <p:nvPr/>
          </p:nvSpPr>
          <p:spPr>
            <a:xfrm>
              <a:off x="2091050" y="799375"/>
              <a:ext cx="143275" cy="157375"/>
            </a:xfrm>
            <a:custGeom>
              <a:rect b="b" l="l" r="r" t="t"/>
              <a:pathLst>
                <a:path extrusionOk="0" h="6295" w="5731">
                  <a:moveTo>
                    <a:pt x="0" y="1"/>
                  </a:moveTo>
                  <a:lnTo>
                    <a:pt x="0" y="6295"/>
                  </a:lnTo>
                  <a:lnTo>
                    <a:pt x="5731" y="6295"/>
                  </a:lnTo>
                  <a:lnTo>
                    <a:pt x="5731" y="5889"/>
                  </a:lnTo>
                  <a:lnTo>
                    <a:pt x="407" y="5889"/>
                  </a:lnTo>
                  <a:lnTo>
                    <a:pt x="407" y="1"/>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134" name="Google Shape;134;p8"/>
            <p:cNvSpPr/>
            <p:nvPr/>
          </p:nvSpPr>
          <p:spPr>
            <a:xfrm>
              <a:off x="1721775" y="1130775"/>
              <a:ext cx="416950" cy="10175"/>
            </a:xfrm>
            <a:custGeom>
              <a:rect b="b" l="l" r="r" t="t"/>
              <a:pathLst>
                <a:path extrusionOk="0" h="407" w="16678">
                  <a:moveTo>
                    <a:pt x="1" y="0"/>
                  </a:moveTo>
                  <a:lnTo>
                    <a:pt x="1" y="407"/>
                  </a:lnTo>
                  <a:lnTo>
                    <a:pt x="16678" y="407"/>
                  </a:lnTo>
                  <a:lnTo>
                    <a:pt x="16678"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135" name="Google Shape;135;p8"/>
            <p:cNvSpPr/>
            <p:nvPr/>
          </p:nvSpPr>
          <p:spPr>
            <a:xfrm>
              <a:off x="1721775" y="1217325"/>
              <a:ext cx="416950" cy="10200"/>
            </a:xfrm>
            <a:custGeom>
              <a:rect b="b" l="l" r="r" t="t"/>
              <a:pathLst>
                <a:path extrusionOk="0" h="408" w="16678">
                  <a:moveTo>
                    <a:pt x="1" y="0"/>
                  </a:moveTo>
                  <a:lnTo>
                    <a:pt x="1" y="407"/>
                  </a:lnTo>
                  <a:lnTo>
                    <a:pt x="16678" y="407"/>
                  </a:lnTo>
                  <a:lnTo>
                    <a:pt x="16678"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136" name="Google Shape;136;p8"/>
            <p:cNvSpPr/>
            <p:nvPr/>
          </p:nvSpPr>
          <p:spPr>
            <a:xfrm>
              <a:off x="1721775" y="1303875"/>
              <a:ext cx="416950" cy="10175"/>
            </a:xfrm>
            <a:custGeom>
              <a:rect b="b" l="l" r="r" t="t"/>
              <a:pathLst>
                <a:path extrusionOk="0" h="407" w="16678">
                  <a:moveTo>
                    <a:pt x="1" y="1"/>
                  </a:moveTo>
                  <a:lnTo>
                    <a:pt x="1" y="407"/>
                  </a:lnTo>
                  <a:lnTo>
                    <a:pt x="16678" y="407"/>
                  </a:lnTo>
                  <a:lnTo>
                    <a:pt x="16678" y="1"/>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137" name="Google Shape;137;p8"/>
            <p:cNvSpPr/>
            <p:nvPr/>
          </p:nvSpPr>
          <p:spPr>
            <a:xfrm>
              <a:off x="1721775" y="1390425"/>
              <a:ext cx="416950" cy="10200"/>
            </a:xfrm>
            <a:custGeom>
              <a:rect b="b" l="l" r="r" t="t"/>
              <a:pathLst>
                <a:path extrusionOk="0" h="408" w="16678">
                  <a:moveTo>
                    <a:pt x="1" y="0"/>
                  </a:moveTo>
                  <a:lnTo>
                    <a:pt x="1" y="408"/>
                  </a:lnTo>
                  <a:lnTo>
                    <a:pt x="16678" y="408"/>
                  </a:lnTo>
                  <a:lnTo>
                    <a:pt x="16678"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grpSp>
        <p:nvGrpSpPr>
          <p:cNvPr id="138" name="Google Shape;138;p8"/>
          <p:cNvGrpSpPr/>
          <p:nvPr/>
        </p:nvGrpSpPr>
        <p:grpSpPr>
          <a:xfrm>
            <a:off x="553789" y="2930122"/>
            <a:ext cx="895777" cy="754001"/>
            <a:chOff x="1743325" y="1842325"/>
            <a:chExt cx="908250" cy="764500"/>
          </a:xfrm>
        </p:grpSpPr>
        <p:sp>
          <p:nvSpPr>
            <p:cNvPr id="139" name="Google Shape;139;p8"/>
            <p:cNvSpPr/>
            <p:nvPr/>
          </p:nvSpPr>
          <p:spPr>
            <a:xfrm>
              <a:off x="1752000" y="1851000"/>
              <a:ext cx="865450" cy="746775"/>
            </a:xfrm>
            <a:custGeom>
              <a:rect b="b" l="l" r="r" t="t"/>
              <a:pathLst>
                <a:path extrusionOk="0" h="29871" w="34618">
                  <a:moveTo>
                    <a:pt x="2103" y="0"/>
                  </a:moveTo>
                  <a:cubicBezTo>
                    <a:pt x="942" y="0"/>
                    <a:pt x="1" y="942"/>
                    <a:pt x="1" y="2103"/>
                  </a:cubicBezTo>
                  <a:lnTo>
                    <a:pt x="1" y="27768"/>
                  </a:lnTo>
                  <a:cubicBezTo>
                    <a:pt x="1" y="28930"/>
                    <a:pt x="942" y="29871"/>
                    <a:pt x="2103" y="29871"/>
                  </a:cubicBezTo>
                  <a:lnTo>
                    <a:pt x="32514" y="29871"/>
                  </a:lnTo>
                  <a:cubicBezTo>
                    <a:pt x="33675" y="29871"/>
                    <a:pt x="34617" y="28930"/>
                    <a:pt x="34617" y="27768"/>
                  </a:cubicBezTo>
                  <a:lnTo>
                    <a:pt x="34617" y="5647"/>
                  </a:lnTo>
                  <a:cubicBezTo>
                    <a:pt x="34617" y="4486"/>
                    <a:pt x="33675" y="3545"/>
                    <a:pt x="32514" y="3545"/>
                  </a:cubicBezTo>
                  <a:lnTo>
                    <a:pt x="15346" y="3545"/>
                  </a:lnTo>
                  <a:cubicBezTo>
                    <a:pt x="15346" y="3545"/>
                    <a:pt x="14079" y="2195"/>
                    <a:pt x="13201" y="1268"/>
                  </a:cubicBezTo>
                  <a:cubicBezTo>
                    <a:pt x="12663" y="701"/>
                    <a:pt x="11853" y="37"/>
                    <a:pt x="11070" y="37"/>
                  </a:cubicBezTo>
                  <a:lnTo>
                    <a:pt x="210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140" name="Google Shape;140;p8"/>
            <p:cNvSpPr/>
            <p:nvPr/>
          </p:nvSpPr>
          <p:spPr>
            <a:xfrm>
              <a:off x="1743325" y="1842325"/>
              <a:ext cx="882775" cy="764150"/>
            </a:xfrm>
            <a:custGeom>
              <a:rect b="b" l="l" r="r" t="t"/>
              <a:pathLst>
                <a:path extrusionOk="0" h="30566" w="35311">
                  <a:moveTo>
                    <a:pt x="2449" y="695"/>
                  </a:moveTo>
                  <a:lnTo>
                    <a:pt x="11417" y="731"/>
                  </a:lnTo>
                  <a:cubicBezTo>
                    <a:pt x="12125" y="731"/>
                    <a:pt x="12898" y="1435"/>
                    <a:pt x="13296" y="1854"/>
                  </a:cubicBezTo>
                  <a:cubicBezTo>
                    <a:pt x="14173" y="2781"/>
                    <a:pt x="15441" y="4129"/>
                    <a:pt x="15441" y="4129"/>
                  </a:cubicBezTo>
                  <a:cubicBezTo>
                    <a:pt x="15506" y="4199"/>
                    <a:pt x="15598" y="4238"/>
                    <a:pt x="15693" y="4238"/>
                  </a:cubicBezTo>
                  <a:lnTo>
                    <a:pt x="32861" y="4238"/>
                  </a:lnTo>
                  <a:cubicBezTo>
                    <a:pt x="33830" y="4238"/>
                    <a:pt x="34617" y="5026"/>
                    <a:pt x="34617" y="5994"/>
                  </a:cubicBezTo>
                  <a:lnTo>
                    <a:pt x="34617" y="28116"/>
                  </a:lnTo>
                  <a:cubicBezTo>
                    <a:pt x="34617" y="29083"/>
                    <a:pt x="33830" y="29871"/>
                    <a:pt x="32861" y="29871"/>
                  </a:cubicBezTo>
                  <a:lnTo>
                    <a:pt x="2450" y="29871"/>
                  </a:lnTo>
                  <a:cubicBezTo>
                    <a:pt x="1482" y="29871"/>
                    <a:pt x="694" y="29083"/>
                    <a:pt x="694" y="28116"/>
                  </a:cubicBezTo>
                  <a:lnTo>
                    <a:pt x="694" y="2450"/>
                  </a:lnTo>
                  <a:cubicBezTo>
                    <a:pt x="694" y="1482"/>
                    <a:pt x="1482" y="695"/>
                    <a:pt x="2449" y="695"/>
                  </a:cubicBezTo>
                  <a:close/>
                  <a:moveTo>
                    <a:pt x="2450" y="0"/>
                  </a:moveTo>
                  <a:cubicBezTo>
                    <a:pt x="1099" y="0"/>
                    <a:pt x="0" y="1100"/>
                    <a:pt x="0" y="2450"/>
                  </a:cubicBezTo>
                  <a:lnTo>
                    <a:pt x="0" y="28116"/>
                  </a:lnTo>
                  <a:cubicBezTo>
                    <a:pt x="0" y="29466"/>
                    <a:pt x="1099" y="30565"/>
                    <a:pt x="2450" y="30565"/>
                  </a:cubicBezTo>
                  <a:lnTo>
                    <a:pt x="32861" y="30565"/>
                  </a:lnTo>
                  <a:cubicBezTo>
                    <a:pt x="34213" y="30565"/>
                    <a:pt x="35311" y="29466"/>
                    <a:pt x="35311" y="28116"/>
                  </a:cubicBezTo>
                  <a:lnTo>
                    <a:pt x="35311" y="5995"/>
                  </a:lnTo>
                  <a:cubicBezTo>
                    <a:pt x="35311" y="4643"/>
                    <a:pt x="34213" y="3544"/>
                    <a:pt x="32861" y="3544"/>
                  </a:cubicBezTo>
                  <a:lnTo>
                    <a:pt x="15844" y="3544"/>
                  </a:lnTo>
                  <a:cubicBezTo>
                    <a:pt x="15524" y="3205"/>
                    <a:pt x="14528" y="2146"/>
                    <a:pt x="13800" y="1377"/>
                  </a:cubicBezTo>
                  <a:cubicBezTo>
                    <a:pt x="13221" y="766"/>
                    <a:pt x="12337" y="37"/>
                    <a:pt x="11418" y="37"/>
                  </a:cubicBezTo>
                  <a:lnTo>
                    <a:pt x="2450" y="0"/>
                  </a:lnTo>
                  <a:close/>
                </a:path>
              </a:pathLst>
            </a:custGeom>
            <a:solidFill>
              <a:srgbClr val="2E31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141" name="Google Shape;141;p8"/>
            <p:cNvSpPr/>
            <p:nvPr/>
          </p:nvSpPr>
          <p:spPr>
            <a:xfrm>
              <a:off x="1752000" y="2003025"/>
              <a:ext cx="890900" cy="595125"/>
            </a:xfrm>
            <a:custGeom>
              <a:rect b="b" l="l" r="r" t="t"/>
              <a:pathLst>
                <a:path extrusionOk="0" h="23805" w="35636">
                  <a:moveTo>
                    <a:pt x="14907" y="0"/>
                  </a:moveTo>
                  <a:cubicBezTo>
                    <a:pt x="14296" y="0"/>
                    <a:pt x="13718" y="270"/>
                    <a:pt x="13328" y="740"/>
                  </a:cubicBezTo>
                  <a:cubicBezTo>
                    <a:pt x="12627" y="1584"/>
                    <a:pt x="11642" y="2840"/>
                    <a:pt x="11642" y="2840"/>
                  </a:cubicBezTo>
                  <a:lnTo>
                    <a:pt x="1" y="2840"/>
                  </a:lnTo>
                  <a:lnTo>
                    <a:pt x="1" y="21750"/>
                  </a:lnTo>
                  <a:cubicBezTo>
                    <a:pt x="1" y="22876"/>
                    <a:pt x="914" y="23790"/>
                    <a:pt x="2041" y="23791"/>
                  </a:cubicBezTo>
                  <a:lnTo>
                    <a:pt x="33746" y="23805"/>
                  </a:lnTo>
                  <a:cubicBezTo>
                    <a:pt x="34790" y="23805"/>
                    <a:pt x="35636" y="22958"/>
                    <a:pt x="35636" y="21914"/>
                  </a:cubicBezTo>
                  <a:lnTo>
                    <a:pt x="35636" y="1627"/>
                  </a:lnTo>
                  <a:cubicBezTo>
                    <a:pt x="35636" y="729"/>
                    <a:pt x="34909" y="0"/>
                    <a:pt x="3401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142" name="Google Shape;142;p8"/>
            <p:cNvSpPr/>
            <p:nvPr/>
          </p:nvSpPr>
          <p:spPr>
            <a:xfrm>
              <a:off x="1743325" y="1994350"/>
              <a:ext cx="908250" cy="612475"/>
            </a:xfrm>
            <a:custGeom>
              <a:rect b="b" l="l" r="r" t="t"/>
              <a:pathLst>
                <a:path extrusionOk="0" h="24499" w="36330">
                  <a:moveTo>
                    <a:pt x="34357" y="695"/>
                  </a:moveTo>
                  <a:cubicBezTo>
                    <a:pt x="35062" y="695"/>
                    <a:pt x="35636" y="1269"/>
                    <a:pt x="35636" y="1974"/>
                  </a:cubicBezTo>
                  <a:lnTo>
                    <a:pt x="35636" y="22261"/>
                  </a:lnTo>
                  <a:cubicBezTo>
                    <a:pt x="35636" y="22674"/>
                    <a:pt x="35475" y="23061"/>
                    <a:pt x="35183" y="23352"/>
                  </a:cubicBezTo>
                  <a:cubicBezTo>
                    <a:pt x="34892" y="23643"/>
                    <a:pt x="34505" y="23804"/>
                    <a:pt x="34093" y="23804"/>
                  </a:cubicBezTo>
                  <a:lnTo>
                    <a:pt x="2388" y="23790"/>
                  </a:lnTo>
                  <a:cubicBezTo>
                    <a:pt x="1454" y="23790"/>
                    <a:pt x="694" y="23030"/>
                    <a:pt x="694" y="22097"/>
                  </a:cubicBezTo>
                  <a:lnTo>
                    <a:pt x="694" y="3535"/>
                  </a:lnTo>
                  <a:lnTo>
                    <a:pt x="11989" y="3535"/>
                  </a:lnTo>
                  <a:cubicBezTo>
                    <a:pt x="12096" y="3535"/>
                    <a:pt x="12197" y="3486"/>
                    <a:pt x="12263" y="3402"/>
                  </a:cubicBezTo>
                  <a:cubicBezTo>
                    <a:pt x="12263" y="3401"/>
                    <a:pt x="13244" y="2149"/>
                    <a:pt x="13941" y="1310"/>
                  </a:cubicBezTo>
                  <a:cubicBezTo>
                    <a:pt x="14265" y="919"/>
                    <a:pt x="14744" y="695"/>
                    <a:pt x="15254" y="695"/>
                  </a:cubicBezTo>
                  <a:close/>
                  <a:moveTo>
                    <a:pt x="15254" y="1"/>
                  </a:moveTo>
                  <a:cubicBezTo>
                    <a:pt x="14536" y="1"/>
                    <a:pt x="13863" y="317"/>
                    <a:pt x="13407" y="866"/>
                  </a:cubicBezTo>
                  <a:cubicBezTo>
                    <a:pt x="12842" y="1547"/>
                    <a:pt x="12093" y="2495"/>
                    <a:pt x="11820" y="2840"/>
                  </a:cubicBezTo>
                  <a:lnTo>
                    <a:pt x="348" y="2840"/>
                  </a:lnTo>
                  <a:cubicBezTo>
                    <a:pt x="155" y="2840"/>
                    <a:pt x="0" y="2996"/>
                    <a:pt x="0" y="3187"/>
                  </a:cubicBezTo>
                  <a:lnTo>
                    <a:pt x="0" y="22097"/>
                  </a:lnTo>
                  <a:cubicBezTo>
                    <a:pt x="0" y="23413"/>
                    <a:pt x="1071" y="24484"/>
                    <a:pt x="2388" y="24484"/>
                  </a:cubicBezTo>
                  <a:lnTo>
                    <a:pt x="34093" y="24498"/>
                  </a:lnTo>
                  <a:cubicBezTo>
                    <a:pt x="34690" y="24498"/>
                    <a:pt x="35253" y="24265"/>
                    <a:pt x="35675" y="23843"/>
                  </a:cubicBezTo>
                  <a:cubicBezTo>
                    <a:pt x="36097" y="23421"/>
                    <a:pt x="36330" y="22859"/>
                    <a:pt x="36330" y="22261"/>
                  </a:cubicBezTo>
                  <a:lnTo>
                    <a:pt x="36330" y="1974"/>
                  </a:lnTo>
                  <a:cubicBezTo>
                    <a:pt x="36330" y="885"/>
                    <a:pt x="35445" y="1"/>
                    <a:pt x="34357" y="1"/>
                  </a:cubicBezTo>
                  <a:close/>
                </a:path>
              </a:pathLst>
            </a:custGeom>
            <a:solidFill>
              <a:srgbClr val="2E31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grpSp>
        <p:nvGrpSpPr>
          <p:cNvPr id="143" name="Google Shape;143;p8"/>
          <p:cNvGrpSpPr/>
          <p:nvPr/>
        </p:nvGrpSpPr>
        <p:grpSpPr>
          <a:xfrm>
            <a:off x="512106" y="5760989"/>
            <a:ext cx="895777" cy="754001"/>
            <a:chOff x="1743325" y="1842325"/>
            <a:chExt cx="908250" cy="764500"/>
          </a:xfrm>
        </p:grpSpPr>
        <p:sp>
          <p:nvSpPr>
            <p:cNvPr id="144" name="Google Shape;144;p8"/>
            <p:cNvSpPr/>
            <p:nvPr/>
          </p:nvSpPr>
          <p:spPr>
            <a:xfrm>
              <a:off x="1752000" y="1851000"/>
              <a:ext cx="865450" cy="746775"/>
            </a:xfrm>
            <a:custGeom>
              <a:rect b="b" l="l" r="r" t="t"/>
              <a:pathLst>
                <a:path extrusionOk="0" h="29871" w="34618">
                  <a:moveTo>
                    <a:pt x="2103" y="0"/>
                  </a:moveTo>
                  <a:cubicBezTo>
                    <a:pt x="942" y="0"/>
                    <a:pt x="1" y="942"/>
                    <a:pt x="1" y="2103"/>
                  </a:cubicBezTo>
                  <a:lnTo>
                    <a:pt x="1" y="27768"/>
                  </a:lnTo>
                  <a:cubicBezTo>
                    <a:pt x="1" y="28930"/>
                    <a:pt x="942" y="29871"/>
                    <a:pt x="2103" y="29871"/>
                  </a:cubicBezTo>
                  <a:lnTo>
                    <a:pt x="32514" y="29871"/>
                  </a:lnTo>
                  <a:cubicBezTo>
                    <a:pt x="33675" y="29871"/>
                    <a:pt x="34617" y="28930"/>
                    <a:pt x="34617" y="27768"/>
                  </a:cubicBezTo>
                  <a:lnTo>
                    <a:pt x="34617" y="5647"/>
                  </a:lnTo>
                  <a:cubicBezTo>
                    <a:pt x="34617" y="4486"/>
                    <a:pt x="33675" y="3545"/>
                    <a:pt x="32514" y="3545"/>
                  </a:cubicBezTo>
                  <a:lnTo>
                    <a:pt x="15346" y="3545"/>
                  </a:lnTo>
                  <a:cubicBezTo>
                    <a:pt x="15346" y="3545"/>
                    <a:pt x="14079" y="2195"/>
                    <a:pt x="13201" y="1268"/>
                  </a:cubicBezTo>
                  <a:cubicBezTo>
                    <a:pt x="12663" y="701"/>
                    <a:pt x="11853" y="37"/>
                    <a:pt x="11070" y="37"/>
                  </a:cubicBezTo>
                  <a:lnTo>
                    <a:pt x="210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145" name="Google Shape;145;p8"/>
            <p:cNvSpPr/>
            <p:nvPr/>
          </p:nvSpPr>
          <p:spPr>
            <a:xfrm>
              <a:off x="1743325" y="1842325"/>
              <a:ext cx="882775" cy="764150"/>
            </a:xfrm>
            <a:custGeom>
              <a:rect b="b" l="l" r="r" t="t"/>
              <a:pathLst>
                <a:path extrusionOk="0" h="30566" w="35311">
                  <a:moveTo>
                    <a:pt x="2449" y="695"/>
                  </a:moveTo>
                  <a:lnTo>
                    <a:pt x="11417" y="731"/>
                  </a:lnTo>
                  <a:cubicBezTo>
                    <a:pt x="12125" y="731"/>
                    <a:pt x="12898" y="1435"/>
                    <a:pt x="13296" y="1854"/>
                  </a:cubicBezTo>
                  <a:cubicBezTo>
                    <a:pt x="14173" y="2781"/>
                    <a:pt x="15441" y="4129"/>
                    <a:pt x="15441" y="4129"/>
                  </a:cubicBezTo>
                  <a:cubicBezTo>
                    <a:pt x="15506" y="4199"/>
                    <a:pt x="15598" y="4238"/>
                    <a:pt x="15693" y="4238"/>
                  </a:cubicBezTo>
                  <a:lnTo>
                    <a:pt x="32861" y="4238"/>
                  </a:lnTo>
                  <a:cubicBezTo>
                    <a:pt x="33830" y="4238"/>
                    <a:pt x="34617" y="5026"/>
                    <a:pt x="34617" y="5994"/>
                  </a:cubicBezTo>
                  <a:lnTo>
                    <a:pt x="34617" y="28116"/>
                  </a:lnTo>
                  <a:cubicBezTo>
                    <a:pt x="34617" y="29083"/>
                    <a:pt x="33830" y="29871"/>
                    <a:pt x="32861" y="29871"/>
                  </a:cubicBezTo>
                  <a:lnTo>
                    <a:pt x="2450" y="29871"/>
                  </a:lnTo>
                  <a:cubicBezTo>
                    <a:pt x="1482" y="29871"/>
                    <a:pt x="694" y="29083"/>
                    <a:pt x="694" y="28116"/>
                  </a:cubicBezTo>
                  <a:lnTo>
                    <a:pt x="694" y="2450"/>
                  </a:lnTo>
                  <a:cubicBezTo>
                    <a:pt x="694" y="1482"/>
                    <a:pt x="1482" y="695"/>
                    <a:pt x="2449" y="695"/>
                  </a:cubicBezTo>
                  <a:close/>
                  <a:moveTo>
                    <a:pt x="2450" y="0"/>
                  </a:moveTo>
                  <a:cubicBezTo>
                    <a:pt x="1099" y="0"/>
                    <a:pt x="0" y="1100"/>
                    <a:pt x="0" y="2450"/>
                  </a:cubicBezTo>
                  <a:lnTo>
                    <a:pt x="0" y="28116"/>
                  </a:lnTo>
                  <a:cubicBezTo>
                    <a:pt x="0" y="29466"/>
                    <a:pt x="1099" y="30565"/>
                    <a:pt x="2450" y="30565"/>
                  </a:cubicBezTo>
                  <a:lnTo>
                    <a:pt x="32861" y="30565"/>
                  </a:lnTo>
                  <a:cubicBezTo>
                    <a:pt x="34213" y="30565"/>
                    <a:pt x="35311" y="29466"/>
                    <a:pt x="35311" y="28116"/>
                  </a:cubicBezTo>
                  <a:lnTo>
                    <a:pt x="35311" y="5995"/>
                  </a:lnTo>
                  <a:cubicBezTo>
                    <a:pt x="35311" y="4643"/>
                    <a:pt x="34213" y="3544"/>
                    <a:pt x="32861" y="3544"/>
                  </a:cubicBezTo>
                  <a:lnTo>
                    <a:pt x="15844" y="3544"/>
                  </a:lnTo>
                  <a:cubicBezTo>
                    <a:pt x="15524" y="3205"/>
                    <a:pt x="14528" y="2146"/>
                    <a:pt x="13800" y="1377"/>
                  </a:cubicBezTo>
                  <a:cubicBezTo>
                    <a:pt x="13221" y="766"/>
                    <a:pt x="12337" y="37"/>
                    <a:pt x="11418" y="37"/>
                  </a:cubicBezTo>
                  <a:lnTo>
                    <a:pt x="2450" y="0"/>
                  </a:lnTo>
                  <a:close/>
                </a:path>
              </a:pathLst>
            </a:custGeom>
            <a:solidFill>
              <a:srgbClr val="2E31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146" name="Google Shape;146;p8"/>
            <p:cNvSpPr/>
            <p:nvPr/>
          </p:nvSpPr>
          <p:spPr>
            <a:xfrm>
              <a:off x="1752000" y="2003025"/>
              <a:ext cx="890900" cy="595125"/>
            </a:xfrm>
            <a:custGeom>
              <a:rect b="b" l="l" r="r" t="t"/>
              <a:pathLst>
                <a:path extrusionOk="0" h="23805" w="35636">
                  <a:moveTo>
                    <a:pt x="14907" y="0"/>
                  </a:moveTo>
                  <a:cubicBezTo>
                    <a:pt x="14296" y="0"/>
                    <a:pt x="13718" y="270"/>
                    <a:pt x="13328" y="740"/>
                  </a:cubicBezTo>
                  <a:cubicBezTo>
                    <a:pt x="12627" y="1584"/>
                    <a:pt x="11642" y="2840"/>
                    <a:pt x="11642" y="2840"/>
                  </a:cubicBezTo>
                  <a:lnTo>
                    <a:pt x="1" y="2840"/>
                  </a:lnTo>
                  <a:lnTo>
                    <a:pt x="1" y="21750"/>
                  </a:lnTo>
                  <a:cubicBezTo>
                    <a:pt x="1" y="22876"/>
                    <a:pt x="914" y="23790"/>
                    <a:pt x="2041" y="23791"/>
                  </a:cubicBezTo>
                  <a:lnTo>
                    <a:pt x="33746" y="23805"/>
                  </a:lnTo>
                  <a:cubicBezTo>
                    <a:pt x="34790" y="23805"/>
                    <a:pt x="35636" y="22958"/>
                    <a:pt x="35636" y="21914"/>
                  </a:cubicBezTo>
                  <a:lnTo>
                    <a:pt x="35636" y="1627"/>
                  </a:lnTo>
                  <a:cubicBezTo>
                    <a:pt x="35636" y="729"/>
                    <a:pt x="34909" y="0"/>
                    <a:pt x="3401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147" name="Google Shape;147;p8"/>
            <p:cNvSpPr/>
            <p:nvPr/>
          </p:nvSpPr>
          <p:spPr>
            <a:xfrm>
              <a:off x="1743325" y="1994350"/>
              <a:ext cx="908250" cy="612475"/>
            </a:xfrm>
            <a:custGeom>
              <a:rect b="b" l="l" r="r" t="t"/>
              <a:pathLst>
                <a:path extrusionOk="0" h="24499" w="36330">
                  <a:moveTo>
                    <a:pt x="34357" y="695"/>
                  </a:moveTo>
                  <a:cubicBezTo>
                    <a:pt x="35062" y="695"/>
                    <a:pt x="35636" y="1269"/>
                    <a:pt x="35636" y="1974"/>
                  </a:cubicBezTo>
                  <a:lnTo>
                    <a:pt x="35636" y="22261"/>
                  </a:lnTo>
                  <a:cubicBezTo>
                    <a:pt x="35636" y="22674"/>
                    <a:pt x="35475" y="23061"/>
                    <a:pt x="35183" y="23352"/>
                  </a:cubicBezTo>
                  <a:cubicBezTo>
                    <a:pt x="34892" y="23643"/>
                    <a:pt x="34505" y="23804"/>
                    <a:pt x="34093" y="23804"/>
                  </a:cubicBezTo>
                  <a:lnTo>
                    <a:pt x="2388" y="23790"/>
                  </a:lnTo>
                  <a:cubicBezTo>
                    <a:pt x="1454" y="23790"/>
                    <a:pt x="694" y="23030"/>
                    <a:pt x="694" y="22097"/>
                  </a:cubicBezTo>
                  <a:lnTo>
                    <a:pt x="694" y="3535"/>
                  </a:lnTo>
                  <a:lnTo>
                    <a:pt x="11989" y="3535"/>
                  </a:lnTo>
                  <a:cubicBezTo>
                    <a:pt x="12096" y="3535"/>
                    <a:pt x="12197" y="3486"/>
                    <a:pt x="12263" y="3402"/>
                  </a:cubicBezTo>
                  <a:cubicBezTo>
                    <a:pt x="12263" y="3401"/>
                    <a:pt x="13244" y="2149"/>
                    <a:pt x="13941" y="1310"/>
                  </a:cubicBezTo>
                  <a:cubicBezTo>
                    <a:pt x="14265" y="919"/>
                    <a:pt x="14744" y="695"/>
                    <a:pt x="15254" y="695"/>
                  </a:cubicBezTo>
                  <a:close/>
                  <a:moveTo>
                    <a:pt x="15254" y="1"/>
                  </a:moveTo>
                  <a:cubicBezTo>
                    <a:pt x="14536" y="1"/>
                    <a:pt x="13863" y="317"/>
                    <a:pt x="13407" y="866"/>
                  </a:cubicBezTo>
                  <a:cubicBezTo>
                    <a:pt x="12842" y="1547"/>
                    <a:pt x="12093" y="2495"/>
                    <a:pt x="11820" y="2840"/>
                  </a:cubicBezTo>
                  <a:lnTo>
                    <a:pt x="348" y="2840"/>
                  </a:lnTo>
                  <a:cubicBezTo>
                    <a:pt x="155" y="2840"/>
                    <a:pt x="0" y="2996"/>
                    <a:pt x="0" y="3187"/>
                  </a:cubicBezTo>
                  <a:lnTo>
                    <a:pt x="0" y="22097"/>
                  </a:lnTo>
                  <a:cubicBezTo>
                    <a:pt x="0" y="23413"/>
                    <a:pt x="1071" y="24484"/>
                    <a:pt x="2388" y="24484"/>
                  </a:cubicBezTo>
                  <a:lnTo>
                    <a:pt x="34093" y="24498"/>
                  </a:lnTo>
                  <a:cubicBezTo>
                    <a:pt x="34690" y="24498"/>
                    <a:pt x="35253" y="24265"/>
                    <a:pt x="35675" y="23843"/>
                  </a:cubicBezTo>
                  <a:cubicBezTo>
                    <a:pt x="36097" y="23421"/>
                    <a:pt x="36330" y="22859"/>
                    <a:pt x="36330" y="22261"/>
                  </a:cubicBezTo>
                  <a:lnTo>
                    <a:pt x="36330" y="1974"/>
                  </a:lnTo>
                  <a:cubicBezTo>
                    <a:pt x="36330" y="885"/>
                    <a:pt x="35445" y="1"/>
                    <a:pt x="34357" y="1"/>
                  </a:cubicBezTo>
                  <a:close/>
                </a:path>
              </a:pathLst>
            </a:custGeom>
            <a:solidFill>
              <a:srgbClr val="2E31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grpSp>
        <p:nvGrpSpPr>
          <p:cNvPr id="148" name="Google Shape;148;p8"/>
          <p:cNvGrpSpPr/>
          <p:nvPr/>
        </p:nvGrpSpPr>
        <p:grpSpPr>
          <a:xfrm>
            <a:off x="3855332" y="851184"/>
            <a:ext cx="5816468" cy="4427816"/>
            <a:chOff x="4295774" y="701913"/>
            <a:chExt cx="4362351" cy="3320862"/>
          </a:xfrm>
        </p:grpSpPr>
        <p:grpSp>
          <p:nvGrpSpPr>
            <p:cNvPr id="149" name="Google Shape;149;p8"/>
            <p:cNvGrpSpPr/>
            <p:nvPr/>
          </p:nvGrpSpPr>
          <p:grpSpPr>
            <a:xfrm>
              <a:off x="4295774" y="701925"/>
              <a:ext cx="4362351" cy="3320850"/>
              <a:chOff x="4295774" y="573225"/>
              <a:chExt cx="4362351" cy="3320850"/>
            </a:xfrm>
          </p:grpSpPr>
          <p:grpSp>
            <p:nvGrpSpPr>
              <p:cNvPr id="150" name="Google Shape;150;p8"/>
              <p:cNvGrpSpPr/>
              <p:nvPr/>
            </p:nvGrpSpPr>
            <p:grpSpPr>
              <a:xfrm>
                <a:off x="4295774" y="573225"/>
                <a:ext cx="4362337" cy="3320850"/>
                <a:chOff x="4190279" y="573225"/>
                <a:chExt cx="4233635" cy="3320850"/>
              </a:xfrm>
            </p:grpSpPr>
            <p:sp>
              <p:nvSpPr>
                <p:cNvPr id="151" name="Google Shape;151;p8"/>
                <p:cNvSpPr/>
                <p:nvPr/>
              </p:nvSpPr>
              <p:spPr>
                <a:xfrm>
                  <a:off x="4190279" y="573225"/>
                  <a:ext cx="4233300" cy="426900"/>
                </a:xfrm>
                <a:prstGeom prst="roundRect">
                  <a:avLst>
                    <a:gd fmla="val 26774" name="adj"/>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152" name="Google Shape;152;p8"/>
                <p:cNvSpPr/>
                <p:nvPr/>
              </p:nvSpPr>
              <p:spPr>
                <a:xfrm>
                  <a:off x="4192414" y="904875"/>
                  <a:ext cx="4231500" cy="29892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grpSp>
            <p:nvGrpSpPr>
              <p:cNvPr id="153" name="Google Shape;153;p8"/>
              <p:cNvGrpSpPr/>
              <p:nvPr/>
            </p:nvGrpSpPr>
            <p:grpSpPr>
              <a:xfrm>
                <a:off x="7842475" y="646225"/>
                <a:ext cx="706369" cy="198722"/>
                <a:chOff x="7438100" y="656825"/>
                <a:chExt cx="706369" cy="198722"/>
              </a:xfrm>
            </p:grpSpPr>
            <p:sp>
              <p:nvSpPr>
                <p:cNvPr id="154" name="Google Shape;154;p8"/>
                <p:cNvSpPr/>
                <p:nvPr/>
              </p:nvSpPr>
              <p:spPr>
                <a:xfrm>
                  <a:off x="7950645" y="661703"/>
                  <a:ext cx="188947" cy="188947"/>
                </a:xfrm>
                <a:custGeom>
                  <a:rect b="b" l="l" r="r" t="t"/>
                  <a:pathLst>
                    <a:path extrusionOk="0" h="9877" w="9877">
                      <a:moveTo>
                        <a:pt x="1" y="1"/>
                      </a:moveTo>
                      <a:lnTo>
                        <a:pt x="1" y="9876"/>
                      </a:lnTo>
                      <a:lnTo>
                        <a:pt x="9877" y="9876"/>
                      </a:lnTo>
                      <a:lnTo>
                        <a:pt x="9877"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155" name="Google Shape;155;p8"/>
                <p:cNvSpPr/>
                <p:nvPr/>
              </p:nvSpPr>
              <p:spPr>
                <a:xfrm>
                  <a:off x="7945766" y="656825"/>
                  <a:ext cx="198703" cy="198722"/>
                </a:xfrm>
                <a:custGeom>
                  <a:rect b="b" l="l" r="r" t="t"/>
                  <a:pathLst>
                    <a:path extrusionOk="0" h="10388" w="10387">
                      <a:moveTo>
                        <a:pt x="9877" y="511"/>
                      </a:moveTo>
                      <a:lnTo>
                        <a:pt x="9877" y="9876"/>
                      </a:lnTo>
                      <a:lnTo>
                        <a:pt x="511" y="9876"/>
                      </a:lnTo>
                      <a:lnTo>
                        <a:pt x="511" y="511"/>
                      </a:lnTo>
                      <a:close/>
                      <a:moveTo>
                        <a:pt x="256" y="0"/>
                      </a:moveTo>
                      <a:cubicBezTo>
                        <a:pt x="115" y="0"/>
                        <a:pt x="1" y="115"/>
                        <a:pt x="1" y="256"/>
                      </a:cubicBezTo>
                      <a:lnTo>
                        <a:pt x="1" y="10131"/>
                      </a:lnTo>
                      <a:cubicBezTo>
                        <a:pt x="1" y="10273"/>
                        <a:pt x="115" y="10388"/>
                        <a:pt x="256" y="10388"/>
                      </a:cubicBezTo>
                      <a:lnTo>
                        <a:pt x="10132" y="10388"/>
                      </a:lnTo>
                      <a:cubicBezTo>
                        <a:pt x="10273" y="10388"/>
                        <a:pt x="10387" y="10273"/>
                        <a:pt x="10387" y="10131"/>
                      </a:cubicBezTo>
                      <a:lnTo>
                        <a:pt x="10387" y="256"/>
                      </a:lnTo>
                      <a:cubicBezTo>
                        <a:pt x="10387" y="114"/>
                        <a:pt x="10273" y="0"/>
                        <a:pt x="1013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156" name="Google Shape;156;p8"/>
                <p:cNvSpPr/>
                <p:nvPr/>
              </p:nvSpPr>
              <p:spPr>
                <a:xfrm>
                  <a:off x="8002201" y="714598"/>
                  <a:ext cx="85855" cy="83177"/>
                </a:xfrm>
                <a:custGeom>
                  <a:rect b="b" l="l" r="r" t="t"/>
                  <a:pathLst>
                    <a:path extrusionOk="0" h="4348" w="4488">
                      <a:moveTo>
                        <a:pt x="0" y="1"/>
                      </a:moveTo>
                      <a:lnTo>
                        <a:pt x="4488" y="4347"/>
                      </a:lnTo>
                    </a:path>
                  </a:pathLst>
                </a:custGeom>
                <a:solidFill>
                  <a:srgbClr val="F9EC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157" name="Google Shape;157;p8"/>
                <p:cNvSpPr/>
                <p:nvPr/>
              </p:nvSpPr>
              <p:spPr>
                <a:xfrm>
                  <a:off x="7996807" y="709720"/>
                  <a:ext cx="96645" cy="92934"/>
                </a:xfrm>
                <a:custGeom>
                  <a:rect b="b" l="l" r="r" t="t"/>
                  <a:pathLst>
                    <a:path extrusionOk="0" h="4858" w="5052">
                      <a:moveTo>
                        <a:pt x="283" y="1"/>
                      </a:moveTo>
                      <a:cubicBezTo>
                        <a:pt x="216" y="1"/>
                        <a:pt x="149" y="27"/>
                        <a:pt x="98" y="78"/>
                      </a:cubicBezTo>
                      <a:cubicBezTo>
                        <a:pt x="0" y="179"/>
                        <a:pt x="3" y="341"/>
                        <a:pt x="104" y="440"/>
                      </a:cubicBezTo>
                      <a:lnTo>
                        <a:pt x="4592" y="4785"/>
                      </a:lnTo>
                      <a:cubicBezTo>
                        <a:pt x="4642" y="4833"/>
                        <a:pt x="4706" y="4857"/>
                        <a:pt x="4770" y="4857"/>
                      </a:cubicBezTo>
                      <a:cubicBezTo>
                        <a:pt x="4837" y="4857"/>
                        <a:pt x="4903" y="4832"/>
                        <a:pt x="4954" y="4780"/>
                      </a:cubicBezTo>
                      <a:cubicBezTo>
                        <a:pt x="5051" y="4678"/>
                        <a:pt x="5048" y="4516"/>
                        <a:pt x="4947" y="4418"/>
                      </a:cubicBezTo>
                      <a:lnTo>
                        <a:pt x="460" y="72"/>
                      </a:lnTo>
                      <a:cubicBezTo>
                        <a:pt x="410" y="24"/>
                        <a:pt x="347" y="1"/>
                        <a:pt x="28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158" name="Google Shape;158;p8"/>
                <p:cNvSpPr/>
                <p:nvPr/>
              </p:nvSpPr>
              <p:spPr>
                <a:xfrm>
                  <a:off x="8002201" y="714598"/>
                  <a:ext cx="85855" cy="83177"/>
                </a:xfrm>
                <a:custGeom>
                  <a:rect b="b" l="l" r="r" t="t"/>
                  <a:pathLst>
                    <a:path extrusionOk="0" h="4348" w="4488">
                      <a:moveTo>
                        <a:pt x="4488" y="1"/>
                      </a:moveTo>
                      <a:lnTo>
                        <a:pt x="0" y="4347"/>
                      </a:lnTo>
                    </a:path>
                  </a:pathLst>
                </a:custGeom>
                <a:solidFill>
                  <a:srgbClr val="F9EC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159" name="Google Shape;159;p8"/>
                <p:cNvSpPr/>
                <p:nvPr/>
              </p:nvSpPr>
              <p:spPr>
                <a:xfrm>
                  <a:off x="7996807" y="709720"/>
                  <a:ext cx="96645" cy="92934"/>
                </a:xfrm>
                <a:custGeom>
                  <a:rect b="b" l="l" r="r" t="t"/>
                  <a:pathLst>
                    <a:path extrusionOk="0" h="4858" w="5052">
                      <a:moveTo>
                        <a:pt x="4769" y="1"/>
                      </a:moveTo>
                      <a:cubicBezTo>
                        <a:pt x="4706" y="1"/>
                        <a:pt x="4642" y="24"/>
                        <a:pt x="4592" y="72"/>
                      </a:cubicBezTo>
                      <a:lnTo>
                        <a:pt x="104" y="4418"/>
                      </a:lnTo>
                      <a:cubicBezTo>
                        <a:pt x="3" y="4517"/>
                        <a:pt x="0" y="4679"/>
                        <a:pt x="98" y="4780"/>
                      </a:cubicBezTo>
                      <a:cubicBezTo>
                        <a:pt x="149" y="4832"/>
                        <a:pt x="215" y="4857"/>
                        <a:pt x="282" y="4857"/>
                      </a:cubicBezTo>
                      <a:cubicBezTo>
                        <a:pt x="346" y="4857"/>
                        <a:pt x="411" y="4833"/>
                        <a:pt x="460" y="4785"/>
                      </a:cubicBezTo>
                      <a:lnTo>
                        <a:pt x="4947" y="440"/>
                      </a:lnTo>
                      <a:cubicBezTo>
                        <a:pt x="5048" y="341"/>
                        <a:pt x="5051" y="179"/>
                        <a:pt x="4954" y="78"/>
                      </a:cubicBezTo>
                      <a:cubicBezTo>
                        <a:pt x="4903" y="27"/>
                        <a:pt x="4836" y="1"/>
                        <a:pt x="476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160" name="Google Shape;160;p8"/>
                <p:cNvSpPr/>
                <p:nvPr/>
              </p:nvSpPr>
              <p:spPr>
                <a:xfrm>
                  <a:off x="7442978" y="661703"/>
                  <a:ext cx="188947" cy="188947"/>
                </a:xfrm>
                <a:custGeom>
                  <a:rect b="b" l="l" r="r" t="t"/>
                  <a:pathLst>
                    <a:path extrusionOk="0" h="9877" w="9877">
                      <a:moveTo>
                        <a:pt x="0" y="1"/>
                      </a:moveTo>
                      <a:lnTo>
                        <a:pt x="0" y="9876"/>
                      </a:lnTo>
                      <a:lnTo>
                        <a:pt x="9876" y="9876"/>
                      </a:lnTo>
                      <a:lnTo>
                        <a:pt x="9876"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161" name="Google Shape;161;p8"/>
                <p:cNvSpPr/>
                <p:nvPr/>
              </p:nvSpPr>
              <p:spPr>
                <a:xfrm>
                  <a:off x="7438100" y="656825"/>
                  <a:ext cx="198722" cy="198722"/>
                </a:xfrm>
                <a:custGeom>
                  <a:rect b="b" l="l" r="r" t="t"/>
                  <a:pathLst>
                    <a:path extrusionOk="0" h="10388" w="10388">
                      <a:moveTo>
                        <a:pt x="9876" y="511"/>
                      </a:moveTo>
                      <a:lnTo>
                        <a:pt x="9876" y="9876"/>
                      </a:lnTo>
                      <a:lnTo>
                        <a:pt x="511" y="9876"/>
                      </a:lnTo>
                      <a:lnTo>
                        <a:pt x="511" y="511"/>
                      </a:lnTo>
                      <a:close/>
                      <a:moveTo>
                        <a:pt x="255" y="0"/>
                      </a:moveTo>
                      <a:cubicBezTo>
                        <a:pt x="115" y="0"/>
                        <a:pt x="0" y="115"/>
                        <a:pt x="0" y="256"/>
                      </a:cubicBezTo>
                      <a:lnTo>
                        <a:pt x="0" y="10131"/>
                      </a:lnTo>
                      <a:cubicBezTo>
                        <a:pt x="0" y="10273"/>
                        <a:pt x="115" y="10388"/>
                        <a:pt x="255" y="10388"/>
                      </a:cubicBezTo>
                      <a:lnTo>
                        <a:pt x="10131" y="10388"/>
                      </a:lnTo>
                      <a:cubicBezTo>
                        <a:pt x="10272" y="10388"/>
                        <a:pt x="10387" y="10273"/>
                        <a:pt x="10387" y="10131"/>
                      </a:cubicBezTo>
                      <a:lnTo>
                        <a:pt x="10387" y="256"/>
                      </a:lnTo>
                      <a:cubicBezTo>
                        <a:pt x="10387" y="114"/>
                        <a:pt x="10272" y="0"/>
                        <a:pt x="101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162" name="Google Shape;162;p8"/>
                <p:cNvSpPr/>
                <p:nvPr/>
              </p:nvSpPr>
              <p:spPr>
                <a:xfrm>
                  <a:off x="7473989" y="801010"/>
                  <a:ext cx="126908" cy="9775"/>
                </a:xfrm>
                <a:custGeom>
                  <a:rect b="b" l="l" r="r" t="t"/>
                  <a:pathLst>
                    <a:path extrusionOk="0" h="511" w="6634">
                      <a:moveTo>
                        <a:pt x="257" y="0"/>
                      </a:moveTo>
                      <a:cubicBezTo>
                        <a:pt x="115" y="0"/>
                        <a:pt x="1" y="114"/>
                        <a:pt x="1" y="255"/>
                      </a:cubicBezTo>
                      <a:cubicBezTo>
                        <a:pt x="1" y="397"/>
                        <a:pt x="115" y="511"/>
                        <a:pt x="257" y="511"/>
                      </a:cubicBezTo>
                      <a:lnTo>
                        <a:pt x="6379" y="511"/>
                      </a:lnTo>
                      <a:cubicBezTo>
                        <a:pt x="6519" y="511"/>
                        <a:pt x="6634" y="397"/>
                        <a:pt x="6634" y="255"/>
                      </a:cubicBezTo>
                      <a:cubicBezTo>
                        <a:pt x="6634" y="114"/>
                        <a:pt x="6519" y="0"/>
                        <a:pt x="637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163" name="Google Shape;163;p8"/>
                <p:cNvSpPr/>
                <p:nvPr/>
              </p:nvSpPr>
              <p:spPr>
                <a:xfrm>
                  <a:off x="7697701" y="661703"/>
                  <a:ext cx="188947" cy="188947"/>
                </a:xfrm>
                <a:custGeom>
                  <a:rect b="b" l="l" r="r" t="t"/>
                  <a:pathLst>
                    <a:path extrusionOk="0" h="9877" w="9877">
                      <a:moveTo>
                        <a:pt x="0" y="1"/>
                      </a:moveTo>
                      <a:lnTo>
                        <a:pt x="0" y="9876"/>
                      </a:lnTo>
                      <a:lnTo>
                        <a:pt x="9876" y="9876"/>
                      </a:lnTo>
                      <a:lnTo>
                        <a:pt x="9876"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164" name="Google Shape;164;p8"/>
                <p:cNvSpPr/>
                <p:nvPr/>
              </p:nvSpPr>
              <p:spPr>
                <a:xfrm>
                  <a:off x="7692823" y="656825"/>
                  <a:ext cx="198703" cy="198722"/>
                </a:xfrm>
                <a:custGeom>
                  <a:rect b="b" l="l" r="r" t="t"/>
                  <a:pathLst>
                    <a:path extrusionOk="0" h="10388" w="10387">
                      <a:moveTo>
                        <a:pt x="9876" y="511"/>
                      </a:moveTo>
                      <a:lnTo>
                        <a:pt x="9876" y="9876"/>
                      </a:lnTo>
                      <a:lnTo>
                        <a:pt x="511" y="9876"/>
                      </a:lnTo>
                      <a:lnTo>
                        <a:pt x="511" y="511"/>
                      </a:lnTo>
                      <a:close/>
                      <a:moveTo>
                        <a:pt x="255" y="0"/>
                      </a:moveTo>
                      <a:cubicBezTo>
                        <a:pt x="114" y="0"/>
                        <a:pt x="0" y="115"/>
                        <a:pt x="0" y="256"/>
                      </a:cubicBezTo>
                      <a:lnTo>
                        <a:pt x="0" y="10131"/>
                      </a:lnTo>
                      <a:cubicBezTo>
                        <a:pt x="0" y="10273"/>
                        <a:pt x="114" y="10388"/>
                        <a:pt x="255" y="10388"/>
                      </a:cubicBezTo>
                      <a:lnTo>
                        <a:pt x="10131" y="10388"/>
                      </a:lnTo>
                      <a:cubicBezTo>
                        <a:pt x="10272" y="10388"/>
                        <a:pt x="10386" y="10273"/>
                        <a:pt x="10386" y="10131"/>
                      </a:cubicBezTo>
                      <a:lnTo>
                        <a:pt x="10386" y="256"/>
                      </a:lnTo>
                      <a:cubicBezTo>
                        <a:pt x="10386" y="114"/>
                        <a:pt x="10272" y="0"/>
                        <a:pt x="101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165" name="Google Shape;165;p8"/>
                <p:cNvSpPr/>
                <p:nvPr/>
              </p:nvSpPr>
              <p:spPr>
                <a:xfrm>
                  <a:off x="7733743" y="703790"/>
                  <a:ext cx="116865" cy="104794"/>
                </a:xfrm>
                <a:custGeom>
                  <a:rect b="b" l="l" r="r" t="t"/>
                  <a:pathLst>
                    <a:path extrusionOk="0" h="5478" w="6109">
                      <a:moveTo>
                        <a:pt x="5597" y="511"/>
                      </a:moveTo>
                      <a:lnTo>
                        <a:pt x="5597" y="4966"/>
                      </a:lnTo>
                      <a:lnTo>
                        <a:pt x="512" y="4966"/>
                      </a:lnTo>
                      <a:lnTo>
                        <a:pt x="512" y="511"/>
                      </a:lnTo>
                      <a:close/>
                      <a:moveTo>
                        <a:pt x="257" y="0"/>
                      </a:moveTo>
                      <a:cubicBezTo>
                        <a:pt x="115" y="0"/>
                        <a:pt x="0" y="114"/>
                        <a:pt x="0" y="256"/>
                      </a:cubicBezTo>
                      <a:lnTo>
                        <a:pt x="0" y="5222"/>
                      </a:lnTo>
                      <a:cubicBezTo>
                        <a:pt x="0" y="5363"/>
                        <a:pt x="115" y="5478"/>
                        <a:pt x="257" y="5478"/>
                      </a:cubicBezTo>
                      <a:lnTo>
                        <a:pt x="5853" y="5478"/>
                      </a:lnTo>
                      <a:cubicBezTo>
                        <a:pt x="5993" y="5478"/>
                        <a:pt x="6108" y="5363"/>
                        <a:pt x="6108" y="5222"/>
                      </a:cubicBezTo>
                      <a:lnTo>
                        <a:pt x="6108" y="256"/>
                      </a:lnTo>
                      <a:cubicBezTo>
                        <a:pt x="6108" y="114"/>
                        <a:pt x="5993" y="0"/>
                        <a:pt x="58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166" name="Google Shape;166;p8"/>
                <p:cNvSpPr/>
                <p:nvPr/>
              </p:nvSpPr>
              <p:spPr>
                <a:xfrm>
                  <a:off x="7739693" y="709299"/>
                  <a:ext cx="102977" cy="15954"/>
                </a:xfrm>
                <a:custGeom>
                  <a:rect b="b" l="l" r="r" t="t"/>
                  <a:pathLst>
                    <a:path extrusionOk="0" h="834" w="5383">
                      <a:moveTo>
                        <a:pt x="1" y="0"/>
                      </a:moveTo>
                      <a:lnTo>
                        <a:pt x="1" y="834"/>
                      </a:lnTo>
                      <a:lnTo>
                        <a:pt x="5383" y="834"/>
                      </a:lnTo>
                      <a:lnTo>
                        <a:pt x="5330" y="2"/>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sp>
            <p:nvSpPr>
              <p:cNvPr id="167" name="Google Shape;167;p8"/>
              <p:cNvSpPr/>
              <p:nvPr/>
            </p:nvSpPr>
            <p:spPr>
              <a:xfrm>
                <a:off x="8438225" y="904875"/>
                <a:ext cx="219900" cy="29892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168" name="Google Shape;168;p8"/>
              <p:cNvSpPr/>
              <p:nvPr/>
            </p:nvSpPr>
            <p:spPr>
              <a:xfrm>
                <a:off x="8438215" y="904875"/>
                <a:ext cx="219900" cy="6519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sp>
          <p:nvSpPr>
            <p:cNvPr id="169" name="Google Shape;169;p8"/>
            <p:cNvSpPr txBox="1"/>
            <p:nvPr/>
          </p:nvSpPr>
          <p:spPr>
            <a:xfrm>
              <a:off x="4295775" y="701913"/>
              <a:ext cx="1917900" cy="292317"/>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33"/>
                <a:buFont typeface="Arial"/>
                <a:buNone/>
              </a:pPr>
              <a:r>
                <a:rPr b="0" i="0" lang="en-US" sz="1333" u="none" cap="none" strike="noStrike">
                  <a:solidFill>
                    <a:srgbClr val="000000"/>
                  </a:solidFill>
                  <a:latin typeface="Roboto Mono"/>
                  <a:ea typeface="Roboto Mono"/>
                  <a:cs typeface="Roboto Mono"/>
                  <a:sym typeface="Roboto Mono"/>
                </a:rPr>
                <a:t>https://slidesgo.com/</a:t>
              </a:r>
              <a:endParaRPr b="0" i="0" sz="1333" u="none" cap="none" strike="noStrike">
                <a:solidFill>
                  <a:srgbClr val="000000"/>
                </a:solidFill>
                <a:latin typeface="Roboto Mono"/>
                <a:ea typeface="Roboto Mono"/>
                <a:cs typeface="Roboto Mono"/>
                <a:sym typeface="Roboto Mono"/>
              </a:endParaRPr>
            </a:p>
          </p:txBody>
        </p:sp>
      </p:grpSp>
      <p:sp>
        <p:nvSpPr>
          <p:cNvPr id="170" name="Google Shape;170;p8"/>
          <p:cNvSpPr/>
          <p:nvPr/>
        </p:nvSpPr>
        <p:spPr>
          <a:xfrm>
            <a:off x="9296635" y="1270001"/>
            <a:ext cx="1144800" cy="1145200"/>
          </a:xfrm>
          <a:prstGeom prst="donut">
            <a:avLst>
              <a:gd fmla="val 25000" name="adj"/>
            </a:avLst>
          </a:prstGeom>
          <a:solidFill>
            <a:schemeClr val="accent6"/>
          </a:solidFill>
          <a:ln cap="flat" cmpd="sng" w="9525">
            <a:solidFill>
              <a:schemeClr val="dk1"/>
            </a:solidFill>
            <a:prstDash val="solid"/>
            <a:round/>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nvGrpSpPr>
          <p:cNvPr id="171" name="Google Shape;171;p8"/>
          <p:cNvGrpSpPr/>
          <p:nvPr/>
        </p:nvGrpSpPr>
        <p:grpSpPr>
          <a:xfrm>
            <a:off x="5787132" y="2047000"/>
            <a:ext cx="5816468" cy="4427800"/>
            <a:chOff x="4295774" y="573225"/>
            <a:chExt cx="4362351" cy="3320850"/>
          </a:xfrm>
        </p:grpSpPr>
        <p:grpSp>
          <p:nvGrpSpPr>
            <p:cNvPr id="172" name="Google Shape;172;p8"/>
            <p:cNvGrpSpPr/>
            <p:nvPr/>
          </p:nvGrpSpPr>
          <p:grpSpPr>
            <a:xfrm>
              <a:off x="4295774" y="573225"/>
              <a:ext cx="4362337" cy="3320850"/>
              <a:chOff x="4190279" y="573225"/>
              <a:chExt cx="4233635" cy="3320850"/>
            </a:xfrm>
          </p:grpSpPr>
          <p:sp>
            <p:nvSpPr>
              <p:cNvPr id="173" name="Google Shape;173;p8"/>
              <p:cNvSpPr/>
              <p:nvPr/>
            </p:nvSpPr>
            <p:spPr>
              <a:xfrm>
                <a:off x="4190279" y="573225"/>
                <a:ext cx="4233300" cy="426900"/>
              </a:xfrm>
              <a:prstGeom prst="roundRect">
                <a:avLst>
                  <a:gd fmla="val 26774"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174" name="Google Shape;174;p8"/>
              <p:cNvSpPr/>
              <p:nvPr/>
            </p:nvSpPr>
            <p:spPr>
              <a:xfrm>
                <a:off x="4192414" y="904875"/>
                <a:ext cx="4231500" cy="29892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grpSp>
          <p:nvGrpSpPr>
            <p:cNvPr id="175" name="Google Shape;175;p8"/>
            <p:cNvGrpSpPr/>
            <p:nvPr/>
          </p:nvGrpSpPr>
          <p:grpSpPr>
            <a:xfrm>
              <a:off x="7842475" y="646225"/>
              <a:ext cx="706369" cy="198722"/>
              <a:chOff x="7438100" y="656825"/>
              <a:chExt cx="706369" cy="198722"/>
            </a:xfrm>
          </p:grpSpPr>
          <p:sp>
            <p:nvSpPr>
              <p:cNvPr id="176" name="Google Shape;176;p8"/>
              <p:cNvSpPr/>
              <p:nvPr/>
            </p:nvSpPr>
            <p:spPr>
              <a:xfrm>
                <a:off x="7950645" y="661703"/>
                <a:ext cx="188947" cy="188947"/>
              </a:xfrm>
              <a:custGeom>
                <a:rect b="b" l="l" r="r" t="t"/>
                <a:pathLst>
                  <a:path extrusionOk="0" h="9877" w="9877">
                    <a:moveTo>
                      <a:pt x="1" y="1"/>
                    </a:moveTo>
                    <a:lnTo>
                      <a:pt x="1" y="9876"/>
                    </a:lnTo>
                    <a:lnTo>
                      <a:pt x="9877" y="9876"/>
                    </a:lnTo>
                    <a:lnTo>
                      <a:pt x="9877"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177" name="Google Shape;177;p8"/>
              <p:cNvSpPr/>
              <p:nvPr/>
            </p:nvSpPr>
            <p:spPr>
              <a:xfrm>
                <a:off x="7945766" y="656825"/>
                <a:ext cx="198703" cy="198722"/>
              </a:xfrm>
              <a:custGeom>
                <a:rect b="b" l="l" r="r" t="t"/>
                <a:pathLst>
                  <a:path extrusionOk="0" h="10388" w="10387">
                    <a:moveTo>
                      <a:pt x="9877" y="511"/>
                    </a:moveTo>
                    <a:lnTo>
                      <a:pt x="9877" y="9876"/>
                    </a:lnTo>
                    <a:lnTo>
                      <a:pt x="511" y="9876"/>
                    </a:lnTo>
                    <a:lnTo>
                      <a:pt x="511" y="511"/>
                    </a:lnTo>
                    <a:close/>
                    <a:moveTo>
                      <a:pt x="256" y="0"/>
                    </a:moveTo>
                    <a:cubicBezTo>
                      <a:pt x="115" y="0"/>
                      <a:pt x="1" y="115"/>
                      <a:pt x="1" y="256"/>
                    </a:cubicBezTo>
                    <a:lnTo>
                      <a:pt x="1" y="10131"/>
                    </a:lnTo>
                    <a:cubicBezTo>
                      <a:pt x="1" y="10273"/>
                      <a:pt x="115" y="10388"/>
                      <a:pt x="256" y="10388"/>
                    </a:cubicBezTo>
                    <a:lnTo>
                      <a:pt x="10132" y="10388"/>
                    </a:lnTo>
                    <a:cubicBezTo>
                      <a:pt x="10273" y="10388"/>
                      <a:pt x="10387" y="10273"/>
                      <a:pt x="10387" y="10131"/>
                    </a:cubicBezTo>
                    <a:lnTo>
                      <a:pt x="10387" y="256"/>
                    </a:lnTo>
                    <a:cubicBezTo>
                      <a:pt x="10387" y="114"/>
                      <a:pt x="10273" y="0"/>
                      <a:pt x="1013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178" name="Google Shape;178;p8"/>
              <p:cNvSpPr/>
              <p:nvPr/>
            </p:nvSpPr>
            <p:spPr>
              <a:xfrm>
                <a:off x="8002201" y="714598"/>
                <a:ext cx="85855" cy="83177"/>
              </a:xfrm>
              <a:custGeom>
                <a:rect b="b" l="l" r="r" t="t"/>
                <a:pathLst>
                  <a:path extrusionOk="0" h="4348" w="4488">
                    <a:moveTo>
                      <a:pt x="0" y="1"/>
                    </a:moveTo>
                    <a:lnTo>
                      <a:pt x="4488" y="4347"/>
                    </a:lnTo>
                  </a:path>
                </a:pathLst>
              </a:custGeom>
              <a:solidFill>
                <a:srgbClr val="F9EC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179" name="Google Shape;179;p8"/>
              <p:cNvSpPr/>
              <p:nvPr/>
            </p:nvSpPr>
            <p:spPr>
              <a:xfrm>
                <a:off x="7996807" y="709720"/>
                <a:ext cx="96645" cy="92934"/>
              </a:xfrm>
              <a:custGeom>
                <a:rect b="b" l="l" r="r" t="t"/>
                <a:pathLst>
                  <a:path extrusionOk="0" h="4858" w="5052">
                    <a:moveTo>
                      <a:pt x="283" y="1"/>
                    </a:moveTo>
                    <a:cubicBezTo>
                      <a:pt x="216" y="1"/>
                      <a:pt x="149" y="27"/>
                      <a:pt x="98" y="78"/>
                    </a:cubicBezTo>
                    <a:cubicBezTo>
                      <a:pt x="0" y="179"/>
                      <a:pt x="3" y="341"/>
                      <a:pt x="104" y="440"/>
                    </a:cubicBezTo>
                    <a:lnTo>
                      <a:pt x="4592" y="4785"/>
                    </a:lnTo>
                    <a:cubicBezTo>
                      <a:pt x="4642" y="4833"/>
                      <a:pt x="4706" y="4857"/>
                      <a:pt x="4770" y="4857"/>
                    </a:cubicBezTo>
                    <a:cubicBezTo>
                      <a:pt x="4837" y="4857"/>
                      <a:pt x="4903" y="4832"/>
                      <a:pt x="4954" y="4780"/>
                    </a:cubicBezTo>
                    <a:cubicBezTo>
                      <a:pt x="5051" y="4678"/>
                      <a:pt x="5048" y="4516"/>
                      <a:pt x="4947" y="4418"/>
                    </a:cubicBezTo>
                    <a:lnTo>
                      <a:pt x="460" y="72"/>
                    </a:lnTo>
                    <a:cubicBezTo>
                      <a:pt x="410" y="24"/>
                      <a:pt x="347" y="1"/>
                      <a:pt x="28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180" name="Google Shape;180;p8"/>
              <p:cNvSpPr/>
              <p:nvPr/>
            </p:nvSpPr>
            <p:spPr>
              <a:xfrm>
                <a:off x="8002201" y="714598"/>
                <a:ext cx="85855" cy="83177"/>
              </a:xfrm>
              <a:custGeom>
                <a:rect b="b" l="l" r="r" t="t"/>
                <a:pathLst>
                  <a:path extrusionOk="0" h="4348" w="4488">
                    <a:moveTo>
                      <a:pt x="4488" y="1"/>
                    </a:moveTo>
                    <a:lnTo>
                      <a:pt x="0" y="4347"/>
                    </a:lnTo>
                  </a:path>
                </a:pathLst>
              </a:custGeom>
              <a:solidFill>
                <a:srgbClr val="F9EC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181" name="Google Shape;181;p8"/>
              <p:cNvSpPr/>
              <p:nvPr/>
            </p:nvSpPr>
            <p:spPr>
              <a:xfrm>
                <a:off x="7996807" y="709720"/>
                <a:ext cx="96645" cy="92934"/>
              </a:xfrm>
              <a:custGeom>
                <a:rect b="b" l="l" r="r" t="t"/>
                <a:pathLst>
                  <a:path extrusionOk="0" h="4858" w="5052">
                    <a:moveTo>
                      <a:pt x="4769" y="1"/>
                    </a:moveTo>
                    <a:cubicBezTo>
                      <a:pt x="4706" y="1"/>
                      <a:pt x="4642" y="24"/>
                      <a:pt x="4592" y="72"/>
                    </a:cubicBezTo>
                    <a:lnTo>
                      <a:pt x="104" y="4418"/>
                    </a:lnTo>
                    <a:cubicBezTo>
                      <a:pt x="3" y="4517"/>
                      <a:pt x="0" y="4679"/>
                      <a:pt x="98" y="4780"/>
                    </a:cubicBezTo>
                    <a:cubicBezTo>
                      <a:pt x="149" y="4832"/>
                      <a:pt x="215" y="4857"/>
                      <a:pt x="282" y="4857"/>
                    </a:cubicBezTo>
                    <a:cubicBezTo>
                      <a:pt x="346" y="4857"/>
                      <a:pt x="411" y="4833"/>
                      <a:pt x="460" y="4785"/>
                    </a:cubicBezTo>
                    <a:lnTo>
                      <a:pt x="4947" y="440"/>
                    </a:lnTo>
                    <a:cubicBezTo>
                      <a:pt x="5048" y="341"/>
                      <a:pt x="5051" y="179"/>
                      <a:pt x="4954" y="78"/>
                    </a:cubicBezTo>
                    <a:cubicBezTo>
                      <a:pt x="4903" y="27"/>
                      <a:pt x="4836" y="1"/>
                      <a:pt x="476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182" name="Google Shape;182;p8"/>
              <p:cNvSpPr/>
              <p:nvPr/>
            </p:nvSpPr>
            <p:spPr>
              <a:xfrm>
                <a:off x="7442978" y="661703"/>
                <a:ext cx="188947" cy="188947"/>
              </a:xfrm>
              <a:custGeom>
                <a:rect b="b" l="l" r="r" t="t"/>
                <a:pathLst>
                  <a:path extrusionOk="0" h="9877" w="9877">
                    <a:moveTo>
                      <a:pt x="0" y="1"/>
                    </a:moveTo>
                    <a:lnTo>
                      <a:pt x="0" y="9876"/>
                    </a:lnTo>
                    <a:lnTo>
                      <a:pt x="9876" y="9876"/>
                    </a:lnTo>
                    <a:lnTo>
                      <a:pt x="987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183" name="Google Shape;183;p8"/>
              <p:cNvSpPr/>
              <p:nvPr/>
            </p:nvSpPr>
            <p:spPr>
              <a:xfrm>
                <a:off x="7438100" y="656825"/>
                <a:ext cx="198722" cy="198722"/>
              </a:xfrm>
              <a:custGeom>
                <a:rect b="b" l="l" r="r" t="t"/>
                <a:pathLst>
                  <a:path extrusionOk="0" h="10388" w="10388">
                    <a:moveTo>
                      <a:pt x="9876" y="511"/>
                    </a:moveTo>
                    <a:lnTo>
                      <a:pt x="9876" y="9876"/>
                    </a:lnTo>
                    <a:lnTo>
                      <a:pt x="511" y="9876"/>
                    </a:lnTo>
                    <a:lnTo>
                      <a:pt x="511" y="511"/>
                    </a:lnTo>
                    <a:close/>
                    <a:moveTo>
                      <a:pt x="255" y="0"/>
                    </a:moveTo>
                    <a:cubicBezTo>
                      <a:pt x="115" y="0"/>
                      <a:pt x="0" y="115"/>
                      <a:pt x="0" y="256"/>
                    </a:cubicBezTo>
                    <a:lnTo>
                      <a:pt x="0" y="10131"/>
                    </a:lnTo>
                    <a:cubicBezTo>
                      <a:pt x="0" y="10273"/>
                      <a:pt x="115" y="10388"/>
                      <a:pt x="255" y="10388"/>
                    </a:cubicBezTo>
                    <a:lnTo>
                      <a:pt x="10131" y="10388"/>
                    </a:lnTo>
                    <a:cubicBezTo>
                      <a:pt x="10272" y="10388"/>
                      <a:pt x="10387" y="10273"/>
                      <a:pt x="10387" y="10131"/>
                    </a:cubicBezTo>
                    <a:lnTo>
                      <a:pt x="10387" y="256"/>
                    </a:lnTo>
                    <a:cubicBezTo>
                      <a:pt x="10387" y="114"/>
                      <a:pt x="10272" y="0"/>
                      <a:pt x="101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184" name="Google Shape;184;p8"/>
              <p:cNvSpPr/>
              <p:nvPr/>
            </p:nvSpPr>
            <p:spPr>
              <a:xfrm>
                <a:off x="7473989" y="801010"/>
                <a:ext cx="126908" cy="9775"/>
              </a:xfrm>
              <a:custGeom>
                <a:rect b="b" l="l" r="r" t="t"/>
                <a:pathLst>
                  <a:path extrusionOk="0" h="511" w="6634">
                    <a:moveTo>
                      <a:pt x="257" y="0"/>
                    </a:moveTo>
                    <a:cubicBezTo>
                      <a:pt x="115" y="0"/>
                      <a:pt x="1" y="114"/>
                      <a:pt x="1" y="255"/>
                    </a:cubicBezTo>
                    <a:cubicBezTo>
                      <a:pt x="1" y="397"/>
                      <a:pt x="115" y="511"/>
                      <a:pt x="257" y="511"/>
                    </a:cubicBezTo>
                    <a:lnTo>
                      <a:pt x="6379" y="511"/>
                    </a:lnTo>
                    <a:cubicBezTo>
                      <a:pt x="6519" y="511"/>
                      <a:pt x="6634" y="397"/>
                      <a:pt x="6634" y="255"/>
                    </a:cubicBezTo>
                    <a:cubicBezTo>
                      <a:pt x="6634" y="114"/>
                      <a:pt x="6519" y="0"/>
                      <a:pt x="637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185" name="Google Shape;185;p8"/>
              <p:cNvSpPr/>
              <p:nvPr/>
            </p:nvSpPr>
            <p:spPr>
              <a:xfrm>
                <a:off x="7697701" y="661703"/>
                <a:ext cx="188947" cy="188947"/>
              </a:xfrm>
              <a:custGeom>
                <a:rect b="b" l="l" r="r" t="t"/>
                <a:pathLst>
                  <a:path extrusionOk="0" h="9877" w="9877">
                    <a:moveTo>
                      <a:pt x="0" y="1"/>
                    </a:moveTo>
                    <a:lnTo>
                      <a:pt x="0" y="9876"/>
                    </a:lnTo>
                    <a:lnTo>
                      <a:pt x="9876" y="9876"/>
                    </a:lnTo>
                    <a:lnTo>
                      <a:pt x="987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186" name="Google Shape;186;p8"/>
              <p:cNvSpPr/>
              <p:nvPr/>
            </p:nvSpPr>
            <p:spPr>
              <a:xfrm>
                <a:off x="7692823" y="656825"/>
                <a:ext cx="198703" cy="198722"/>
              </a:xfrm>
              <a:custGeom>
                <a:rect b="b" l="l" r="r" t="t"/>
                <a:pathLst>
                  <a:path extrusionOk="0" h="10388" w="10387">
                    <a:moveTo>
                      <a:pt x="9876" y="511"/>
                    </a:moveTo>
                    <a:lnTo>
                      <a:pt x="9876" y="9876"/>
                    </a:lnTo>
                    <a:lnTo>
                      <a:pt x="511" y="9876"/>
                    </a:lnTo>
                    <a:lnTo>
                      <a:pt x="511" y="511"/>
                    </a:lnTo>
                    <a:close/>
                    <a:moveTo>
                      <a:pt x="255" y="0"/>
                    </a:moveTo>
                    <a:cubicBezTo>
                      <a:pt x="114" y="0"/>
                      <a:pt x="0" y="115"/>
                      <a:pt x="0" y="256"/>
                    </a:cubicBezTo>
                    <a:lnTo>
                      <a:pt x="0" y="10131"/>
                    </a:lnTo>
                    <a:cubicBezTo>
                      <a:pt x="0" y="10273"/>
                      <a:pt x="114" y="10388"/>
                      <a:pt x="255" y="10388"/>
                    </a:cubicBezTo>
                    <a:lnTo>
                      <a:pt x="10131" y="10388"/>
                    </a:lnTo>
                    <a:cubicBezTo>
                      <a:pt x="10272" y="10388"/>
                      <a:pt x="10386" y="10273"/>
                      <a:pt x="10386" y="10131"/>
                    </a:cubicBezTo>
                    <a:lnTo>
                      <a:pt x="10386" y="256"/>
                    </a:lnTo>
                    <a:cubicBezTo>
                      <a:pt x="10386" y="114"/>
                      <a:pt x="10272" y="0"/>
                      <a:pt x="101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187" name="Google Shape;187;p8"/>
              <p:cNvSpPr/>
              <p:nvPr/>
            </p:nvSpPr>
            <p:spPr>
              <a:xfrm>
                <a:off x="7733743" y="703790"/>
                <a:ext cx="116865" cy="104794"/>
              </a:xfrm>
              <a:custGeom>
                <a:rect b="b" l="l" r="r" t="t"/>
                <a:pathLst>
                  <a:path extrusionOk="0" h="5478" w="6109">
                    <a:moveTo>
                      <a:pt x="5597" y="511"/>
                    </a:moveTo>
                    <a:lnTo>
                      <a:pt x="5597" y="4966"/>
                    </a:lnTo>
                    <a:lnTo>
                      <a:pt x="512" y="4966"/>
                    </a:lnTo>
                    <a:lnTo>
                      <a:pt x="512" y="511"/>
                    </a:lnTo>
                    <a:close/>
                    <a:moveTo>
                      <a:pt x="257" y="0"/>
                    </a:moveTo>
                    <a:cubicBezTo>
                      <a:pt x="115" y="0"/>
                      <a:pt x="0" y="114"/>
                      <a:pt x="0" y="256"/>
                    </a:cubicBezTo>
                    <a:lnTo>
                      <a:pt x="0" y="5222"/>
                    </a:lnTo>
                    <a:cubicBezTo>
                      <a:pt x="0" y="5363"/>
                      <a:pt x="115" y="5478"/>
                      <a:pt x="257" y="5478"/>
                    </a:cubicBezTo>
                    <a:lnTo>
                      <a:pt x="5853" y="5478"/>
                    </a:lnTo>
                    <a:cubicBezTo>
                      <a:pt x="5993" y="5478"/>
                      <a:pt x="6108" y="5363"/>
                      <a:pt x="6108" y="5222"/>
                    </a:cubicBezTo>
                    <a:lnTo>
                      <a:pt x="6108" y="256"/>
                    </a:lnTo>
                    <a:cubicBezTo>
                      <a:pt x="6108" y="114"/>
                      <a:pt x="5993" y="0"/>
                      <a:pt x="58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188" name="Google Shape;188;p8"/>
              <p:cNvSpPr/>
              <p:nvPr/>
            </p:nvSpPr>
            <p:spPr>
              <a:xfrm>
                <a:off x="7739693" y="709299"/>
                <a:ext cx="102977" cy="15954"/>
              </a:xfrm>
              <a:custGeom>
                <a:rect b="b" l="l" r="r" t="t"/>
                <a:pathLst>
                  <a:path extrusionOk="0" h="834" w="5383">
                    <a:moveTo>
                      <a:pt x="1" y="0"/>
                    </a:moveTo>
                    <a:lnTo>
                      <a:pt x="1" y="834"/>
                    </a:lnTo>
                    <a:lnTo>
                      <a:pt x="5383" y="834"/>
                    </a:lnTo>
                    <a:lnTo>
                      <a:pt x="5330" y="2"/>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sp>
          <p:nvSpPr>
            <p:cNvPr id="189" name="Google Shape;189;p8"/>
            <p:cNvSpPr/>
            <p:nvPr/>
          </p:nvSpPr>
          <p:spPr>
            <a:xfrm>
              <a:off x="8438225" y="904875"/>
              <a:ext cx="219900" cy="29892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190" name="Google Shape;190;p8"/>
            <p:cNvSpPr/>
            <p:nvPr/>
          </p:nvSpPr>
          <p:spPr>
            <a:xfrm>
              <a:off x="8438215" y="904875"/>
              <a:ext cx="219900" cy="6519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grpSp>
        <p:nvGrpSpPr>
          <p:cNvPr id="191" name="Google Shape;191;p8"/>
          <p:cNvGrpSpPr/>
          <p:nvPr/>
        </p:nvGrpSpPr>
        <p:grpSpPr>
          <a:xfrm>
            <a:off x="959999" y="542200"/>
            <a:ext cx="5464724" cy="5757000"/>
            <a:chOff x="4559574" y="573225"/>
            <a:chExt cx="4098543" cy="4317750"/>
          </a:xfrm>
        </p:grpSpPr>
        <p:grpSp>
          <p:nvGrpSpPr>
            <p:cNvPr id="192" name="Google Shape;192;p8"/>
            <p:cNvGrpSpPr/>
            <p:nvPr/>
          </p:nvGrpSpPr>
          <p:grpSpPr>
            <a:xfrm>
              <a:off x="4559574" y="573225"/>
              <a:ext cx="4098526" cy="4317750"/>
              <a:chOff x="4446296" y="573225"/>
              <a:chExt cx="3977606" cy="4317750"/>
            </a:xfrm>
          </p:grpSpPr>
          <p:sp>
            <p:nvSpPr>
              <p:cNvPr id="193" name="Google Shape;193;p8"/>
              <p:cNvSpPr/>
              <p:nvPr/>
            </p:nvSpPr>
            <p:spPr>
              <a:xfrm>
                <a:off x="4446296" y="573225"/>
                <a:ext cx="3977400" cy="426900"/>
              </a:xfrm>
              <a:prstGeom prst="roundRect">
                <a:avLst>
                  <a:gd fmla="val 26774"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194" name="Google Shape;194;p8"/>
              <p:cNvSpPr/>
              <p:nvPr/>
            </p:nvSpPr>
            <p:spPr>
              <a:xfrm>
                <a:off x="4448302" y="904875"/>
                <a:ext cx="3975600" cy="39861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grpSp>
          <p:nvGrpSpPr>
            <p:cNvPr id="195" name="Google Shape;195;p8"/>
            <p:cNvGrpSpPr/>
            <p:nvPr/>
          </p:nvGrpSpPr>
          <p:grpSpPr>
            <a:xfrm>
              <a:off x="7842475" y="646225"/>
              <a:ext cx="706369" cy="198722"/>
              <a:chOff x="7438100" y="656825"/>
              <a:chExt cx="706369" cy="198722"/>
            </a:xfrm>
          </p:grpSpPr>
          <p:sp>
            <p:nvSpPr>
              <p:cNvPr id="196" name="Google Shape;196;p8"/>
              <p:cNvSpPr/>
              <p:nvPr/>
            </p:nvSpPr>
            <p:spPr>
              <a:xfrm>
                <a:off x="7950645" y="661703"/>
                <a:ext cx="188947" cy="188947"/>
              </a:xfrm>
              <a:custGeom>
                <a:rect b="b" l="l" r="r" t="t"/>
                <a:pathLst>
                  <a:path extrusionOk="0" h="9877" w="9877">
                    <a:moveTo>
                      <a:pt x="1" y="1"/>
                    </a:moveTo>
                    <a:lnTo>
                      <a:pt x="1" y="9876"/>
                    </a:lnTo>
                    <a:lnTo>
                      <a:pt x="9877" y="9876"/>
                    </a:lnTo>
                    <a:lnTo>
                      <a:pt x="9877"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197" name="Google Shape;197;p8"/>
              <p:cNvSpPr/>
              <p:nvPr/>
            </p:nvSpPr>
            <p:spPr>
              <a:xfrm>
                <a:off x="7945766" y="656825"/>
                <a:ext cx="198703" cy="198722"/>
              </a:xfrm>
              <a:custGeom>
                <a:rect b="b" l="l" r="r" t="t"/>
                <a:pathLst>
                  <a:path extrusionOk="0" h="10388" w="10387">
                    <a:moveTo>
                      <a:pt x="9877" y="511"/>
                    </a:moveTo>
                    <a:lnTo>
                      <a:pt x="9877" y="9876"/>
                    </a:lnTo>
                    <a:lnTo>
                      <a:pt x="511" y="9876"/>
                    </a:lnTo>
                    <a:lnTo>
                      <a:pt x="511" y="511"/>
                    </a:lnTo>
                    <a:close/>
                    <a:moveTo>
                      <a:pt x="256" y="0"/>
                    </a:moveTo>
                    <a:cubicBezTo>
                      <a:pt x="115" y="0"/>
                      <a:pt x="1" y="115"/>
                      <a:pt x="1" y="256"/>
                    </a:cubicBezTo>
                    <a:lnTo>
                      <a:pt x="1" y="10131"/>
                    </a:lnTo>
                    <a:cubicBezTo>
                      <a:pt x="1" y="10273"/>
                      <a:pt x="115" y="10388"/>
                      <a:pt x="256" y="10388"/>
                    </a:cubicBezTo>
                    <a:lnTo>
                      <a:pt x="10132" y="10388"/>
                    </a:lnTo>
                    <a:cubicBezTo>
                      <a:pt x="10273" y="10388"/>
                      <a:pt x="10387" y="10273"/>
                      <a:pt x="10387" y="10131"/>
                    </a:cubicBezTo>
                    <a:lnTo>
                      <a:pt x="10387" y="256"/>
                    </a:lnTo>
                    <a:cubicBezTo>
                      <a:pt x="10387" y="114"/>
                      <a:pt x="10273" y="0"/>
                      <a:pt x="1013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198" name="Google Shape;198;p8"/>
              <p:cNvSpPr/>
              <p:nvPr/>
            </p:nvSpPr>
            <p:spPr>
              <a:xfrm>
                <a:off x="8002201" y="714598"/>
                <a:ext cx="85855" cy="83177"/>
              </a:xfrm>
              <a:custGeom>
                <a:rect b="b" l="l" r="r" t="t"/>
                <a:pathLst>
                  <a:path extrusionOk="0" h="4348" w="4488">
                    <a:moveTo>
                      <a:pt x="0" y="1"/>
                    </a:moveTo>
                    <a:lnTo>
                      <a:pt x="4488" y="4347"/>
                    </a:lnTo>
                  </a:path>
                </a:pathLst>
              </a:custGeom>
              <a:solidFill>
                <a:srgbClr val="F9EC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199" name="Google Shape;199;p8"/>
              <p:cNvSpPr/>
              <p:nvPr/>
            </p:nvSpPr>
            <p:spPr>
              <a:xfrm>
                <a:off x="7996807" y="709720"/>
                <a:ext cx="96645" cy="92934"/>
              </a:xfrm>
              <a:custGeom>
                <a:rect b="b" l="l" r="r" t="t"/>
                <a:pathLst>
                  <a:path extrusionOk="0" h="4858" w="5052">
                    <a:moveTo>
                      <a:pt x="283" y="1"/>
                    </a:moveTo>
                    <a:cubicBezTo>
                      <a:pt x="216" y="1"/>
                      <a:pt x="149" y="27"/>
                      <a:pt x="98" y="78"/>
                    </a:cubicBezTo>
                    <a:cubicBezTo>
                      <a:pt x="0" y="179"/>
                      <a:pt x="3" y="341"/>
                      <a:pt x="104" y="440"/>
                    </a:cubicBezTo>
                    <a:lnTo>
                      <a:pt x="4592" y="4785"/>
                    </a:lnTo>
                    <a:cubicBezTo>
                      <a:pt x="4642" y="4833"/>
                      <a:pt x="4706" y="4857"/>
                      <a:pt x="4770" y="4857"/>
                    </a:cubicBezTo>
                    <a:cubicBezTo>
                      <a:pt x="4837" y="4857"/>
                      <a:pt x="4903" y="4832"/>
                      <a:pt x="4954" y="4780"/>
                    </a:cubicBezTo>
                    <a:cubicBezTo>
                      <a:pt x="5051" y="4678"/>
                      <a:pt x="5048" y="4516"/>
                      <a:pt x="4947" y="4418"/>
                    </a:cubicBezTo>
                    <a:lnTo>
                      <a:pt x="460" y="72"/>
                    </a:lnTo>
                    <a:cubicBezTo>
                      <a:pt x="410" y="24"/>
                      <a:pt x="347" y="1"/>
                      <a:pt x="28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200" name="Google Shape;200;p8"/>
              <p:cNvSpPr/>
              <p:nvPr/>
            </p:nvSpPr>
            <p:spPr>
              <a:xfrm>
                <a:off x="8002201" y="714598"/>
                <a:ext cx="85855" cy="83177"/>
              </a:xfrm>
              <a:custGeom>
                <a:rect b="b" l="l" r="r" t="t"/>
                <a:pathLst>
                  <a:path extrusionOk="0" h="4348" w="4488">
                    <a:moveTo>
                      <a:pt x="4488" y="1"/>
                    </a:moveTo>
                    <a:lnTo>
                      <a:pt x="0" y="4347"/>
                    </a:lnTo>
                  </a:path>
                </a:pathLst>
              </a:custGeom>
              <a:solidFill>
                <a:srgbClr val="F9EC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201" name="Google Shape;201;p8"/>
              <p:cNvSpPr/>
              <p:nvPr/>
            </p:nvSpPr>
            <p:spPr>
              <a:xfrm>
                <a:off x="7996807" y="709720"/>
                <a:ext cx="96645" cy="92934"/>
              </a:xfrm>
              <a:custGeom>
                <a:rect b="b" l="l" r="r" t="t"/>
                <a:pathLst>
                  <a:path extrusionOk="0" h="4858" w="5052">
                    <a:moveTo>
                      <a:pt x="4769" y="1"/>
                    </a:moveTo>
                    <a:cubicBezTo>
                      <a:pt x="4706" y="1"/>
                      <a:pt x="4642" y="24"/>
                      <a:pt x="4592" y="72"/>
                    </a:cubicBezTo>
                    <a:lnTo>
                      <a:pt x="104" y="4418"/>
                    </a:lnTo>
                    <a:cubicBezTo>
                      <a:pt x="3" y="4517"/>
                      <a:pt x="0" y="4679"/>
                      <a:pt x="98" y="4780"/>
                    </a:cubicBezTo>
                    <a:cubicBezTo>
                      <a:pt x="149" y="4832"/>
                      <a:pt x="215" y="4857"/>
                      <a:pt x="282" y="4857"/>
                    </a:cubicBezTo>
                    <a:cubicBezTo>
                      <a:pt x="346" y="4857"/>
                      <a:pt x="411" y="4833"/>
                      <a:pt x="460" y="4785"/>
                    </a:cubicBezTo>
                    <a:lnTo>
                      <a:pt x="4947" y="440"/>
                    </a:lnTo>
                    <a:cubicBezTo>
                      <a:pt x="5048" y="341"/>
                      <a:pt x="5051" y="179"/>
                      <a:pt x="4954" y="78"/>
                    </a:cubicBezTo>
                    <a:cubicBezTo>
                      <a:pt x="4903" y="27"/>
                      <a:pt x="4836" y="1"/>
                      <a:pt x="476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202" name="Google Shape;202;p8"/>
              <p:cNvSpPr/>
              <p:nvPr/>
            </p:nvSpPr>
            <p:spPr>
              <a:xfrm>
                <a:off x="7442978" y="661703"/>
                <a:ext cx="188947" cy="188947"/>
              </a:xfrm>
              <a:custGeom>
                <a:rect b="b" l="l" r="r" t="t"/>
                <a:pathLst>
                  <a:path extrusionOk="0" h="9877" w="9877">
                    <a:moveTo>
                      <a:pt x="0" y="1"/>
                    </a:moveTo>
                    <a:lnTo>
                      <a:pt x="0" y="9876"/>
                    </a:lnTo>
                    <a:lnTo>
                      <a:pt x="9876" y="9876"/>
                    </a:lnTo>
                    <a:lnTo>
                      <a:pt x="987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203" name="Google Shape;203;p8"/>
              <p:cNvSpPr/>
              <p:nvPr/>
            </p:nvSpPr>
            <p:spPr>
              <a:xfrm>
                <a:off x="7438100" y="656825"/>
                <a:ext cx="198722" cy="198722"/>
              </a:xfrm>
              <a:custGeom>
                <a:rect b="b" l="l" r="r" t="t"/>
                <a:pathLst>
                  <a:path extrusionOk="0" h="10388" w="10388">
                    <a:moveTo>
                      <a:pt x="9876" y="511"/>
                    </a:moveTo>
                    <a:lnTo>
                      <a:pt x="9876" y="9876"/>
                    </a:lnTo>
                    <a:lnTo>
                      <a:pt x="511" y="9876"/>
                    </a:lnTo>
                    <a:lnTo>
                      <a:pt x="511" y="511"/>
                    </a:lnTo>
                    <a:close/>
                    <a:moveTo>
                      <a:pt x="255" y="0"/>
                    </a:moveTo>
                    <a:cubicBezTo>
                      <a:pt x="115" y="0"/>
                      <a:pt x="0" y="115"/>
                      <a:pt x="0" y="256"/>
                    </a:cubicBezTo>
                    <a:lnTo>
                      <a:pt x="0" y="10131"/>
                    </a:lnTo>
                    <a:cubicBezTo>
                      <a:pt x="0" y="10273"/>
                      <a:pt x="115" y="10388"/>
                      <a:pt x="255" y="10388"/>
                    </a:cubicBezTo>
                    <a:lnTo>
                      <a:pt x="10131" y="10388"/>
                    </a:lnTo>
                    <a:cubicBezTo>
                      <a:pt x="10272" y="10388"/>
                      <a:pt x="10387" y="10273"/>
                      <a:pt x="10387" y="10131"/>
                    </a:cubicBezTo>
                    <a:lnTo>
                      <a:pt x="10387" y="256"/>
                    </a:lnTo>
                    <a:cubicBezTo>
                      <a:pt x="10387" y="114"/>
                      <a:pt x="10272" y="0"/>
                      <a:pt x="101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204" name="Google Shape;204;p8"/>
              <p:cNvSpPr/>
              <p:nvPr/>
            </p:nvSpPr>
            <p:spPr>
              <a:xfrm>
                <a:off x="7473989" y="801010"/>
                <a:ext cx="126908" cy="9775"/>
              </a:xfrm>
              <a:custGeom>
                <a:rect b="b" l="l" r="r" t="t"/>
                <a:pathLst>
                  <a:path extrusionOk="0" h="511" w="6634">
                    <a:moveTo>
                      <a:pt x="257" y="0"/>
                    </a:moveTo>
                    <a:cubicBezTo>
                      <a:pt x="115" y="0"/>
                      <a:pt x="1" y="114"/>
                      <a:pt x="1" y="255"/>
                    </a:cubicBezTo>
                    <a:cubicBezTo>
                      <a:pt x="1" y="397"/>
                      <a:pt x="115" y="511"/>
                      <a:pt x="257" y="511"/>
                    </a:cubicBezTo>
                    <a:lnTo>
                      <a:pt x="6379" y="511"/>
                    </a:lnTo>
                    <a:cubicBezTo>
                      <a:pt x="6519" y="511"/>
                      <a:pt x="6634" y="397"/>
                      <a:pt x="6634" y="255"/>
                    </a:cubicBezTo>
                    <a:cubicBezTo>
                      <a:pt x="6634" y="114"/>
                      <a:pt x="6519" y="0"/>
                      <a:pt x="637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205" name="Google Shape;205;p8"/>
              <p:cNvSpPr/>
              <p:nvPr/>
            </p:nvSpPr>
            <p:spPr>
              <a:xfrm>
                <a:off x="7697701" y="661703"/>
                <a:ext cx="188947" cy="188947"/>
              </a:xfrm>
              <a:custGeom>
                <a:rect b="b" l="l" r="r" t="t"/>
                <a:pathLst>
                  <a:path extrusionOk="0" h="9877" w="9877">
                    <a:moveTo>
                      <a:pt x="0" y="1"/>
                    </a:moveTo>
                    <a:lnTo>
                      <a:pt x="0" y="9876"/>
                    </a:lnTo>
                    <a:lnTo>
                      <a:pt x="9876" y="9876"/>
                    </a:lnTo>
                    <a:lnTo>
                      <a:pt x="987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206" name="Google Shape;206;p8"/>
              <p:cNvSpPr/>
              <p:nvPr/>
            </p:nvSpPr>
            <p:spPr>
              <a:xfrm>
                <a:off x="7692823" y="656825"/>
                <a:ext cx="198703" cy="198722"/>
              </a:xfrm>
              <a:custGeom>
                <a:rect b="b" l="l" r="r" t="t"/>
                <a:pathLst>
                  <a:path extrusionOk="0" h="10388" w="10387">
                    <a:moveTo>
                      <a:pt x="9876" y="511"/>
                    </a:moveTo>
                    <a:lnTo>
                      <a:pt x="9876" y="9876"/>
                    </a:lnTo>
                    <a:lnTo>
                      <a:pt x="511" y="9876"/>
                    </a:lnTo>
                    <a:lnTo>
                      <a:pt x="511" y="511"/>
                    </a:lnTo>
                    <a:close/>
                    <a:moveTo>
                      <a:pt x="255" y="0"/>
                    </a:moveTo>
                    <a:cubicBezTo>
                      <a:pt x="114" y="0"/>
                      <a:pt x="0" y="115"/>
                      <a:pt x="0" y="256"/>
                    </a:cubicBezTo>
                    <a:lnTo>
                      <a:pt x="0" y="10131"/>
                    </a:lnTo>
                    <a:cubicBezTo>
                      <a:pt x="0" y="10273"/>
                      <a:pt x="114" y="10388"/>
                      <a:pt x="255" y="10388"/>
                    </a:cubicBezTo>
                    <a:lnTo>
                      <a:pt x="10131" y="10388"/>
                    </a:lnTo>
                    <a:cubicBezTo>
                      <a:pt x="10272" y="10388"/>
                      <a:pt x="10386" y="10273"/>
                      <a:pt x="10386" y="10131"/>
                    </a:cubicBezTo>
                    <a:lnTo>
                      <a:pt x="10386" y="256"/>
                    </a:lnTo>
                    <a:cubicBezTo>
                      <a:pt x="10386" y="114"/>
                      <a:pt x="10272" y="0"/>
                      <a:pt x="101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207" name="Google Shape;207;p8"/>
              <p:cNvSpPr/>
              <p:nvPr/>
            </p:nvSpPr>
            <p:spPr>
              <a:xfrm>
                <a:off x="7733743" y="703790"/>
                <a:ext cx="116865" cy="104794"/>
              </a:xfrm>
              <a:custGeom>
                <a:rect b="b" l="l" r="r" t="t"/>
                <a:pathLst>
                  <a:path extrusionOk="0" h="5478" w="6109">
                    <a:moveTo>
                      <a:pt x="5597" y="511"/>
                    </a:moveTo>
                    <a:lnTo>
                      <a:pt x="5597" y="4966"/>
                    </a:lnTo>
                    <a:lnTo>
                      <a:pt x="512" y="4966"/>
                    </a:lnTo>
                    <a:lnTo>
                      <a:pt x="512" y="511"/>
                    </a:lnTo>
                    <a:close/>
                    <a:moveTo>
                      <a:pt x="257" y="0"/>
                    </a:moveTo>
                    <a:cubicBezTo>
                      <a:pt x="115" y="0"/>
                      <a:pt x="0" y="114"/>
                      <a:pt x="0" y="256"/>
                    </a:cubicBezTo>
                    <a:lnTo>
                      <a:pt x="0" y="5222"/>
                    </a:lnTo>
                    <a:cubicBezTo>
                      <a:pt x="0" y="5363"/>
                      <a:pt x="115" y="5478"/>
                      <a:pt x="257" y="5478"/>
                    </a:cubicBezTo>
                    <a:lnTo>
                      <a:pt x="5853" y="5478"/>
                    </a:lnTo>
                    <a:cubicBezTo>
                      <a:pt x="5993" y="5478"/>
                      <a:pt x="6108" y="5363"/>
                      <a:pt x="6108" y="5222"/>
                    </a:cubicBezTo>
                    <a:lnTo>
                      <a:pt x="6108" y="256"/>
                    </a:lnTo>
                    <a:cubicBezTo>
                      <a:pt x="6108" y="114"/>
                      <a:pt x="5993" y="0"/>
                      <a:pt x="58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208" name="Google Shape;208;p8"/>
              <p:cNvSpPr/>
              <p:nvPr/>
            </p:nvSpPr>
            <p:spPr>
              <a:xfrm>
                <a:off x="7739693" y="709299"/>
                <a:ext cx="102977" cy="15954"/>
              </a:xfrm>
              <a:custGeom>
                <a:rect b="b" l="l" r="r" t="t"/>
                <a:pathLst>
                  <a:path extrusionOk="0" h="834" w="5383">
                    <a:moveTo>
                      <a:pt x="1" y="0"/>
                    </a:moveTo>
                    <a:lnTo>
                      <a:pt x="1" y="834"/>
                    </a:lnTo>
                    <a:lnTo>
                      <a:pt x="5383" y="834"/>
                    </a:lnTo>
                    <a:lnTo>
                      <a:pt x="5330" y="2"/>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sp>
          <p:nvSpPr>
            <p:cNvPr id="209" name="Google Shape;209;p8"/>
            <p:cNvSpPr/>
            <p:nvPr/>
          </p:nvSpPr>
          <p:spPr>
            <a:xfrm>
              <a:off x="8438217" y="904875"/>
              <a:ext cx="219900" cy="39861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210" name="Google Shape;210;p8"/>
            <p:cNvSpPr/>
            <p:nvPr/>
          </p:nvSpPr>
          <p:spPr>
            <a:xfrm>
              <a:off x="8438215" y="904875"/>
              <a:ext cx="219900" cy="6519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sp>
        <p:nvSpPr>
          <p:cNvPr id="211" name="Google Shape;211;p8"/>
          <p:cNvSpPr txBox="1"/>
          <p:nvPr>
            <p:ph type="title"/>
          </p:nvPr>
        </p:nvSpPr>
        <p:spPr>
          <a:xfrm>
            <a:off x="1404967" y="2821500"/>
            <a:ext cx="4574800" cy="2819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600"/>
              <a:buNone/>
              <a:defRPr sz="8666"/>
            </a:lvl1pPr>
            <a:lvl2pPr lvl="1" algn="ctr">
              <a:lnSpc>
                <a:spcPct val="100000"/>
              </a:lnSpc>
              <a:spcBef>
                <a:spcPts val="0"/>
              </a:spcBef>
              <a:spcAft>
                <a:spcPts val="0"/>
              </a:spcAft>
              <a:buSzPts val="3600"/>
              <a:buNone/>
              <a:defRPr sz="4800"/>
            </a:lvl2pPr>
            <a:lvl3pPr lvl="2" algn="ctr">
              <a:lnSpc>
                <a:spcPct val="100000"/>
              </a:lnSpc>
              <a:spcBef>
                <a:spcPts val="0"/>
              </a:spcBef>
              <a:spcAft>
                <a:spcPts val="0"/>
              </a:spcAft>
              <a:buSzPts val="3600"/>
              <a:buNone/>
              <a:defRPr sz="4800"/>
            </a:lvl3pPr>
            <a:lvl4pPr lvl="3" algn="ctr">
              <a:lnSpc>
                <a:spcPct val="100000"/>
              </a:lnSpc>
              <a:spcBef>
                <a:spcPts val="0"/>
              </a:spcBef>
              <a:spcAft>
                <a:spcPts val="0"/>
              </a:spcAft>
              <a:buSzPts val="3600"/>
              <a:buNone/>
              <a:defRPr sz="4800"/>
            </a:lvl4pPr>
            <a:lvl5pPr lvl="4" algn="ctr">
              <a:lnSpc>
                <a:spcPct val="100000"/>
              </a:lnSpc>
              <a:spcBef>
                <a:spcPts val="0"/>
              </a:spcBef>
              <a:spcAft>
                <a:spcPts val="0"/>
              </a:spcAft>
              <a:buSzPts val="3600"/>
              <a:buNone/>
              <a:defRPr sz="4800"/>
            </a:lvl5pPr>
            <a:lvl6pPr lvl="5" algn="ctr">
              <a:lnSpc>
                <a:spcPct val="100000"/>
              </a:lnSpc>
              <a:spcBef>
                <a:spcPts val="0"/>
              </a:spcBef>
              <a:spcAft>
                <a:spcPts val="0"/>
              </a:spcAft>
              <a:buSzPts val="3600"/>
              <a:buNone/>
              <a:defRPr sz="4800"/>
            </a:lvl6pPr>
            <a:lvl7pPr lvl="6" algn="ctr">
              <a:lnSpc>
                <a:spcPct val="100000"/>
              </a:lnSpc>
              <a:spcBef>
                <a:spcPts val="0"/>
              </a:spcBef>
              <a:spcAft>
                <a:spcPts val="0"/>
              </a:spcAft>
              <a:buSzPts val="3600"/>
              <a:buNone/>
              <a:defRPr sz="4800"/>
            </a:lvl7pPr>
            <a:lvl8pPr lvl="7" algn="ctr">
              <a:lnSpc>
                <a:spcPct val="100000"/>
              </a:lnSpc>
              <a:spcBef>
                <a:spcPts val="0"/>
              </a:spcBef>
              <a:spcAft>
                <a:spcPts val="0"/>
              </a:spcAft>
              <a:buSzPts val="3600"/>
              <a:buNone/>
              <a:defRPr sz="4800"/>
            </a:lvl8pPr>
            <a:lvl9pPr lvl="8" algn="ctr">
              <a:lnSpc>
                <a:spcPct val="100000"/>
              </a:lnSpc>
              <a:spcBef>
                <a:spcPts val="0"/>
              </a:spcBef>
              <a:spcAft>
                <a:spcPts val="0"/>
              </a:spcAft>
              <a:buSzPts val="3600"/>
              <a:buNone/>
              <a:defRPr sz="4800"/>
            </a:lvl9pPr>
          </a:lstStyle>
          <a:p/>
        </p:txBody>
      </p:sp>
      <p:sp>
        <p:nvSpPr>
          <p:cNvPr id="212" name="Google Shape;212;p8"/>
          <p:cNvSpPr txBox="1"/>
          <p:nvPr>
            <p:ph idx="2" type="title"/>
          </p:nvPr>
        </p:nvSpPr>
        <p:spPr>
          <a:xfrm>
            <a:off x="1404967" y="1574800"/>
            <a:ext cx="1566800" cy="1246800"/>
          </a:xfrm>
          <a:prstGeom prst="rect">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6000"/>
              <a:buNone/>
              <a:defRPr sz="8000"/>
            </a:lvl1pPr>
            <a:lvl2pPr lvl="1" algn="ctr">
              <a:lnSpc>
                <a:spcPct val="100000"/>
              </a:lnSpc>
              <a:spcBef>
                <a:spcPts val="0"/>
              </a:spcBef>
              <a:spcAft>
                <a:spcPts val="0"/>
              </a:spcAft>
              <a:buSzPts val="6000"/>
              <a:buNone/>
              <a:defRPr sz="8000"/>
            </a:lvl2pPr>
            <a:lvl3pPr lvl="2" algn="ctr">
              <a:lnSpc>
                <a:spcPct val="100000"/>
              </a:lnSpc>
              <a:spcBef>
                <a:spcPts val="0"/>
              </a:spcBef>
              <a:spcAft>
                <a:spcPts val="0"/>
              </a:spcAft>
              <a:buSzPts val="6000"/>
              <a:buNone/>
              <a:defRPr sz="8000"/>
            </a:lvl3pPr>
            <a:lvl4pPr lvl="3" algn="ctr">
              <a:lnSpc>
                <a:spcPct val="100000"/>
              </a:lnSpc>
              <a:spcBef>
                <a:spcPts val="0"/>
              </a:spcBef>
              <a:spcAft>
                <a:spcPts val="0"/>
              </a:spcAft>
              <a:buSzPts val="6000"/>
              <a:buNone/>
              <a:defRPr sz="8000"/>
            </a:lvl4pPr>
            <a:lvl5pPr lvl="4" algn="ctr">
              <a:lnSpc>
                <a:spcPct val="100000"/>
              </a:lnSpc>
              <a:spcBef>
                <a:spcPts val="0"/>
              </a:spcBef>
              <a:spcAft>
                <a:spcPts val="0"/>
              </a:spcAft>
              <a:buSzPts val="6000"/>
              <a:buNone/>
              <a:defRPr sz="8000"/>
            </a:lvl5pPr>
            <a:lvl6pPr lvl="5" algn="ctr">
              <a:lnSpc>
                <a:spcPct val="100000"/>
              </a:lnSpc>
              <a:spcBef>
                <a:spcPts val="0"/>
              </a:spcBef>
              <a:spcAft>
                <a:spcPts val="0"/>
              </a:spcAft>
              <a:buSzPts val="6000"/>
              <a:buNone/>
              <a:defRPr sz="8000"/>
            </a:lvl6pPr>
            <a:lvl7pPr lvl="6" algn="ctr">
              <a:lnSpc>
                <a:spcPct val="100000"/>
              </a:lnSpc>
              <a:spcBef>
                <a:spcPts val="0"/>
              </a:spcBef>
              <a:spcAft>
                <a:spcPts val="0"/>
              </a:spcAft>
              <a:buSzPts val="6000"/>
              <a:buNone/>
              <a:defRPr sz="8000"/>
            </a:lvl7pPr>
            <a:lvl8pPr lvl="7" algn="ctr">
              <a:lnSpc>
                <a:spcPct val="100000"/>
              </a:lnSpc>
              <a:spcBef>
                <a:spcPts val="0"/>
              </a:spcBef>
              <a:spcAft>
                <a:spcPts val="0"/>
              </a:spcAft>
              <a:buSzPts val="6000"/>
              <a:buNone/>
              <a:defRPr sz="8000"/>
            </a:lvl8pPr>
            <a:lvl9pPr lvl="8" algn="ctr">
              <a:lnSpc>
                <a:spcPct val="100000"/>
              </a:lnSpc>
              <a:spcBef>
                <a:spcPts val="0"/>
              </a:spcBef>
              <a:spcAft>
                <a:spcPts val="0"/>
              </a:spcAft>
              <a:buSzPts val="6000"/>
              <a:buNone/>
              <a:defRPr sz="8000"/>
            </a:lvl9pPr>
          </a:lstStyle>
          <a:p/>
        </p:txBody>
      </p:sp>
      <p:sp>
        <p:nvSpPr>
          <p:cNvPr id="213" name="Google Shape;213;p8"/>
          <p:cNvSpPr txBox="1"/>
          <p:nvPr>
            <p:ph idx="1" type="subTitle"/>
          </p:nvPr>
        </p:nvSpPr>
        <p:spPr>
          <a:xfrm rot="366">
            <a:off x="6903200" y="4362100"/>
            <a:ext cx="3759200" cy="840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2133"/>
              </a:spcBef>
              <a:spcAft>
                <a:spcPts val="0"/>
              </a:spcAft>
              <a:buSzPts val="1400"/>
              <a:buNone/>
              <a:defRPr/>
            </a:lvl3pPr>
            <a:lvl4pPr lvl="3" algn="ctr">
              <a:lnSpc>
                <a:spcPct val="100000"/>
              </a:lnSpc>
              <a:spcBef>
                <a:spcPts val="2133"/>
              </a:spcBef>
              <a:spcAft>
                <a:spcPts val="0"/>
              </a:spcAft>
              <a:buSzPts val="1400"/>
              <a:buNone/>
              <a:defRPr/>
            </a:lvl4pPr>
            <a:lvl5pPr lvl="4" algn="ctr">
              <a:lnSpc>
                <a:spcPct val="100000"/>
              </a:lnSpc>
              <a:spcBef>
                <a:spcPts val="2133"/>
              </a:spcBef>
              <a:spcAft>
                <a:spcPts val="0"/>
              </a:spcAft>
              <a:buSzPts val="1400"/>
              <a:buNone/>
              <a:defRPr/>
            </a:lvl5pPr>
            <a:lvl6pPr lvl="5" algn="ctr">
              <a:lnSpc>
                <a:spcPct val="100000"/>
              </a:lnSpc>
              <a:spcBef>
                <a:spcPts val="2133"/>
              </a:spcBef>
              <a:spcAft>
                <a:spcPts val="0"/>
              </a:spcAft>
              <a:buSzPts val="1400"/>
              <a:buNone/>
              <a:defRPr/>
            </a:lvl6pPr>
            <a:lvl7pPr lvl="6" algn="ctr">
              <a:lnSpc>
                <a:spcPct val="100000"/>
              </a:lnSpc>
              <a:spcBef>
                <a:spcPts val="2133"/>
              </a:spcBef>
              <a:spcAft>
                <a:spcPts val="0"/>
              </a:spcAft>
              <a:buSzPts val="1400"/>
              <a:buNone/>
              <a:defRPr/>
            </a:lvl7pPr>
            <a:lvl8pPr lvl="7" algn="ctr">
              <a:lnSpc>
                <a:spcPct val="100000"/>
              </a:lnSpc>
              <a:spcBef>
                <a:spcPts val="2133"/>
              </a:spcBef>
              <a:spcAft>
                <a:spcPts val="0"/>
              </a:spcAft>
              <a:buSzPts val="1400"/>
              <a:buNone/>
              <a:defRPr/>
            </a:lvl8pPr>
            <a:lvl9pPr lvl="8" algn="ctr">
              <a:lnSpc>
                <a:spcPct val="100000"/>
              </a:lnSpc>
              <a:spcBef>
                <a:spcPts val="2133"/>
              </a:spcBef>
              <a:spcAft>
                <a:spcPts val="2133"/>
              </a:spcAft>
              <a:buSzPts val="14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bg>
      <p:bgPr>
        <a:solidFill>
          <a:schemeClr val="accent1"/>
        </a:solidFill>
      </p:bgPr>
    </p:bg>
    <p:spTree>
      <p:nvGrpSpPr>
        <p:cNvPr id="214" name="Shape 214"/>
        <p:cNvGrpSpPr/>
        <p:nvPr/>
      </p:nvGrpSpPr>
      <p:grpSpPr>
        <a:xfrm>
          <a:off x="0" y="0"/>
          <a:ext cx="0" cy="0"/>
          <a:chOff x="0" y="0"/>
          <a:chExt cx="0" cy="0"/>
        </a:xfrm>
      </p:grpSpPr>
      <p:sp>
        <p:nvSpPr>
          <p:cNvPr id="215" name="Google Shape;215;p9"/>
          <p:cNvSpPr/>
          <p:nvPr/>
        </p:nvSpPr>
        <p:spPr>
          <a:xfrm>
            <a:off x="-45833" y="-723549"/>
            <a:ext cx="12285749" cy="8305101"/>
          </a:xfrm>
          <a:custGeom>
            <a:rect b="b" l="l" r="r" t="t"/>
            <a:pathLst>
              <a:path extrusionOk="0" h="102351" w="151408">
                <a:moveTo>
                  <a:pt x="4068" y="183"/>
                </a:moveTo>
                <a:lnTo>
                  <a:pt x="4068" y="3719"/>
                </a:lnTo>
                <a:lnTo>
                  <a:pt x="184" y="3719"/>
                </a:lnTo>
                <a:lnTo>
                  <a:pt x="184" y="183"/>
                </a:lnTo>
                <a:close/>
                <a:moveTo>
                  <a:pt x="8043" y="183"/>
                </a:moveTo>
                <a:lnTo>
                  <a:pt x="8043" y="3719"/>
                </a:lnTo>
                <a:lnTo>
                  <a:pt x="4252" y="3719"/>
                </a:lnTo>
                <a:lnTo>
                  <a:pt x="4252" y="183"/>
                </a:lnTo>
                <a:close/>
                <a:moveTo>
                  <a:pt x="12018" y="183"/>
                </a:moveTo>
                <a:lnTo>
                  <a:pt x="12018" y="3719"/>
                </a:lnTo>
                <a:lnTo>
                  <a:pt x="8227" y="3719"/>
                </a:lnTo>
                <a:lnTo>
                  <a:pt x="8227" y="183"/>
                </a:lnTo>
                <a:close/>
                <a:moveTo>
                  <a:pt x="15993" y="183"/>
                </a:moveTo>
                <a:lnTo>
                  <a:pt x="15993" y="3719"/>
                </a:lnTo>
                <a:lnTo>
                  <a:pt x="12202" y="3719"/>
                </a:lnTo>
                <a:lnTo>
                  <a:pt x="12202" y="183"/>
                </a:lnTo>
                <a:close/>
                <a:moveTo>
                  <a:pt x="19968" y="183"/>
                </a:moveTo>
                <a:lnTo>
                  <a:pt x="19968" y="3719"/>
                </a:lnTo>
                <a:lnTo>
                  <a:pt x="16177" y="3719"/>
                </a:lnTo>
                <a:lnTo>
                  <a:pt x="16177" y="183"/>
                </a:lnTo>
                <a:close/>
                <a:moveTo>
                  <a:pt x="23944" y="183"/>
                </a:moveTo>
                <a:lnTo>
                  <a:pt x="23944" y="3719"/>
                </a:lnTo>
                <a:lnTo>
                  <a:pt x="20153" y="3719"/>
                </a:lnTo>
                <a:lnTo>
                  <a:pt x="20153" y="183"/>
                </a:lnTo>
                <a:close/>
                <a:moveTo>
                  <a:pt x="27919" y="183"/>
                </a:moveTo>
                <a:lnTo>
                  <a:pt x="27919" y="3719"/>
                </a:lnTo>
                <a:lnTo>
                  <a:pt x="24129" y="3719"/>
                </a:lnTo>
                <a:lnTo>
                  <a:pt x="24129" y="183"/>
                </a:lnTo>
                <a:close/>
                <a:moveTo>
                  <a:pt x="31895" y="183"/>
                </a:moveTo>
                <a:lnTo>
                  <a:pt x="31895" y="3719"/>
                </a:lnTo>
                <a:lnTo>
                  <a:pt x="28104" y="3719"/>
                </a:lnTo>
                <a:lnTo>
                  <a:pt x="28104" y="183"/>
                </a:lnTo>
                <a:close/>
                <a:moveTo>
                  <a:pt x="35870" y="183"/>
                </a:moveTo>
                <a:lnTo>
                  <a:pt x="35870" y="3719"/>
                </a:lnTo>
                <a:lnTo>
                  <a:pt x="32079" y="3719"/>
                </a:lnTo>
                <a:lnTo>
                  <a:pt x="32079" y="183"/>
                </a:lnTo>
                <a:close/>
                <a:moveTo>
                  <a:pt x="39845" y="183"/>
                </a:moveTo>
                <a:lnTo>
                  <a:pt x="39845" y="3719"/>
                </a:lnTo>
                <a:lnTo>
                  <a:pt x="36054" y="3719"/>
                </a:lnTo>
                <a:lnTo>
                  <a:pt x="36054" y="183"/>
                </a:lnTo>
                <a:close/>
                <a:moveTo>
                  <a:pt x="43821" y="183"/>
                </a:moveTo>
                <a:lnTo>
                  <a:pt x="43821" y="3719"/>
                </a:lnTo>
                <a:lnTo>
                  <a:pt x="40029" y="3719"/>
                </a:lnTo>
                <a:lnTo>
                  <a:pt x="40029" y="183"/>
                </a:lnTo>
                <a:close/>
                <a:moveTo>
                  <a:pt x="47796" y="183"/>
                </a:moveTo>
                <a:lnTo>
                  <a:pt x="47796" y="3719"/>
                </a:lnTo>
                <a:lnTo>
                  <a:pt x="44005" y="3719"/>
                </a:lnTo>
                <a:lnTo>
                  <a:pt x="44005" y="183"/>
                </a:lnTo>
                <a:close/>
                <a:moveTo>
                  <a:pt x="51771" y="183"/>
                </a:moveTo>
                <a:lnTo>
                  <a:pt x="51771" y="3719"/>
                </a:lnTo>
                <a:lnTo>
                  <a:pt x="47980" y="3719"/>
                </a:lnTo>
                <a:lnTo>
                  <a:pt x="47980" y="183"/>
                </a:lnTo>
                <a:close/>
                <a:moveTo>
                  <a:pt x="55746" y="183"/>
                </a:moveTo>
                <a:lnTo>
                  <a:pt x="55746" y="3719"/>
                </a:lnTo>
                <a:lnTo>
                  <a:pt x="51956" y="3719"/>
                </a:lnTo>
                <a:lnTo>
                  <a:pt x="51956" y="183"/>
                </a:lnTo>
                <a:close/>
                <a:moveTo>
                  <a:pt x="59721" y="183"/>
                </a:moveTo>
                <a:lnTo>
                  <a:pt x="59721" y="3719"/>
                </a:lnTo>
                <a:lnTo>
                  <a:pt x="55931" y="3719"/>
                </a:lnTo>
                <a:lnTo>
                  <a:pt x="55931" y="183"/>
                </a:lnTo>
                <a:close/>
                <a:moveTo>
                  <a:pt x="63696" y="183"/>
                </a:moveTo>
                <a:lnTo>
                  <a:pt x="63696" y="3719"/>
                </a:lnTo>
                <a:lnTo>
                  <a:pt x="59906" y="3719"/>
                </a:lnTo>
                <a:lnTo>
                  <a:pt x="59906" y="183"/>
                </a:lnTo>
                <a:close/>
                <a:moveTo>
                  <a:pt x="67672" y="183"/>
                </a:moveTo>
                <a:lnTo>
                  <a:pt x="67672" y="3719"/>
                </a:lnTo>
                <a:lnTo>
                  <a:pt x="63881" y="3719"/>
                </a:lnTo>
                <a:lnTo>
                  <a:pt x="63881" y="183"/>
                </a:lnTo>
                <a:close/>
                <a:moveTo>
                  <a:pt x="71648" y="183"/>
                </a:moveTo>
                <a:lnTo>
                  <a:pt x="71648" y="3719"/>
                </a:lnTo>
                <a:lnTo>
                  <a:pt x="67857" y="3719"/>
                </a:lnTo>
                <a:lnTo>
                  <a:pt x="67857" y="183"/>
                </a:lnTo>
                <a:close/>
                <a:moveTo>
                  <a:pt x="75623" y="183"/>
                </a:moveTo>
                <a:lnTo>
                  <a:pt x="75623" y="3719"/>
                </a:lnTo>
                <a:lnTo>
                  <a:pt x="71832" y="3719"/>
                </a:lnTo>
                <a:lnTo>
                  <a:pt x="71832" y="183"/>
                </a:lnTo>
                <a:close/>
                <a:moveTo>
                  <a:pt x="79598" y="183"/>
                </a:moveTo>
                <a:lnTo>
                  <a:pt x="79598" y="3719"/>
                </a:lnTo>
                <a:lnTo>
                  <a:pt x="75807" y="3719"/>
                </a:lnTo>
                <a:lnTo>
                  <a:pt x="75807" y="183"/>
                </a:lnTo>
                <a:close/>
                <a:moveTo>
                  <a:pt x="83573" y="183"/>
                </a:moveTo>
                <a:lnTo>
                  <a:pt x="83573" y="3719"/>
                </a:lnTo>
                <a:lnTo>
                  <a:pt x="79782" y="3719"/>
                </a:lnTo>
                <a:lnTo>
                  <a:pt x="79782" y="183"/>
                </a:lnTo>
                <a:close/>
                <a:moveTo>
                  <a:pt x="87549" y="183"/>
                </a:moveTo>
                <a:lnTo>
                  <a:pt x="87549" y="3719"/>
                </a:lnTo>
                <a:lnTo>
                  <a:pt x="83757" y="3719"/>
                </a:lnTo>
                <a:lnTo>
                  <a:pt x="83757" y="183"/>
                </a:lnTo>
                <a:close/>
                <a:moveTo>
                  <a:pt x="91524" y="183"/>
                </a:moveTo>
                <a:lnTo>
                  <a:pt x="91524" y="3719"/>
                </a:lnTo>
                <a:lnTo>
                  <a:pt x="87733" y="3719"/>
                </a:lnTo>
                <a:lnTo>
                  <a:pt x="87733" y="183"/>
                </a:lnTo>
                <a:close/>
                <a:moveTo>
                  <a:pt x="95499" y="183"/>
                </a:moveTo>
                <a:lnTo>
                  <a:pt x="95499" y="3719"/>
                </a:lnTo>
                <a:lnTo>
                  <a:pt x="91708" y="3719"/>
                </a:lnTo>
                <a:lnTo>
                  <a:pt x="91708" y="183"/>
                </a:lnTo>
                <a:close/>
                <a:moveTo>
                  <a:pt x="99474" y="183"/>
                </a:moveTo>
                <a:lnTo>
                  <a:pt x="99474" y="3719"/>
                </a:lnTo>
                <a:lnTo>
                  <a:pt x="95684" y="3719"/>
                </a:lnTo>
                <a:lnTo>
                  <a:pt x="95684" y="183"/>
                </a:lnTo>
                <a:close/>
                <a:moveTo>
                  <a:pt x="103449" y="183"/>
                </a:moveTo>
                <a:lnTo>
                  <a:pt x="103449" y="3719"/>
                </a:lnTo>
                <a:lnTo>
                  <a:pt x="99659" y="3719"/>
                </a:lnTo>
                <a:lnTo>
                  <a:pt x="99659" y="183"/>
                </a:lnTo>
                <a:close/>
                <a:moveTo>
                  <a:pt x="107424" y="183"/>
                </a:moveTo>
                <a:lnTo>
                  <a:pt x="107424" y="3719"/>
                </a:lnTo>
                <a:lnTo>
                  <a:pt x="103634" y="3719"/>
                </a:lnTo>
                <a:lnTo>
                  <a:pt x="103634" y="183"/>
                </a:lnTo>
                <a:close/>
                <a:moveTo>
                  <a:pt x="111400" y="183"/>
                </a:moveTo>
                <a:lnTo>
                  <a:pt x="111400" y="3719"/>
                </a:lnTo>
                <a:lnTo>
                  <a:pt x="107609" y="3719"/>
                </a:lnTo>
                <a:lnTo>
                  <a:pt x="107609" y="183"/>
                </a:lnTo>
                <a:close/>
                <a:moveTo>
                  <a:pt x="115376" y="183"/>
                </a:moveTo>
                <a:lnTo>
                  <a:pt x="115376" y="3719"/>
                </a:lnTo>
                <a:lnTo>
                  <a:pt x="111585" y="3719"/>
                </a:lnTo>
                <a:lnTo>
                  <a:pt x="111585" y="183"/>
                </a:lnTo>
                <a:close/>
                <a:moveTo>
                  <a:pt x="119351" y="183"/>
                </a:moveTo>
                <a:lnTo>
                  <a:pt x="119351" y="3719"/>
                </a:lnTo>
                <a:lnTo>
                  <a:pt x="115560" y="3719"/>
                </a:lnTo>
                <a:lnTo>
                  <a:pt x="115560" y="183"/>
                </a:lnTo>
                <a:close/>
                <a:moveTo>
                  <a:pt x="123326" y="183"/>
                </a:moveTo>
                <a:lnTo>
                  <a:pt x="123326" y="3719"/>
                </a:lnTo>
                <a:lnTo>
                  <a:pt x="119535" y="3719"/>
                </a:lnTo>
                <a:lnTo>
                  <a:pt x="119535" y="183"/>
                </a:lnTo>
                <a:close/>
                <a:moveTo>
                  <a:pt x="127301" y="183"/>
                </a:moveTo>
                <a:lnTo>
                  <a:pt x="127301" y="3719"/>
                </a:lnTo>
                <a:lnTo>
                  <a:pt x="123510" y="3719"/>
                </a:lnTo>
                <a:lnTo>
                  <a:pt x="123510" y="183"/>
                </a:lnTo>
                <a:close/>
                <a:moveTo>
                  <a:pt x="131277" y="183"/>
                </a:moveTo>
                <a:lnTo>
                  <a:pt x="131277" y="3719"/>
                </a:lnTo>
                <a:lnTo>
                  <a:pt x="127485" y="3719"/>
                </a:lnTo>
                <a:lnTo>
                  <a:pt x="127485" y="183"/>
                </a:lnTo>
                <a:close/>
                <a:moveTo>
                  <a:pt x="135252" y="183"/>
                </a:moveTo>
                <a:lnTo>
                  <a:pt x="135252" y="3719"/>
                </a:lnTo>
                <a:lnTo>
                  <a:pt x="131461" y="3719"/>
                </a:lnTo>
                <a:lnTo>
                  <a:pt x="131461" y="183"/>
                </a:lnTo>
                <a:close/>
                <a:moveTo>
                  <a:pt x="139227" y="183"/>
                </a:moveTo>
                <a:lnTo>
                  <a:pt x="139227" y="3719"/>
                </a:lnTo>
                <a:lnTo>
                  <a:pt x="135436" y="3719"/>
                </a:lnTo>
                <a:lnTo>
                  <a:pt x="135436" y="183"/>
                </a:lnTo>
                <a:close/>
                <a:moveTo>
                  <a:pt x="143202" y="183"/>
                </a:moveTo>
                <a:lnTo>
                  <a:pt x="143202" y="3719"/>
                </a:lnTo>
                <a:lnTo>
                  <a:pt x="139411" y="3719"/>
                </a:lnTo>
                <a:lnTo>
                  <a:pt x="139411" y="183"/>
                </a:lnTo>
                <a:close/>
                <a:moveTo>
                  <a:pt x="147177" y="183"/>
                </a:moveTo>
                <a:lnTo>
                  <a:pt x="147177" y="3719"/>
                </a:lnTo>
                <a:lnTo>
                  <a:pt x="143387" y="3719"/>
                </a:lnTo>
                <a:lnTo>
                  <a:pt x="143387" y="183"/>
                </a:lnTo>
                <a:close/>
                <a:moveTo>
                  <a:pt x="151224" y="183"/>
                </a:moveTo>
                <a:lnTo>
                  <a:pt x="151224" y="3719"/>
                </a:lnTo>
                <a:lnTo>
                  <a:pt x="147362" y="3719"/>
                </a:lnTo>
                <a:lnTo>
                  <a:pt x="147362" y="183"/>
                </a:lnTo>
                <a:close/>
                <a:moveTo>
                  <a:pt x="4068" y="3902"/>
                </a:moveTo>
                <a:lnTo>
                  <a:pt x="4068" y="7661"/>
                </a:lnTo>
                <a:lnTo>
                  <a:pt x="184" y="7661"/>
                </a:lnTo>
                <a:lnTo>
                  <a:pt x="184" y="3902"/>
                </a:lnTo>
                <a:close/>
                <a:moveTo>
                  <a:pt x="8043" y="3902"/>
                </a:moveTo>
                <a:lnTo>
                  <a:pt x="8043" y="7661"/>
                </a:lnTo>
                <a:lnTo>
                  <a:pt x="4252" y="7661"/>
                </a:lnTo>
                <a:lnTo>
                  <a:pt x="4252" y="3902"/>
                </a:lnTo>
                <a:close/>
                <a:moveTo>
                  <a:pt x="12018" y="3902"/>
                </a:moveTo>
                <a:lnTo>
                  <a:pt x="12018" y="7661"/>
                </a:lnTo>
                <a:lnTo>
                  <a:pt x="8227" y="7661"/>
                </a:lnTo>
                <a:lnTo>
                  <a:pt x="8227" y="3902"/>
                </a:lnTo>
                <a:close/>
                <a:moveTo>
                  <a:pt x="15993" y="3902"/>
                </a:moveTo>
                <a:lnTo>
                  <a:pt x="15993" y="7661"/>
                </a:lnTo>
                <a:lnTo>
                  <a:pt x="12202" y="7661"/>
                </a:lnTo>
                <a:lnTo>
                  <a:pt x="12202" y="3902"/>
                </a:lnTo>
                <a:close/>
                <a:moveTo>
                  <a:pt x="19968" y="3902"/>
                </a:moveTo>
                <a:lnTo>
                  <a:pt x="19968" y="7661"/>
                </a:lnTo>
                <a:lnTo>
                  <a:pt x="16177" y="7661"/>
                </a:lnTo>
                <a:lnTo>
                  <a:pt x="16177" y="3902"/>
                </a:lnTo>
                <a:close/>
                <a:moveTo>
                  <a:pt x="23944" y="3902"/>
                </a:moveTo>
                <a:lnTo>
                  <a:pt x="23944" y="7661"/>
                </a:lnTo>
                <a:lnTo>
                  <a:pt x="20153" y="7661"/>
                </a:lnTo>
                <a:lnTo>
                  <a:pt x="20153" y="3902"/>
                </a:lnTo>
                <a:close/>
                <a:moveTo>
                  <a:pt x="27919" y="3902"/>
                </a:moveTo>
                <a:lnTo>
                  <a:pt x="27919" y="7661"/>
                </a:lnTo>
                <a:lnTo>
                  <a:pt x="24129" y="7661"/>
                </a:lnTo>
                <a:lnTo>
                  <a:pt x="24129" y="3902"/>
                </a:lnTo>
                <a:close/>
                <a:moveTo>
                  <a:pt x="31895" y="3902"/>
                </a:moveTo>
                <a:lnTo>
                  <a:pt x="31895" y="7661"/>
                </a:lnTo>
                <a:lnTo>
                  <a:pt x="28104" y="7661"/>
                </a:lnTo>
                <a:lnTo>
                  <a:pt x="28104" y="3902"/>
                </a:lnTo>
                <a:close/>
                <a:moveTo>
                  <a:pt x="35870" y="3902"/>
                </a:moveTo>
                <a:lnTo>
                  <a:pt x="35870" y="7661"/>
                </a:lnTo>
                <a:lnTo>
                  <a:pt x="32079" y="7661"/>
                </a:lnTo>
                <a:lnTo>
                  <a:pt x="32079" y="3902"/>
                </a:lnTo>
                <a:close/>
                <a:moveTo>
                  <a:pt x="39845" y="3902"/>
                </a:moveTo>
                <a:lnTo>
                  <a:pt x="39845" y="7661"/>
                </a:lnTo>
                <a:lnTo>
                  <a:pt x="36054" y="7661"/>
                </a:lnTo>
                <a:lnTo>
                  <a:pt x="36054" y="3902"/>
                </a:lnTo>
                <a:close/>
                <a:moveTo>
                  <a:pt x="43821" y="3902"/>
                </a:moveTo>
                <a:lnTo>
                  <a:pt x="43821" y="7661"/>
                </a:lnTo>
                <a:lnTo>
                  <a:pt x="40029" y="7661"/>
                </a:lnTo>
                <a:lnTo>
                  <a:pt x="40029" y="3902"/>
                </a:lnTo>
                <a:close/>
                <a:moveTo>
                  <a:pt x="47796" y="3902"/>
                </a:moveTo>
                <a:lnTo>
                  <a:pt x="47796" y="7661"/>
                </a:lnTo>
                <a:lnTo>
                  <a:pt x="44005" y="7661"/>
                </a:lnTo>
                <a:lnTo>
                  <a:pt x="44005" y="3902"/>
                </a:lnTo>
                <a:close/>
                <a:moveTo>
                  <a:pt x="51771" y="3902"/>
                </a:moveTo>
                <a:lnTo>
                  <a:pt x="51771" y="7661"/>
                </a:lnTo>
                <a:lnTo>
                  <a:pt x="47980" y="7661"/>
                </a:lnTo>
                <a:lnTo>
                  <a:pt x="47980" y="3902"/>
                </a:lnTo>
                <a:close/>
                <a:moveTo>
                  <a:pt x="55746" y="3902"/>
                </a:moveTo>
                <a:lnTo>
                  <a:pt x="55746" y="7661"/>
                </a:lnTo>
                <a:lnTo>
                  <a:pt x="51956" y="7661"/>
                </a:lnTo>
                <a:lnTo>
                  <a:pt x="51956" y="3902"/>
                </a:lnTo>
                <a:close/>
                <a:moveTo>
                  <a:pt x="59721" y="3902"/>
                </a:moveTo>
                <a:lnTo>
                  <a:pt x="59721" y="7661"/>
                </a:lnTo>
                <a:lnTo>
                  <a:pt x="55931" y="7661"/>
                </a:lnTo>
                <a:lnTo>
                  <a:pt x="55931" y="3902"/>
                </a:lnTo>
                <a:close/>
                <a:moveTo>
                  <a:pt x="63696" y="3902"/>
                </a:moveTo>
                <a:lnTo>
                  <a:pt x="63696" y="7661"/>
                </a:lnTo>
                <a:lnTo>
                  <a:pt x="59906" y="7661"/>
                </a:lnTo>
                <a:lnTo>
                  <a:pt x="59906" y="3902"/>
                </a:lnTo>
                <a:close/>
                <a:moveTo>
                  <a:pt x="67672" y="3902"/>
                </a:moveTo>
                <a:lnTo>
                  <a:pt x="67672" y="7661"/>
                </a:lnTo>
                <a:lnTo>
                  <a:pt x="63881" y="7661"/>
                </a:lnTo>
                <a:lnTo>
                  <a:pt x="63881" y="3902"/>
                </a:lnTo>
                <a:close/>
                <a:moveTo>
                  <a:pt x="71648" y="3902"/>
                </a:moveTo>
                <a:lnTo>
                  <a:pt x="71648" y="7661"/>
                </a:lnTo>
                <a:lnTo>
                  <a:pt x="67857" y="7661"/>
                </a:lnTo>
                <a:lnTo>
                  <a:pt x="67857" y="3902"/>
                </a:lnTo>
                <a:close/>
                <a:moveTo>
                  <a:pt x="75623" y="3902"/>
                </a:moveTo>
                <a:lnTo>
                  <a:pt x="75623" y="7661"/>
                </a:lnTo>
                <a:lnTo>
                  <a:pt x="71832" y="7661"/>
                </a:lnTo>
                <a:lnTo>
                  <a:pt x="71832" y="3902"/>
                </a:lnTo>
                <a:close/>
                <a:moveTo>
                  <a:pt x="79598" y="3902"/>
                </a:moveTo>
                <a:lnTo>
                  <a:pt x="79598" y="7661"/>
                </a:lnTo>
                <a:lnTo>
                  <a:pt x="75807" y="7661"/>
                </a:lnTo>
                <a:lnTo>
                  <a:pt x="75807" y="3902"/>
                </a:lnTo>
                <a:close/>
                <a:moveTo>
                  <a:pt x="83573" y="3902"/>
                </a:moveTo>
                <a:lnTo>
                  <a:pt x="83573" y="7661"/>
                </a:lnTo>
                <a:lnTo>
                  <a:pt x="79782" y="7661"/>
                </a:lnTo>
                <a:lnTo>
                  <a:pt x="79782" y="3902"/>
                </a:lnTo>
                <a:close/>
                <a:moveTo>
                  <a:pt x="87549" y="3902"/>
                </a:moveTo>
                <a:lnTo>
                  <a:pt x="87549" y="7661"/>
                </a:lnTo>
                <a:lnTo>
                  <a:pt x="83757" y="7661"/>
                </a:lnTo>
                <a:lnTo>
                  <a:pt x="83757" y="3902"/>
                </a:lnTo>
                <a:close/>
                <a:moveTo>
                  <a:pt x="91524" y="3902"/>
                </a:moveTo>
                <a:lnTo>
                  <a:pt x="91524" y="7661"/>
                </a:lnTo>
                <a:lnTo>
                  <a:pt x="87733" y="7661"/>
                </a:lnTo>
                <a:lnTo>
                  <a:pt x="87733" y="3902"/>
                </a:lnTo>
                <a:close/>
                <a:moveTo>
                  <a:pt x="95499" y="3902"/>
                </a:moveTo>
                <a:lnTo>
                  <a:pt x="95499" y="7661"/>
                </a:lnTo>
                <a:lnTo>
                  <a:pt x="91708" y="7661"/>
                </a:lnTo>
                <a:lnTo>
                  <a:pt x="91708" y="3902"/>
                </a:lnTo>
                <a:close/>
                <a:moveTo>
                  <a:pt x="99474" y="3902"/>
                </a:moveTo>
                <a:lnTo>
                  <a:pt x="99474" y="7661"/>
                </a:lnTo>
                <a:lnTo>
                  <a:pt x="95684" y="7661"/>
                </a:lnTo>
                <a:lnTo>
                  <a:pt x="95684" y="3902"/>
                </a:lnTo>
                <a:close/>
                <a:moveTo>
                  <a:pt x="103449" y="3902"/>
                </a:moveTo>
                <a:lnTo>
                  <a:pt x="103449" y="7661"/>
                </a:lnTo>
                <a:lnTo>
                  <a:pt x="99659" y="7661"/>
                </a:lnTo>
                <a:lnTo>
                  <a:pt x="99659" y="3902"/>
                </a:lnTo>
                <a:close/>
                <a:moveTo>
                  <a:pt x="107424" y="3902"/>
                </a:moveTo>
                <a:lnTo>
                  <a:pt x="107424" y="7661"/>
                </a:lnTo>
                <a:lnTo>
                  <a:pt x="103634" y="7661"/>
                </a:lnTo>
                <a:lnTo>
                  <a:pt x="103634" y="3902"/>
                </a:lnTo>
                <a:close/>
                <a:moveTo>
                  <a:pt x="111400" y="3902"/>
                </a:moveTo>
                <a:lnTo>
                  <a:pt x="111400" y="7661"/>
                </a:lnTo>
                <a:lnTo>
                  <a:pt x="107609" y="7661"/>
                </a:lnTo>
                <a:lnTo>
                  <a:pt x="107609" y="3902"/>
                </a:lnTo>
                <a:close/>
                <a:moveTo>
                  <a:pt x="115376" y="3902"/>
                </a:moveTo>
                <a:lnTo>
                  <a:pt x="115376" y="7661"/>
                </a:lnTo>
                <a:lnTo>
                  <a:pt x="111585" y="7661"/>
                </a:lnTo>
                <a:lnTo>
                  <a:pt x="111585" y="3902"/>
                </a:lnTo>
                <a:close/>
                <a:moveTo>
                  <a:pt x="119351" y="3902"/>
                </a:moveTo>
                <a:lnTo>
                  <a:pt x="119351" y="7661"/>
                </a:lnTo>
                <a:lnTo>
                  <a:pt x="115560" y="7661"/>
                </a:lnTo>
                <a:lnTo>
                  <a:pt x="115560" y="3902"/>
                </a:lnTo>
                <a:close/>
                <a:moveTo>
                  <a:pt x="123326" y="3902"/>
                </a:moveTo>
                <a:lnTo>
                  <a:pt x="123326" y="7661"/>
                </a:lnTo>
                <a:lnTo>
                  <a:pt x="119535" y="7661"/>
                </a:lnTo>
                <a:lnTo>
                  <a:pt x="119535" y="3902"/>
                </a:lnTo>
                <a:close/>
                <a:moveTo>
                  <a:pt x="127301" y="3902"/>
                </a:moveTo>
                <a:lnTo>
                  <a:pt x="127301" y="7661"/>
                </a:lnTo>
                <a:lnTo>
                  <a:pt x="123510" y="7661"/>
                </a:lnTo>
                <a:lnTo>
                  <a:pt x="123510" y="3902"/>
                </a:lnTo>
                <a:close/>
                <a:moveTo>
                  <a:pt x="131277" y="3902"/>
                </a:moveTo>
                <a:lnTo>
                  <a:pt x="131277" y="7661"/>
                </a:lnTo>
                <a:lnTo>
                  <a:pt x="127485" y="7661"/>
                </a:lnTo>
                <a:lnTo>
                  <a:pt x="127485" y="3902"/>
                </a:lnTo>
                <a:close/>
                <a:moveTo>
                  <a:pt x="135252" y="3902"/>
                </a:moveTo>
                <a:lnTo>
                  <a:pt x="135252" y="7661"/>
                </a:lnTo>
                <a:lnTo>
                  <a:pt x="131461" y="7661"/>
                </a:lnTo>
                <a:lnTo>
                  <a:pt x="131461" y="3902"/>
                </a:lnTo>
                <a:close/>
                <a:moveTo>
                  <a:pt x="139227" y="3902"/>
                </a:moveTo>
                <a:lnTo>
                  <a:pt x="139227" y="7661"/>
                </a:lnTo>
                <a:lnTo>
                  <a:pt x="135436" y="7661"/>
                </a:lnTo>
                <a:lnTo>
                  <a:pt x="135436" y="3902"/>
                </a:lnTo>
                <a:close/>
                <a:moveTo>
                  <a:pt x="143202" y="3902"/>
                </a:moveTo>
                <a:lnTo>
                  <a:pt x="143202" y="7661"/>
                </a:lnTo>
                <a:lnTo>
                  <a:pt x="139411" y="7661"/>
                </a:lnTo>
                <a:lnTo>
                  <a:pt x="139411" y="3902"/>
                </a:lnTo>
                <a:close/>
                <a:moveTo>
                  <a:pt x="147177" y="3902"/>
                </a:moveTo>
                <a:lnTo>
                  <a:pt x="147177" y="7661"/>
                </a:lnTo>
                <a:lnTo>
                  <a:pt x="143387" y="7661"/>
                </a:lnTo>
                <a:lnTo>
                  <a:pt x="143387" y="3902"/>
                </a:lnTo>
                <a:close/>
                <a:moveTo>
                  <a:pt x="151224" y="3902"/>
                </a:moveTo>
                <a:lnTo>
                  <a:pt x="151224" y="7661"/>
                </a:lnTo>
                <a:lnTo>
                  <a:pt x="147362" y="7661"/>
                </a:lnTo>
                <a:lnTo>
                  <a:pt x="147362" y="3902"/>
                </a:lnTo>
                <a:close/>
                <a:moveTo>
                  <a:pt x="4068" y="7844"/>
                </a:moveTo>
                <a:lnTo>
                  <a:pt x="4068" y="11605"/>
                </a:lnTo>
                <a:lnTo>
                  <a:pt x="184" y="11605"/>
                </a:lnTo>
                <a:lnTo>
                  <a:pt x="184" y="7844"/>
                </a:lnTo>
                <a:close/>
                <a:moveTo>
                  <a:pt x="8043" y="7844"/>
                </a:moveTo>
                <a:lnTo>
                  <a:pt x="8043" y="11605"/>
                </a:lnTo>
                <a:lnTo>
                  <a:pt x="4252" y="11605"/>
                </a:lnTo>
                <a:lnTo>
                  <a:pt x="4252" y="7844"/>
                </a:lnTo>
                <a:close/>
                <a:moveTo>
                  <a:pt x="12018" y="7844"/>
                </a:moveTo>
                <a:lnTo>
                  <a:pt x="12018" y="11605"/>
                </a:lnTo>
                <a:lnTo>
                  <a:pt x="8227" y="11605"/>
                </a:lnTo>
                <a:lnTo>
                  <a:pt x="8227" y="7844"/>
                </a:lnTo>
                <a:close/>
                <a:moveTo>
                  <a:pt x="15993" y="7844"/>
                </a:moveTo>
                <a:lnTo>
                  <a:pt x="15993" y="11605"/>
                </a:lnTo>
                <a:lnTo>
                  <a:pt x="12202" y="11605"/>
                </a:lnTo>
                <a:lnTo>
                  <a:pt x="12202" y="7844"/>
                </a:lnTo>
                <a:close/>
                <a:moveTo>
                  <a:pt x="19968" y="7844"/>
                </a:moveTo>
                <a:lnTo>
                  <a:pt x="19968" y="11605"/>
                </a:lnTo>
                <a:lnTo>
                  <a:pt x="16177" y="11605"/>
                </a:lnTo>
                <a:lnTo>
                  <a:pt x="16177" y="7844"/>
                </a:lnTo>
                <a:close/>
                <a:moveTo>
                  <a:pt x="23944" y="7844"/>
                </a:moveTo>
                <a:lnTo>
                  <a:pt x="23944" y="11605"/>
                </a:lnTo>
                <a:lnTo>
                  <a:pt x="20153" y="11605"/>
                </a:lnTo>
                <a:lnTo>
                  <a:pt x="20153" y="7844"/>
                </a:lnTo>
                <a:close/>
                <a:moveTo>
                  <a:pt x="27919" y="7844"/>
                </a:moveTo>
                <a:lnTo>
                  <a:pt x="27919" y="11605"/>
                </a:lnTo>
                <a:lnTo>
                  <a:pt x="24129" y="11605"/>
                </a:lnTo>
                <a:lnTo>
                  <a:pt x="24129" y="7844"/>
                </a:lnTo>
                <a:close/>
                <a:moveTo>
                  <a:pt x="31895" y="7844"/>
                </a:moveTo>
                <a:lnTo>
                  <a:pt x="31895" y="11605"/>
                </a:lnTo>
                <a:lnTo>
                  <a:pt x="28104" y="11605"/>
                </a:lnTo>
                <a:lnTo>
                  <a:pt x="28104" y="7844"/>
                </a:lnTo>
                <a:close/>
                <a:moveTo>
                  <a:pt x="35870" y="7844"/>
                </a:moveTo>
                <a:lnTo>
                  <a:pt x="35870" y="11605"/>
                </a:lnTo>
                <a:lnTo>
                  <a:pt x="32079" y="11605"/>
                </a:lnTo>
                <a:lnTo>
                  <a:pt x="32079" y="7844"/>
                </a:lnTo>
                <a:close/>
                <a:moveTo>
                  <a:pt x="39845" y="7844"/>
                </a:moveTo>
                <a:lnTo>
                  <a:pt x="39845" y="11605"/>
                </a:lnTo>
                <a:lnTo>
                  <a:pt x="36054" y="11605"/>
                </a:lnTo>
                <a:lnTo>
                  <a:pt x="36054" y="7844"/>
                </a:lnTo>
                <a:close/>
                <a:moveTo>
                  <a:pt x="43821" y="7844"/>
                </a:moveTo>
                <a:lnTo>
                  <a:pt x="43821" y="11605"/>
                </a:lnTo>
                <a:lnTo>
                  <a:pt x="40029" y="11605"/>
                </a:lnTo>
                <a:lnTo>
                  <a:pt x="40029" y="7844"/>
                </a:lnTo>
                <a:close/>
                <a:moveTo>
                  <a:pt x="47796" y="7844"/>
                </a:moveTo>
                <a:lnTo>
                  <a:pt x="47796" y="11605"/>
                </a:lnTo>
                <a:lnTo>
                  <a:pt x="44005" y="11605"/>
                </a:lnTo>
                <a:lnTo>
                  <a:pt x="44005" y="7844"/>
                </a:lnTo>
                <a:close/>
                <a:moveTo>
                  <a:pt x="51771" y="7844"/>
                </a:moveTo>
                <a:lnTo>
                  <a:pt x="51771" y="11605"/>
                </a:lnTo>
                <a:lnTo>
                  <a:pt x="47980" y="11605"/>
                </a:lnTo>
                <a:lnTo>
                  <a:pt x="47980" y="7844"/>
                </a:lnTo>
                <a:close/>
                <a:moveTo>
                  <a:pt x="55746" y="7844"/>
                </a:moveTo>
                <a:lnTo>
                  <a:pt x="55746" y="11605"/>
                </a:lnTo>
                <a:lnTo>
                  <a:pt x="51956" y="11605"/>
                </a:lnTo>
                <a:lnTo>
                  <a:pt x="51956" y="7844"/>
                </a:lnTo>
                <a:close/>
                <a:moveTo>
                  <a:pt x="59721" y="7844"/>
                </a:moveTo>
                <a:lnTo>
                  <a:pt x="59721" y="11605"/>
                </a:lnTo>
                <a:lnTo>
                  <a:pt x="55931" y="11605"/>
                </a:lnTo>
                <a:lnTo>
                  <a:pt x="55931" y="7844"/>
                </a:lnTo>
                <a:close/>
                <a:moveTo>
                  <a:pt x="63696" y="7844"/>
                </a:moveTo>
                <a:lnTo>
                  <a:pt x="63696" y="11605"/>
                </a:lnTo>
                <a:lnTo>
                  <a:pt x="59906" y="11605"/>
                </a:lnTo>
                <a:lnTo>
                  <a:pt x="59906" y="7844"/>
                </a:lnTo>
                <a:close/>
                <a:moveTo>
                  <a:pt x="67672" y="7844"/>
                </a:moveTo>
                <a:lnTo>
                  <a:pt x="67672" y="11605"/>
                </a:lnTo>
                <a:lnTo>
                  <a:pt x="63881" y="11605"/>
                </a:lnTo>
                <a:lnTo>
                  <a:pt x="63881" y="7844"/>
                </a:lnTo>
                <a:close/>
                <a:moveTo>
                  <a:pt x="71648" y="7844"/>
                </a:moveTo>
                <a:lnTo>
                  <a:pt x="71648" y="11605"/>
                </a:lnTo>
                <a:lnTo>
                  <a:pt x="67857" y="11605"/>
                </a:lnTo>
                <a:lnTo>
                  <a:pt x="67857" y="7844"/>
                </a:lnTo>
                <a:close/>
                <a:moveTo>
                  <a:pt x="75623" y="7844"/>
                </a:moveTo>
                <a:lnTo>
                  <a:pt x="75623" y="11605"/>
                </a:lnTo>
                <a:lnTo>
                  <a:pt x="71832" y="11605"/>
                </a:lnTo>
                <a:lnTo>
                  <a:pt x="71832" y="7844"/>
                </a:lnTo>
                <a:close/>
                <a:moveTo>
                  <a:pt x="79598" y="7844"/>
                </a:moveTo>
                <a:lnTo>
                  <a:pt x="79598" y="11605"/>
                </a:lnTo>
                <a:lnTo>
                  <a:pt x="75807" y="11605"/>
                </a:lnTo>
                <a:lnTo>
                  <a:pt x="75807" y="7844"/>
                </a:lnTo>
                <a:close/>
                <a:moveTo>
                  <a:pt x="83573" y="7844"/>
                </a:moveTo>
                <a:lnTo>
                  <a:pt x="83573" y="11605"/>
                </a:lnTo>
                <a:lnTo>
                  <a:pt x="79782" y="11605"/>
                </a:lnTo>
                <a:lnTo>
                  <a:pt x="79782" y="7844"/>
                </a:lnTo>
                <a:close/>
                <a:moveTo>
                  <a:pt x="87549" y="7844"/>
                </a:moveTo>
                <a:lnTo>
                  <a:pt x="87549" y="11605"/>
                </a:lnTo>
                <a:lnTo>
                  <a:pt x="83757" y="11605"/>
                </a:lnTo>
                <a:lnTo>
                  <a:pt x="83757" y="7844"/>
                </a:lnTo>
                <a:close/>
                <a:moveTo>
                  <a:pt x="91524" y="7844"/>
                </a:moveTo>
                <a:lnTo>
                  <a:pt x="91524" y="11605"/>
                </a:lnTo>
                <a:lnTo>
                  <a:pt x="87733" y="11605"/>
                </a:lnTo>
                <a:lnTo>
                  <a:pt x="87733" y="7844"/>
                </a:lnTo>
                <a:close/>
                <a:moveTo>
                  <a:pt x="95499" y="7844"/>
                </a:moveTo>
                <a:lnTo>
                  <a:pt x="95499" y="11605"/>
                </a:lnTo>
                <a:lnTo>
                  <a:pt x="91708" y="11605"/>
                </a:lnTo>
                <a:lnTo>
                  <a:pt x="91708" y="7844"/>
                </a:lnTo>
                <a:close/>
                <a:moveTo>
                  <a:pt x="99474" y="7844"/>
                </a:moveTo>
                <a:lnTo>
                  <a:pt x="99474" y="11605"/>
                </a:lnTo>
                <a:lnTo>
                  <a:pt x="95684" y="11605"/>
                </a:lnTo>
                <a:lnTo>
                  <a:pt x="95684" y="7844"/>
                </a:lnTo>
                <a:close/>
                <a:moveTo>
                  <a:pt x="103449" y="7844"/>
                </a:moveTo>
                <a:lnTo>
                  <a:pt x="103449" y="11605"/>
                </a:lnTo>
                <a:lnTo>
                  <a:pt x="99659" y="11605"/>
                </a:lnTo>
                <a:lnTo>
                  <a:pt x="99659" y="7844"/>
                </a:lnTo>
                <a:close/>
                <a:moveTo>
                  <a:pt x="107424" y="7844"/>
                </a:moveTo>
                <a:lnTo>
                  <a:pt x="107424" y="11605"/>
                </a:lnTo>
                <a:lnTo>
                  <a:pt x="103634" y="11605"/>
                </a:lnTo>
                <a:lnTo>
                  <a:pt x="103634" y="7844"/>
                </a:lnTo>
                <a:close/>
                <a:moveTo>
                  <a:pt x="111400" y="7844"/>
                </a:moveTo>
                <a:lnTo>
                  <a:pt x="111400" y="11605"/>
                </a:lnTo>
                <a:lnTo>
                  <a:pt x="107609" y="11605"/>
                </a:lnTo>
                <a:lnTo>
                  <a:pt x="107609" y="7844"/>
                </a:lnTo>
                <a:close/>
                <a:moveTo>
                  <a:pt x="115376" y="7844"/>
                </a:moveTo>
                <a:lnTo>
                  <a:pt x="115376" y="11605"/>
                </a:lnTo>
                <a:lnTo>
                  <a:pt x="111585" y="11605"/>
                </a:lnTo>
                <a:lnTo>
                  <a:pt x="111585" y="7844"/>
                </a:lnTo>
                <a:close/>
                <a:moveTo>
                  <a:pt x="119351" y="7844"/>
                </a:moveTo>
                <a:lnTo>
                  <a:pt x="119351" y="11605"/>
                </a:lnTo>
                <a:lnTo>
                  <a:pt x="115560" y="11605"/>
                </a:lnTo>
                <a:lnTo>
                  <a:pt x="115560" y="7844"/>
                </a:lnTo>
                <a:close/>
                <a:moveTo>
                  <a:pt x="123326" y="7844"/>
                </a:moveTo>
                <a:lnTo>
                  <a:pt x="123326" y="11605"/>
                </a:lnTo>
                <a:lnTo>
                  <a:pt x="119535" y="11605"/>
                </a:lnTo>
                <a:lnTo>
                  <a:pt x="119535" y="7844"/>
                </a:lnTo>
                <a:close/>
                <a:moveTo>
                  <a:pt x="127301" y="7844"/>
                </a:moveTo>
                <a:lnTo>
                  <a:pt x="127301" y="11605"/>
                </a:lnTo>
                <a:lnTo>
                  <a:pt x="123510" y="11605"/>
                </a:lnTo>
                <a:lnTo>
                  <a:pt x="123510" y="7844"/>
                </a:lnTo>
                <a:close/>
                <a:moveTo>
                  <a:pt x="131277" y="7844"/>
                </a:moveTo>
                <a:lnTo>
                  <a:pt x="131277" y="11605"/>
                </a:lnTo>
                <a:lnTo>
                  <a:pt x="127485" y="11605"/>
                </a:lnTo>
                <a:lnTo>
                  <a:pt x="127485" y="7844"/>
                </a:lnTo>
                <a:close/>
                <a:moveTo>
                  <a:pt x="135252" y="7844"/>
                </a:moveTo>
                <a:lnTo>
                  <a:pt x="135252" y="11605"/>
                </a:lnTo>
                <a:lnTo>
                  <a:pt x="131461" y="11605"/>
                </a:lnTo>
                <a:lnTo>
                  <a:pt x="131461" y="7844"/>
                </a:lnTo>
                <a:close/>
                <a:moveTo>
                  <a:pt x="139227" y="7844"/>
                </a:moveTo>
                <a:lnTo>
                  <a:pt x="139227" y="11605"/>
                </a:lnTo>
                <a:lnTo>
                  <a:pt x="135436" y="11605"/>
                </a:lnTo>
                <a:lnTo>
                  <a:pt x="135436" y="7844"/>
                </a:lnTo>
                <a:close/>
                <a:moveTo>
                  <a:pt x="143202" y="7844"/>
                </a:moveTo>
                <a:lnTo>
                  <a:pt x="143202" y="11605"/>
                </a:lnTo>
                <a:lnTo>
                  <a:pt x="139411" y="11605"/>
                </a:lnTo>
                <a:lnTo>
                  <a:pt x="139411" y="7844"/>
                </a:lnTo>
                <a:close/>
                <a:moveTo>
                  <a:pt x="147177" y="7844"/>
                </a:moveTo>
                <a:lnTo>
                  <a:pt x="147177" y="11605"/>
                </a:lnTo>
                <a:lnTo>
                  <a:pt x="143387" y="11605"/>
                </a:lnTo>
                <a:lnTo>
                  <a:pt x="143387" y="7844"/>
                </a:lnTo>
                <a:close/>
                <a:moveTo>
                  <a:pt x="151224" y="7844"/>
                </a:moveTo>
                <a:lnTo>
                  <a:pt x="151224" y="11605"/>
                </a:lnTo>
                <a:lnTo>
                  <a:pt x="147362" y="11605"/>
                </a:lnTo>
                <a:lnTo>
                  <a:pt x="147362" y="7844"/>
                </a:lnTo>
                <a:close/>
                <a:moveTo>
                  <a:pt x="4068" y="11788"/>
                </a:moveTo>
                <a:lnTo>
                  <a:pt x="4068" y="15547"/>
                </a:lnTo>
                <a:lnTo>
                  <a:pt x="184" y="15547"/>
                </a:lnTo>
                <a:lnTo>
                  <a:pt x="184" y="11788"/>
                </a:lnTo>
                <a:close/>
                <a:moveTo>
                  <a:pt x="8043" y="11788"/>
                </a:moveTo>
                <a:lnTo>
                  <a:pt x="8043" y="15547"/>
                </a:lnTo>
                <a:lnTo>
                  <a:pt x="4252" y="15547"/>
                </a:lnTo>
                <a:lnTo>
                  <a:pt x="4252" y="11788"/>
                </a:lnTo>
                <a:close/>
                <a:moveTo>
                  <a:pt x="12018" y="11788"/>
                </a:moveTo>
                <a:lnTo>
                  <a:pt x="12018" y="15547"/>
                </a:lnTo>
                <a:lnTo>
                  <a:pt x="8227" y="15547"/>
                </a:lnTo>
                <a:lnTo>
                  <a:pt x="8227" y="11788"/>
                </a:lnTo>
                <a:close/>
                <a:moveTo>
                  <a:pt x="15993" y="11788"/>
                </a:moveTo>
                <a:lnTo>
                  <a:pt x="15993" y="15547"/>
                </a:lnTo>
                <a:lnTo>
                  <a:pt x="12202" y="15547"/>
                </a:lnTo>
                <a:lnTo>
                  <a:pt x="12202" y="11788"/>
                </a:lnTo>
                <a:close/>
                <a:moveTo>
                  <a:pt x="19968" y="11788"/>
                </a:moveTo>
                <a:lnTo>
                  <a:pt x="19968" y="15547"/>
                </a:lnTo>
                <a:lnTo>
                  <a:pt x="16177" y="15547"/>
                </a:lnTo>
                <a:lnTo>
                  <a:pt x="16177" y="11788"/>
                </a:lnTo>
                <a:close/>
                <a:moveTo>
                  <a:pt x="23944" y="11788"/>
                </a:moveTo>
                <a:lnTo>
                  <a:pt x="23944" y="15547"/>
                </a:lnTo>
                <a:lnTo>
                  <a:pt x="20153" y="15547"/>
                </a:lnTo>
                <a:lnTo>
                  <a:pt x="20153" y="11788"/>
                </a:lnTo>
                <a:close/>
                <a:moveTo>
                  <a:pt x="27919" y="11788"/>
                </a:moveTo>
                <a:lnTo>
                  <a:pt x="27919" y="15547"/>
                </a:lnTo>
                <a:lnTo>
                  <a:pt x="24129" y="15547"/>
                </a:lnTo>
                <a:lnTo>
                  <a:pt x="24129" y="11788"/>
                </a:lnTo>
                <a:close/>
                <a:moveTo>
                  <a:pt x="31895" y="11788"/>
                </a:moveTo>
                <a:lnTo>
                  <a:pt x="31895" y="15547"/>
                </a:lnTo>
                <a:lnTo>
                  <a:pt x="28104" y="15547"/>
                </a:lnTo>
                <a:lnTo>
                  <a:pt x="28104" y="11788"/>
                </a:lnTo>
                <a:close/>
                <a:moveTo>
                  <a:pt x="35870" y="11788"/>
                </a:moveTo>
                <a:lnTo>
                  <a:pt x="35870" y="15547"/>
                </a:lnTo>
                <a:lnTo>
                  <a:pt x="32079" y="15547"/>
                </a:lnTo>
                <a:lnTo>
                  <a:pt x="32079" y="11788"/>
                </a:lnTo>
                <a:close/>
                <a:moveTo>
                  <a:pt x="39845" y="11788"/>
                </a:moveTo>
                <a:lnTo>
                  <a:pt x="39845" y="15547"/>
                </a:lnTo>
                <a:lnTo>
                  <a:pt x="36054" y="15547"/>
                </a:lnTo>
                <a:lnTo>
                  <a:pt x="36054" y="11788"/>
                </a:lnTo>
                <a:close/>
                <a:moveTo>
                  <a:pt x="43821" y="11788"/>
                </a:moveTo>
                <a:lnTo>
                  <a:pt x="43821" y="15547"/>
                </a:lnTo>
                <a:lnTo>
                  <a:pt x="40029" y="15547"/>
                </a:lnTo>
                <a:lnTo>
                  <a:pt x="40029" y="11788"/>
                </a:lnTo>
                <a:close/>
                <a:moveTo>
                  <a:pt x="47796" y="11788"/>
                </a:moveTo>
                <a:lnTo>
                  <a:pt x="47796" y="15547"/>
                </a:lnTo>
                <a:lnTo>
                  <a:pt x="44005" y="15547"/>
                </a:lnTo>
                <a:lnTo>
                  <a:pt x="44005" y="11788"/>
                </a:lnTo>
                <a:close/>
                <a:moveTo>
                  <a:pt x="51771" y="11788"/>
                </a:moveTo>
                <a:lnTo>
                  <a:pt x="51771" y="15547"/>
                </a:lnTo>
                <a:lnTo>
                  <a:pt x="47980" y="15547"/>
                </a:lnTo>
                <a:lnTo>
                  <a:pt x="47980" y="11788"/>
                </a:lnTo>
                <a:close/>
                <a:moveTo>
                  <a:pt x="55746" y="11788"/>
                </a:moveTo>
                <a:lnTo>
                  <a:pt x="55746" y="15547"/>
                </a:lnTo>
                <a:lnTo>
                  <a:pt x="51956" y="15547"/>
                </a:lnTo>
                <a:lnTo>
                  <a:pt x="51956" y="11788"/>
                </a:lnTo>
                <a:close/>
                <a:moveTo>
                  <a:pt x="59721" y="11788"/>
                </a:moveTo>
                <a:lnTo>
                  <a:pt x="59721" y="15547"/>
                </a:lnTo>
                <a:lnTo>
                  <a:pt x="55931" y="15547"/>
                </a:lnTo>
                <a:lnTo>
                  <a:pt x="55931" y="11788"/>
                </a:lnTo>
                <a:close/>
                <a:moveTo>
                  <a:pt x="63696" y="11788"/>
                </a:moveTo>
                <a:lnTo>
                  <a:pt x="63696" y="15547"/>
                </a:lnTo>
                <a:lnTo>
                  <a:pt x="59906" y="15547"/>
                </a:lnTo>
                <a:lnTo>
                  <a:pt x="59906" y="11788"/>
                </a:lnTo>
                <a:close/>
                <a:moveTo>
                  <a:pt x="67672" y="11788"/>
                </a:moveTo>
                <a:lnTo>
                  <a:pt x="67672" y="15547"/>
                </a:lnTo>
                <a:lnTo>
                  <a:pt x="63881" y="15547"/>
                </a:lnTo>
                <a:lnTo>
                  <a:pt x="63881" y="11788"/>
                </a:lnTo>
                <a:close/>
                <a:moveTo>
                  <a:pt x="71648" y="11788"/>
                </a:moveTo>
                <a:lnTo>
                  <a:pt x="71648" y="15547"/>
                </a:lnTo>
                <a:lnTo>
                  <a:pt x="67857" y="15547"/>
                </a:lnTo>
                <a:lnTo>
                  <a:pt x="67857" y="11788"/>
                </a:lnTo>
                <a:close/>
                <a:moveTo>
                  <a:pt x="75623" y="11788"/>
                </a:moveTo>
                <a:lnTo>
                  <a:pt x="75623" y="15547"/>
                </a:lnTo>
                <a:lnTo>
                  <a:pt x="71832" y="15547"/>
                </a:lnTo>
                <a:lnTo>
                  <a:pt x="71832" y="11788"/>
                </a:lnTo>
                <a:close/>
                <a:moveTo>
                  <a:pt x="79598" y="11788"/>
                </a:moveTo>
                <a:lnTo>
                  <a:pt x="79598" y="15547"/>
                </a:lnTo>
                <a:lnTo>
                  <a:pt x="75807" y="15547"/>
                </a:lnTo>
                <a:lnTo>
                  <a:pt x="75807" y="11788"/>
                </a:lnTo>
                <a:close/>
                <a:moveTo>
                  <a:pt x="83573" y="11788"/>
                </a:moveTo>
                <a:lnTo>
                  <a:pt x="83573" y="15547"/>
                </a:lnTo>
                <a:lnTo>
                  <a:pt x="79782" y="15547"/>
                </a:lnTo>
                <a:lnTo>
                  <a:pt x="79782" y="11788"/>
                </a:lnTo>
                <a:close/>
                <a:moveTo>
                  <a:pt x="87549" y="11788"/>
                </a:moveTo>
                <a:lnTo>
                  <a:pt x="87549" y="15547"/>
                </a:lnTo>
                <a:lnTo>
                  <a:pt x="83757" y="15547"/>
                </a:lnTo>
                <a:lnTo>
                  <a:pt x="83757" y="11788"/>
                </a:lnTo>
                <a:close/>
                <a:moveTo>
                  <a:pt x="91524" y="11788"/>
                </a:moveTo>
                <a:lnTo>
                  <a:pt x="91524" y="15547"/>
                </a:lnTo>
                <a:lnTo>
                  <a:pt x="87733" y="15547"/>
                </a:lnTo>
                <a:lnTo>
                  <a:pt x="87733" y="11788"/>
                </a:lnTo>
                <a:close/>
                <a:moveTo>
                  <a:pt x="95499" y="11788"/>
                </a:moveTo>
                <a:lnTo>
                  <a:pt x="95499" y="15547"/>
                </a:lnTo>
                <a:lnTo>
                  <a:pt x="91708" y="15547"/>
                </a:lnTo>
                <a:lnTo>
                  <a:pt x="91708" y="11788"/>
                </a:lnTo>
                <a:close/>
                <a:moveTo>
                  <a:pt x="99474" y="11788"/>
                </a:moveTo>
                <a:lnTo>
                  <a:pt x="99474" y="15547"/>
                </a:lnTo>
                <a:lnTo>
                  <a:pt x="95684" y="15547"/>
                </a:lnTo>
                <a:lnTo>
                  <a:pt x="95684" y="11788"/>
                </a:lnTo>
                <a:close/>
                <a:moveTo>
                  <a:pt x="103449" y="11788"/>
                </a:moveTo>
                <a:lnTo>
                  <a:pt x="103449" y="15547"/>
                </a:lnTo>
                <a:lnTo>
                  <a:pt x="99659" y="15547"/>
                </a:lnTo>
                <a:lnTo>
                  <a:pt x="99659" y="11788"/>
                </a:lnTo>
                <a:close/>
                <a:moveTo>
                  <a:pt x="107424" y="11788"/>
                </a:moveTo>
                <a:lnTo>
                  <a:pt x="107424" y="15547"/>
                </a:lnTo>
                <a:lnTo>
                  <a:pt x="103634" y="15547"/>
                </a:lnTo>
                <a:lnTo>
                  <a:pt x="103634" y="11788"/>
                </a:lnTo>
                <a:close/>
                <a:moveTo>
                  <a:pt x="111400" y="11788"/>
                </a:moveTo>
                <a:lnTo>
                  <a:pt x="111400" y="15547"/>
                </a:lnTo>
                <a:lnTo>
                  <a:pt x="107609" y="15547"/>
                </a:lnTo>
                <a:lnTo>
                  <a:pt x="107609" y="11788"/>
                </a:lnTo>
                <a:close/>
                <a:moveTo>
                  <a:pt x="115376" y="11788"/>
                </a:moveTo>
                <a:lnTo>
                  <a:pt x="115376" y="15547"/>
                </a:lnTo>
                <a:lnTo>
                  <a:pt x="111585" y="15547"/>
                </a:lnTo>
                <a:lnTo>
                  <a:pt x="111585" y="11788"/>
                </a:lnTo>
                <a:close/>
                <a:moveTo>
                  <a:pt x="119351" y="11788"/>
                </a:moveTo>
                <a:lnTo>
                  <a:pt x="119351" y="15547"/>
                </a:lnTo>
                <a:lnTo>
                  <a:pt x="115560" y="15547"/>
                </a:lnTo>
                <a:lnTo>
                  <a:pt x="115560" y="11788"/>
                </a:lnTo>
                <a:close/>
                <a:moveTo>
                  <a:pt x="123326" y="11788"/>
                </a:moveTo>
                <a:lnTo>
                  <a:pt x="123326" y="15547"/>
                </a:lnTo>
                <a:lnTo>
                  <a:pt x="119535" y="15547"/>
                </a:lnTo>
                <a:lnTo>
                  <a:pt x="119535" y="11788"/>
                </a:lnTo>
                <a:close/>
                <a:moveTo>
                  <a:pt x="127301" y="11788"/>
                </a:moveTo>
                <a:lnTo>
                  <a:pt x="127301" y="15547"/>
                </a:lnTo>
                <a:lnTo>
                  <a:pt x="123510" y="15547"/>
                </a:lnTo>
                <a:lnTo>
                  <a:pt x="123510" y="11788"/>
                </a:lnTo>
                <a:close/>
                <a:moveTo>
                  <a:pt x="131277" y="11788"/>
                </a:moveTo>
                <a:lnTo>
                  <a:pt x="131277" y="15547"/>
                </a:lnTo>
                <a:lnTo>
                  <a:pt x="127485" y="15547"/>
                </a:lnTo>
                <a:lnTo>
                  <a:pt x="127485" y="11788"/>
                </a:lnTo>
                <a:close/>
                <a:moveTo>
                  <a:pt x="135252" y="11788"/>
                </a:moveTo>
                <a:lnTo>
                  <a:pt x="135252" y="15547"/>
                </a:lnTo>
                <a:lnTo>
                  <a:pt x="131461" y="15547"/>
                </a:lnTo>
                <a:lnTo>
                  <a:pt x="131461" y="11788"/>
                </a:lnTo>
                <a:close/>
                <a:moveTo>
                  <a:pt x="139227" y="11788"/>
                </a:moveTo>
                <a:lnTo>
                  <a:pt x="139227" y="15547"/>
                </a:lnTo>
                <a:lnTo>
                  <a:pt x="135436" y="15547"/>
                </a:lnTo>
                <a:lnTo>
                  <a:pt x="135436" y="11788"/>
                </a:lnTo>
                <a:close/>
                <a:moveTo>
                  <a:pt x="143202" y="11788"/>
                </a:moveTo>
                <a:lnTo>
                  <a:pt x="143202" y="15547"/>
                </a:lnTo>
                <a:lnTo>
                  <a:pt x="139411" y="15547"/>
                </a:lnTo>
                <a:lnTo>
                  <a:pt x="139411" y="11788"/>
                </a:lnTo>
                <a:close/>
                <a:moveTo>
                  <a:pt x="147177" y="11788"/>
                </a:moveTo>
                <a:lnTo>
                  <a:pt x="147177" y="15547"/>
                </a:lnTo>
                <a:lnTo>
                  <a:pt x="143387" y="15547"/>
                </a:lnTo>
                <a:lnTo>
                  <a:pt x="143387" y="11788"/>
                </a:lnTo>
                <a:close/>
                <a:moveTo>
                  <a:pt x="151224" y="11788"/>
                </a:moveTo>
                <a:lnTo>
                  <a:pt x="151224" y="15547"/>
                </a:lnTo>
                <a:lnTo>
                  <a:pt x="147362" y="15547"/>
                </a:lnTo>
                <a:lnTo>
                  <a:pt x="147362" y="11788"/>
                </a:lnTo>
                <a:close/>
                <a:moveTo>
                  <a:pt x="4068" y="15730"/>
                </a:moveTo>
                <a:lnTo>
                  <a:pt x="4068" y="19490"/>
                </a:lnTo>
                <a:lnTo>
                  <a:pt x="184" y="19490"/>
                </a:lnTo>
                <a:lnTo>
                  <a:pt x="184" y="15730"/>
                </a:lnTo>
                <a:close/>
                <a:moveTo>
                  <a:pt x="8043" y="15730"/>
                </a:moveTo>
                <a:lnTo>
                  <a:pt x="8043" y="19490"/>
                </a:lnTo>
                <a:lnTo>
                  <a:pt x="4252" y="19490"/>
                </a:lnTo>
                <a:lnTo>
                  <a:pt x="4252" y="15730"/>
                </a:lnTo>
                <a:close/>
                <a:moveTo>
                  <a:pt x="12018" y="15730"/>
                </a:moveTo>
                <a:lnTo>
                  <a:pt x="12018" y="19490"/>
                </a:lnTo>
                <a:lnTo>
                  <a:pt x="8227" y="19490"/>
                </a:lnTo>
                <a:lnTo>
                  <a:pt x="8227" y="15730"/>
                </a:lnTo>
                <a:close/>
                <a:moveTo>
                  <a:pt x="15993" y="15730"/>
                </a:moveTo>
                <a:lnTo>
                  <a:pt x="15993" y="19490"/>
                </a:lnTo>
                <a:lnTo>
                  <a:pt x="12202" y="19490"/>
                </a:lnTo>
                <a:lnTo>
                  <a:pt x="12202" y="15730"/>
                </a:lnTo>
                <a:close/>
                <a:moveTo>
                  <a:pt x="19968" y="15730"/>
                </a:moveTo>
                <a:lnTo>
                  <a:pt x="19968" y="19490"/>
                </a:lnTo>
                <a:lnTo>
                  <a:pt x="16177" y="19490"/>
                </a:lnTo>
                <a:lnTo>
                  <a:pt x="16177" y="15730"/>
                </a:lnTo>
                <a:close/>
                <a:moveTo>
                  <a:pt x="23944" y="15730"/>
                </a:moveTo>
                <a:lnTo>
                  <a:pt x="23944" y="19490"/>
                </a:lnTo>
                <a:lnTo>
                  <a:pt x="20153" y="19490"/>
                </a:lnTo>
                <a:lnTo>
                  <a:pt x="20153" y="15730"/>
                </a:lnTo>
                <a:close/>
                <a:moveTo>
                  <a:pt x="27919" y="15730"/>
                </a:moveTo>
                <a:lnTo>
                  <a:pt x="27919" y="19490"/>
                </a:lnTo>
                <a:lnTo>
                  <a:pt x="24129" y="19490"/>
                </a:lnTo>
                <a:lnTo>
                  <a:pt x="24129" y="15730"/>
                </a:lnTo>
                <a:close/>
                <a:moveTo>
                  <a:pt x="31895" y="15730"/>
                </a:moveTo>
                <a:lnTo>
                  <a:pt x="31895" y="19490"/>
                </a:lnTo>
                <a:lnTo>
                  <a:pt x="28104" y="19490"/>
                </a:lnTo>
                <a:lnTo>
                  <a:pt x="28104" y="15730"/>
                </a:lnTo>
                <a:close/>
                <a:moveTo>
                  <a:pt x="35870" y="15730"/>
                </a:moveTo>
                <a:lnTo>
                  <a:pt x="35870" y="19490"/>
                </a:lnTo>
                <a:lnTo>
                  <a:pt x="32079" y="19490"/>
                </a:lnTo>
                <a:lnTo>
                  <a:pt x="32079" y="15730"/>
                </a:lnTo>
                <a:close/>
                <a:moveTo>
                  <a:pt x="39845" y="15730"/>
                </a:moveTo>
                <a:lnTo>
                  <a:pt x="39845" y="19490"/>
                </a:lnTo>
                <a:lnTo>
                  <a:pt x="36054" y="19490"/>
                </a:lnTo>
                <a:lnTo>
                  <a:pt x="36054" y="15730"/>
                </a:lnTo>
                <a:close/>
                <a:moveTo>
                  <a:pt x="43821" y="15730"/>
                </a:moveTo>
                <a:lnTo>
                  <a:pt x="43821" y="19490"/>
                </a:lnTo>
                <a:lnTo>
                  <a:pt x="40029" y="19490"/>
                </a:lnTo>
                <a:lnTo>
                  <a:pt x="40029" y="15730"/>
                </a:lnTo>
                <a:close/>
                <a:moveTo>
                  <a:pt x="47796" y="15730"/>
                </a:moveTo>
                <a:lnTo>
                  <a:pt x="47796" y="19490"/>
                </a:lnTo>
                <a:lnTo>
                  <a:pt x="44005" y="19490"/>
                </a:lnTo>
                <a:lnTo>
                  <a:pt x="44005" y="15730"/>
                </a:lnTo>
                <a:close/>
                <a:moveTo>
                  <a:pt x="51771" y="15730"/>
                </a:moveTo>
                <a:lnTo>
                  <a:pt x="51771" y="19490"/>
                </a:lnTo>
                <a:lnTo>
                  <a:pt x="47980" y="19490"/>
                </a:lnTo>
                <a:lnTo>
                  <a:pt x="47980" y="15730"/>
                </a:lnTo>
                <a:close/>
                <a:moveTo>
                  <a:pt x="55746" y="15730"/>
                </a:moveTo>
                <a:lnTo>
                  <a:pt x="55746" y="19490"/>
                </a:lnTo>
                <a:lnTo>
                  <a:pt x="51956" y="19490"/>
                </a:lnTo>
                <a:lnTo>
                  <a:pt x="51956" y="15730"/>
                </a:lnTo>
                <a:close/>
                <a:moveTo>
                  <a:pt x="59721" y="15730"/>
                </a:moveTo>
                <a:lnTo>
                  <a:pt x="59721" y="19490"/>
                </a:lnTo>
                <a:lnTo>
                  <a:pt x="55931" y="19490"/>
                </a:lnTo>
                <a:lnTo>
                  <a:pt x="55931" y="15730"/>
                </a:lnTo>
                <a:close/>
                <a:moveTo>
                  <a:pt x="63696" y="15730"/>
                </a:moveTo>
                <a:lnTo>
                  <a:pt x="63696" y="19490"/>
                </a:lnTo>
                <a:lnTo>
                  <a:pt x="59906" y="19490"/>
                </a:lnTo>
                <a:lnTo>
                  <a:pt x="59906" y="15730"/>
                </a:lnTo>
                <a:close/>
                <a:moveTo>
                  <a:pt x="67672" y="15730"/>
                </a:moveTo>
                <a:lnTo>
                  <a:pt x="67672" y="19490"/>
                </a:lnTo>
                <a:lnTo>
                  <a:pt x="63881" y="19490"/>
                </a:lnTo>
                <a:lnTo>
                  <a:pt x="63881" y="15730"/>
                </a:lnTo>
                <a:close/>
                <a:moveTo>
                  <a:pt x="71648" y="15730"/>
                </a:moveTo>
                <a:lnTo>
                  <a:pt x="71648" y="19490"/>
                </a:lnTo>
                <a:lnTo>
                  <a:pt x="67857" y="19490"/>
                </a:lnTo>
                <a:lnTo>
                  <a:pt x="67857" y="15730"/>
                </a:lnTo>
                <a:close/>
                <a:moveTo>
                  <a:pt x="75623" y="15730"/>
                </a:moveTo>
                <a:lnTo>
                  <a:pt x="75623" y="19490"/>
                </a:lnTo>
                <a:lnTo>
                  <a:pt x="71832" y="19490"/>
                </a:lnTo>
                <a:lnTo>
                  <a:pt x="71832" y="15730"/>
                </a:lnTo>
                <a:close/>
                <a:moveTo>
                  <a:pt x="79598" y="15730"/>
                </a:moveTo>
                <a:lnTo>
                  <a:pt x="79598" y="19490"/>
                </a:lnTo>
                <a:lnTo>
                  <a:pt x="75807" y="19490"/>
                </a:lnTo>
                <a:lnTo>
                  <a:pt x="75807" y="15730"/>
                </a:lnTo>
                <a:close/>
                <a:moveTo>
                  <a:pt x="83573" y="15730"/>
                </a:moveTo>
                <a:lnTo>
                  <a:pt x="83573" y="19490"/>
                </a:lnTo>
                <a:lnTo>
                  <a:pt x="79782" y="19490"/>
                </a:lnTo>
                <a:lnTo>
                  <a:pt x="79782" y="15730"/>
                </a:lnTo>
                <a:close/>
                <a:moveTo>
                  <a:pt x="87549" y="15730"/>
                </a:moveTo>
                <a:lnTo>
                  <a:pt x="87549" y="19490"/>
                </a:lnTo>
                <a:lnTo>
                  <a:pt x="83757" y="19490"/>
                </a:lnTo>
                <a:lnTo>
                  <a:pt x="83757" y="15730"/>
                </a:lnTo>
                <a:close/>
                <a:moveTo>
                  <a:pt x="91524" y="15730"/>
                </a:moveTo>
                <a:lnTo>
                  <a:pt x="91524" y="19490"/>
                </a:lnTo>
                <a:lnTo>
                  <a:pt x="87733" y="19490"/>
                </a:lnTo>
                <a:lnTo>
                  <a:pt x="87733" y="15730"/>
                </a:lnTo>
                <a:close/>
                <a:moveTo>
                  <a:pt x="95499" y="15730"/>
                </a:moveTo>
                <a:lnTo>
                  <a:pt x="95499" y="19490"/>
                </a:lnTo>
                <a:lnTo>
                  <a:pt x="91708" y="19490"/>
                </a:lnTo>
                <a:lnTo>
                  <a:pt x="91708" y="15730"/>
                </a:lnTo>
                <a:close/>
                <a:moveTo>
                  <a:pt x="99474" y="15730"/>
                </a:moveTo>
                <a:lnTo>
                  <a:pt x="99474" y="19490"/>
                </a:lnTo>
                <a:lnTo>
                  <a:pt x="95684" y="19490"/>
                </a:lnTo>
                <a:lnTo>
                  <a:pt x="95684" y="15730"/>
                </a:lnTo>
                <a:close/>
                <a:moveTo>
                  <a:pt x="103449" y="15730"/>
                </a:moveTo>
                <a:lnTo>
                  <a:pt x="103449" y="19490"/>
                </a:lnTo>
                <a:lnTo>
                  <a:pt x="99659" y="19490"/>
                </a:lnTo>
                <a:lnTo>
                  <a:pt x="99659" y="15730"/>
                </a:lnTo>
                <a:close/>
                <a:moveTo>
                  <a:pt x="107424" y="15730"/>
                </a:moveTo>
                <a:lnTo>
                  <a:pt x="107424" y="19490"/>
                </a:lnTo>
                <a:lnTo>
                  <a:pt x="103634" y="19490"/>
                </a:lnTo>
                <a:lnTo>
                  <a:pt x="103634" y="15730"/>
                </a:lnTo>
                <a:close/>
                <a:moveTo>
                  <a:pt x="111400" y="15730"/>
                </a:moveTo>
                <a:lnTo>
                  <a:pt x="111400" y="19490"/>
                </a:lnTo>
                <a:lnTo>
                  <a:pt x="107609" y="19490"/>
                </a:lnTo>
                <a:lnTo>
                  <a:pt x="107609" y="15730"/>
                </a:lnTo>
                <a:close/>
                <a:moveTo>
                  <a:pt x="115376" y="15730"/>
                </a:moveTo>
                <a:lnTo>
                  <a:pt x="115376" y="19490"/>
                </a:lnTo>
                <a:lnTo>
                  <a:pt x="111585" y="19490"/>
                </a:lnTo>
                <a:lnTo>
                  <a:pt x="111585" y="15730"/>
                </a:lnTo>
                <a:close/>
                <a:moveTo>
                  <a:pt x="119351" y="15730"/>
                </a:moveTo>
                <a:lnTo>
                  <a:pt x="119351" y="19490"/>
                </a:lnTo>
                <a:lnTo>
                  <a:pt x="115560" y="19490"/>
                </a:lnTo>
                <a:lnTo>
                  <a:pt x="115560" y="15730"/>
                </a:lnTo>
                <a:close/>
                <a:moveTo>
                  <a:pt x="123326" y="15730"/>
                </a:moveTo>
                <a:lnTo>
                  <a:pt x="123326" y="19490"/>
                </a:lnTo>
                <a:lnTo>
                  <a:pt x="119535" y="19490"/>
                </a:lnTo>
                <a:lnTo>
                  <a:pt x="119535" y="15730"/>
                </a:lnTo>
                <a:close/>
                <a:moveTo>
                  <a:pt x="127301" y="15730"/>
                </a:moveTo>
                <a:lnTo>
                  <a:pt x="127301" y="19490"/>
                </a:lnTo>
                <a:lnTo>
                  <a:pt x="123510" y="19490"/>
                </a:lnTo>
                <a:lnTo>
                  <a:pt x="123510" y="15730"/>
                </a:lnTo>
                <a:close/>
                <a:moveTo>
                  <a:pt x="131277" y="15730"/>
                </a:moveTo>
                <a:lnTo>
                  <a:pt x="131277" y="19490"/>
                </a:lnTo>
                <a:lnTo>
                  <a:pt x="127485" y="19490"/>
                </a:lnTo>
                <a:lnTo>
                  <a:pt x="127485" y="15730"/>
                </a:lnTo>
                <a:close/>
                <a:moveTo>
                  <a:pt x="135252" y="15730"/>
                </a:moveTo>
                <a:lnTo>
                  <a:pt x="135252" y="19490"/>
                </a:lnTo>
                <a:lnTo>
                  <a:pt x="131461" y="19490"/>
                </a:lnTo>
                <a:lnTo>
                  <a:pt x="131461" y="15730"/>
                </a:lnTo>
                <a:close/>
                <a:moveTo>
                  <a:pt x="139227" y="15730"/>
                </a:moveTo>
                <a:lnTo>
                  <a:pt x="139227" y="19490"/>
                </a:lnTo>
                <a:lnTo>
                  <a:pt x="135436" y="19490"/>
                </a:lnTo>
                <a:lnTo>
                  <a:pt x="135436" y="15730"/>
                </a:lnTo>
                <a:close/>
                <a:moveTo>
                  <a:pt x="143202" y="15730"/>
                </a:moveTo>
                <a:lnTo>
                  <a:pt x="143202" y="19490"/>
                </a:lnTo>
                <a:lnTo>
                  <a:pt x="139411" y="19490"/>
                </a:lnTo>
                <a:lnTo>
                  <a:pt x="139411" y="15730"/>
                </a:lnTo>
                <a:close/>
                <a:moveTo>
                  <a:pt x="147177" y="15730"/>
                </a:moveTo>
                <a:lnTo>
                  <a:pt x="147177" y="19490"/>
                </a:lnTo>
                <a:lnTo>
                  <a:pt x="143387" y="19490"/>
                </a:lnTo>
                <a:lnTo>
                  <a:pt x="143387" y="15730"/>
                </a:lnTo>
                <a:close/>
                <a:moveTo>
                  <a:pt x="151224" y="15730"/>
                </a:moveTo>
                <a:lnTo>
                  <a:pt x="151224" y="19490"/>
                </a:lnTo>
                <a:lnTo>
                  <a:pt x="147362" y="19490"/>
                </a:lnTo>
                <a:lnTo>
                  <a:pt x="147362" y="15730"/>
                </a:lnTo>
                <a:close/>
                <a:moveTo>
                  <a:pt x="4068" y="19673"/>
                </a:moveTo>
                <a:lnTo>
                  <a:pt x="4068" y="23432"/>
                </a:lnTo>
                <a:lnTo>
                  <a:pt x="184" y="23432"/>
                </a:lnTo>
                <a:lnTo>
                  <a:pt x="184" y="19673"/>
                </a:lnTo>
                <a:close/>
                <a:moveTo>
                  <a:pt x="8043" y="19673"/>
                </a:moveTo>
                <a:lnTo>
                  <a:pt x="8043" y="23432"/>
                </a:lnTo>
                <a:lnTo>
                  <a:pt x="4252" y="23432"/>
                </a:lnTo>
                <a:lnTo>
                  <a:pt x="4252" y="19673"/>
                </a:lnTo>
                <a:close/>
                <a:moveTo>
                  <a:pt x="12018" y="19673"/>
                </a:moveTo>
                <a:lnTo>
                  <a:pt x="12018" y="23432"/>
                </a:lnTo>
                <a:lnTo>
                  <a:pt x="8227" y="23432"/>
                </a:lnTo>
                <a:lnTo>
                  <a:pt x="8227" y="19673"/>
                </a:lnTo>
                <a:close/>
                <a:moveTo>
                  <a:pt x="15993" y="19673"/>
                </a:moveTo>
                <a:lnTo>
                  <a:pt x="15993" y="23432"/>
                </a:lnTo>
                <a:lnTo>
                  <a:pt x="12202" y="23432"/>
                </a:lnTo>
                <a:lnTo>
                  <a:pt x="12202" y="19673"/>
                </a:lnTo>
                <a:close/>
                <a:moveTo>
                  <a:pt x="19968" y="19673"/>
                </a:moveTo>
                <a:lnTo>
                  <a:pt x="19968" y="23432"/>
                </a:lnTo>
                <a:lnTo>
                  <a:pt x="16177" y="23432"/>
                </a:lnTo>
                <a:lnTo>
                  <a:pt x="16177" y="19673"/>
                </a:lnTo>
                <a:close/>
                <a:moveTo>
                  <a:pt x="23944" y="19673"/>
                </a:moveTo>
                <a:lnTo>
                  <a:pt x="23944" y="23432"/>
                </a:lnTo>
                <a:lnTo>
                  <a:pt x="20153" y="23432"/>
                </a:lnTo>
                <a:lnTo>
                  <a:pt x="20153" y="19673"/>
                </a:lnTo>
                <a:close/>
                <a:moveTo>
                  <a:pt x="27919" y="19673"/>
                </a:moveTo>
                <a:lnTo>
                  <a:pt x="27919" y="23432"/>
                </a:lnTo>
                <a:lnTo>
                  <a:pt x="24129" y="23432"/>
                </a:lnTo>
                <a:lnTo>
                  <a:pt x="24129" y="19673"/>
                </a:lnTo>
                <a:close/>
                <a:moveTo>
                  <a:pt x="31895" y="19673"/>
                </a:moveTo>
                <a:lnTo>
                  <a:pt x="31895" y="23432"/>
                </a:lnTo>
                <a:lnTo>
                  <a:pt x="28104" y="23432"/>
                </a:lnTo>
                <a:lnTo>
                  <a:pt x="28104" y="19673"/>
                </a:lnTo>
                <a:close/>
                <a:moveTo>
                  <a:pt x="35870" y="19673"/>
                </a:moveTo>
                <a:lnTo>
                  <a:pt x="35870" y="23432"/>
                </a:lnTo>
                <a:lnTo>
                  <a:pt x="32079" y="23432"/>
                </a:lnTo>
                <a:lnTo>
                  <a:pt x="32079" y="19673"/>
                </a:lnTo>
                <a:close/>
                <a:moveTo>
                  <a:pt x="39845" y="19673"/>
                </a:moveTo>
                <a:lnTo>
                  <a:pt x="39845" y="23432"/>
                </a:lnTo>
                <a:lnTo>
                  <a:pt x="36054" y="23432"/>
                </a:lnTo>
                <a:lnTo>
                  <a:pt x="36054" y="19673"/>
                </a:lnTo>
                <a:close/>
                <a:moveTo>
                  <a:pt x="43821" y="19673"/>
                </a:moveTo>
                <a:lnTo>
                  <a:pt x="43821" y="23432"/>
                </a:lnTo>
                <a:lnTo>
                  <a:pt x="40029" y="23432"/>
                </a:lnTo>
                <a:lnTo>
                  <a:pt x="40029" y="19673"/>
                </a:lnTo>
                <a:close/>
                <a:moveTo>
                  <a:pt x="47796" y="19673"/>
                </a:moveTo>
                <a:lnTo>
                  <a:pt x="47796" y="23432"/>
                </a:lnTo>
                <a:lnTo>
                  <a:pt x="44005" y="23432"/>
                </a:lnTo>
                <a:lnTo>
                  <a:pt x="44005" y="19673"/>
                </a:lnTo>
                <a:close/>
                <a:moveTo>
                  <a:pt x="51771" y="19673"/>
                </a:moveTo>
                <a:lnTo>
                  <a:pt x="51771" y="23432"/>
                </a:lnTo>
                <a:lnTo>
                  <a:pt x="47980" y="23432"/>
                </a:lnTo>
                <a:lnTo>
                  <a:pt x="47980" y="19673"/>
                </a:lnTo>
                <a:close/>
                <a:moveTo>
                  <a:pt x="55746" y="19673"/>
                </a:moveTo>
                <a:lnTo>
                  <a:pt x="55746" y="23432"/>
                </a:lnTo>
                <a:lnTo>
                  <a:pt x="51956" y="23432"/>
                </a:lnTo>
                <a:lnTo>
                  <a:pt x="51956" y="19673"/>
                </a:lnTo>
                <a:close/>
                <a:moveTo>
                  <a:pt x="59721" y="19673"/>
                </a:moveTo>
                <a:lnTo>
                  <a:pt x="59721" y="23432"/>
                </a:lnTo>
                <a:lnTo>
                  <a:pt x="55931" y="23432"/>
                </a:lnTo>
                <a:lnTo>
                  <a:pt x="55931" y="19673"/>
                </a:lnTo>
                <a:close/>
                <a:moveTo>
                  <a:pt x="63696" y="19673"/>
                </a:moveTo>
                <a:lnTo>
                  <a:pt x="63696" y="23432"/>
                </a:lnTo>
                <a:lnTo>
                  <a:pt x="59906" y="23432"/>
                </a:lnTo>
                <a:lnTo>
                  <a:pt x="59906" y="19673"/>
                </a:lnTo>
                <a:close/>
                <a:moveTo>
                  <a:pt x="67672" y="19673"/>
                </a:moveTo>
                <a:lnTo>
                  <a:pt x="67672" y="23432"/>
                </a:lnTo>
                <a:lnTo>
                  <a:pt x="63881" y="23432"/>
                </a:lnTo>
                <a:lnTo>
                  <a:pt x="63881" y="19673"/>
                </a:lnTo>
                <a:close/>
                <a:moveTo>
                  <a:pt x="71648" y="19673"/>
                </a:moveTo>
                <a:lnTo>
                  <a:pt x="71648" y="23432"/>
                </a:lnTo>
                <a:lnTo>
                  <a:pt x="67857" y="23432"/>
                </a:lnTo>
                <a:lnTo>
                  <a:pt x="67857" y="19673"/>
                </a:lnTo>
                <a:close/>
                <a:moveTo>
                  <a:pt x="75623" y="19673"/>
                </a:moveTo>
                <a:lnTo>
                  <a:pt x="75623" y="23432"/>
                </a:lnTo>
                <a:lnTo>
                  <a:pt x="71832" y="23432"/>
                </a:lnTo>
                <a:lnTo>
                  <a:pt x="71832" y="19673"/>
                </a:lnTo>
                <a:close/>
                <a:moveTo>
                  <a:pt x="79598" y="19673"/>
                </a:moveTo>
                <a:lnTo>
                  <a:pt x="79598" y="23432"/>
                </a:lnTo>
                <a:lnTo>
                  <a:pt x="75807" y="23432"/>
                </a:lnTo>
                <a:lnTo>
                  <a:pt x="75807" y="19673"/>
                </a:lnTo>
                <a:close/>
                <a:moveTo>
                  <a:pt x="83573" y="19673"/>
                </a:moveTo>
                <a:lnTo>
                  <a:pt x="83573" y="23432"/>
                </a:lnTo>
                <a:lnTo>
                  <a:pt x="79782" y="23432"/>
                </a:lnTo>
                <a:lnTo>
                  <a:pt x="79782" y="19673"/>
                </a:lnTo>
                <a:close/>
                <a:moveTo>
                  <a:pt x="87549" y="19673"/>
                </a:moveTo>
                <a:lnTo>
                  <a:pt x="87549" y="23432"/>
                </a:lnTo>
                <a:lnTo>
                  <a:pt x="83757" y="23432"/>
                </a:lnTo>
                <a:lnTo>
                  <a:pt x="83757" y="19673"/>
                </a:lnTo>
                <a:close/>
                <a:moveTo>
                  <a:pt x="91524" y="19673"/>
                </a:moveTo>
                <a:lnTo>
                  <a:pt x="91524" y="23432"/>
                </a:lnTo>
                <a:lnTo>
                  <a:pt x="87733" y="23432"/>
                </a:lnTo>
                <a:lnTo>
                  <a:pt x="87733" y="19673"/>
                </a:lnTo>
                <a:close/>
                <a:moveTo>
                  <a:pt x="95499" y="19673"/>
                </a:moveTo>
                <a:lnTo>
                  <a:pt x="95499" y="23432"/>
                </a:lnTo>
                <a:lnTo>
                  <a:pt x="91708" y="23432"/>
                </a:lnTo>
                <a:lnTo>
                  <a:pt x="91708" y="19673"/>
                </a:lnTo>
                <a:close/>
                <a:moveTo>
                  <a:pt x="99474" y="19673"/>
                </a:moveTo>
                <a:lnTo>
                  <a:pt x="99474" y="23432"/>
                </a:lnTo>
                <a:lnTo>
                  <a:pt x="95684" y="23432"/>
                </a:lnTo>
                <a:lnTo>
                  <a:pt x="95684" y="19673"/>
                </a:lnTo>
                <a:close/>
                <a:moveTo>
                  <a:pt x="103449" y="19673"/>
                </a:moveTo>
                <a:lnTo>
                  <a:pt x="103449" y="23432"/>
                </a:lnTo>
                <a:lnTo>
                  <a:pt x="99659" y="23432"/>
                </a:lnTo>
                <a:lnTo>
                  <a:pt x="99659" y="19673"/>
                </a:lnTo>
                <a:close/>
                <a:moveTo>
                  <a:pt x="107424" y="19673"/>
                </a:moveTo>
                <a:lnTo>
                  <a:pt x="107424" y="23432"/>
                </a:lnTo>
                <a:lnTo>
                  <a:pt x="103634" y="23432"/>
                </a:lnTo>
                <a:lnTo>
                  <a:pt x="103634" y="19673"/>
                </a:lnTo>
                <a:close/>
                <a:moveTo>
                  <a:pt x="111400" y="19673"/>
                </a:moveTo>
                <a:lnTo>
                  <a:pt x="111400" y="23432"/>
                </a:lnTo>
                <a:lnTo>
                  <a:pt x="107609" y="23432"/>
                </a:lnTo>
                <a:lnTo>
                  <a:pt x="107609" y="19673"/>
                </a:lnTo>
                <a:close/>
                <a:moveTo>
                  <a:pt x="115376" y="19673"/>
                </a:moveTo>
                <a:lnTo>
                  <a:pt x="115376" y="23432"/>
                </a:lnTo>
                <a:lnTo>
                  <a:pt x="111585" y="23432"/>
                </a:lnTo>
                <a:lnTo>
                  <a:pt x="111585" y="19673"/>
                </a:lnTo>
                <a:close/>
                <a:moveTo>
                  <a:pt x="119351" y="19673"/>
                </a:moveTo>
                <a:lnTo>
                  <a:pt x="119351" y="23432"/>
                </a:lnTo>
                <a:lnTo>
                  <a:pt x="115560" y="23432"/>
                </a:lnTo>
                <a:lnTo>
                  <a:pt x="115560" y="19673"/>
                </a:lnTo>
                <a:close/>
                <a:moveTo>
                  <a:pt x="123326" y="19673"/>
                </a:moveTo>
                <a:lnTo>
                  <a:pt x="123326" y="23432"/>
                </a:lnTo>
                <a:lnTo>
                  <a:pt x="119535" y="23432"/>
                </a:lnTo>
                <a:lnTo>
                  <a:pt x="119535" y="19673"/>
                </a:lnTo>
                <a:close/>
                <a:moveTo>
                  <a:pt x="127301" y="19673"/>
                </a:moveTo>
                <a:lnTo>
                  <a:pt x="127301" y="23432"/>
                </a:lnTo>
                <a:lnTo>
                  <a:pt x="123510" y="23432"/>
                </a:lnTo>
                <a:lnTo>
                  <a:pt x="123510" y="19673"/>
                </a:lnTo>
                <a:close/>
                <a:moveTo>
                  <a:pt x="131277" y="19673"/>
                </a:moveTo>
                <a:lnTo>
                  <a:pt x="131277" y="23432"/>
                </a:lnTo>
                <a:lnTo>
                  <a:pt x="127485" y="23432"/>
                </a:lnTo>
                <a:lnTo>
                  <a:pt x="127485" y="19673"/>
                </a:lnTo>
                <a:close/>
                <a:moveTo>
                  <a:pt x="135252" y="19673"/>
                </a:moveTo>
                <a:lnTo>
                  <a:pt x="135252" y="23432"/>
                </a:lnTo>
                <a:lnTo>
                  <a:pt x="131461" y="23432"/>
                </a:lnTo>
                <a:lnTo>
                  <a:pt x="131461" y="19673"/>
                </a:lnTo>
                <a:close/>
                <a:moveTo>
                  <a:pt x="139227" y="19673"/>
                </a:moveTo>
                <a:lnTo>
                  <a:pt x="139227" y="23432"/>
                </a:lnTo>
                <a:lnTo>
                  <a:pt x="135436" y="23432"/>
                </a:lnTo>
                <a:lnTo>
                  <a:pt x="135436" y="19673"/>
                </a:lnTo>
                <a:close/>
                <a:moveTo>
                  <a:pt x="143202" y="19673"/>
                </a:moveTo>
                <a:lnTo>
                  <a:pt x="143202" y="23432"/>
                </a:lnTo>
                <a:lnTo>
                  <a:pt x="139411" y="23432"/>
                </a:lnTo>
                <a:lnTo>
                  <a:pt x="139411" y="19673"/>
                </a:lnTo>
                <a:close/>
                <a:moveTo>
                  <a:pt x="147177" y="19673"/>
                </a:moveTo>
                <a:lnTo>
                  <a:pt x="147177" y="23432"/>
                </a:lnTo>
                <a:lnTo>
                  <a:pt x="143387" y="23432"/>
                </a:lnTo>
                <a:lnTo>
                  <a:pt x="143387" y="19673"/>
                </a:lnTo>
                <a:close/>
                <a:moveTo>
                  <a:pt x="151224" y="19673"/>
                </a:moveTo>
                <a:lnTo>
                  <a:pt x="151224" y="23432"/>
                </a:lnTo>
                <a:lnTo>
                  <a:pt x="147362" y="23432"/>
                </a:lnTo>
                <a:lnTo>
                  <a:pt x="147362" y="19673"/>
                </a:lnTo>
                <a:close/>
                <a:moveTo>
                  <a:pt x="4068" y="23615"/>
                </a:moveTo>
                <a:lnTo>
                  <a:pt x="4068" y="27376"/>
                </a:lnTo>
                <a:lnTo>
                  <a:pt x="184" y="27376"/>
                </a:lnTo>
                <a:lnTo>
                  <a:pt x="184" y="23615"/>
                </a:lnTo>
                <a:close/>
                <a:moveTo>
                  <a:pt x="8043" y="23615"/>
                </a:moveTo>
                <a:lnTo>
                  <a:pt x="8043" y="27376"/>
                </a:lnTo>
                <a:lnTo>
                  <a:pt x="4252" y="27376"/>
                </a:lnTo>
                <a:lnTo>
                  <a:pt x="4252" y="23615"/>
                </a:lnTo>
                <a:close/>
                <a:moveTo>
                  <a:pt x="12018" y="23615"/>
                </a:moveTo>
                <a:lnTo>
                  <a:pt x="12018" y="27376"/>
                </a:lnTo>
                <a:lnTo>
                  <a:pt x="8227" y="27376"/>
                </a:lnTo>
                <a:lnTo>
                  <a:pt x="8227" y="23615"/>
                </a:lnTo>
                <a:close/>
                <a:moveTo>
                  <a:pt x="15993" y="23615"/>
                </a:moveTo>
                <a:lnTo>
                  <a:pt x="15993" y="27376"/>
                </a:lnTo>
                <a:lnTo>
                  <a:pt x="12202" y="27376"/>
                </a:lnTo>
                <a:lnTo>
                  <a:pt x="12202" y="23615"/>
                </a:lnTo>
                <a:close/>
                <a:moveTo>
                  <a:pt x="19968" y="23615"/>
                </a:moveTo>
                <a:lnTo>
                  <a:pt x="19968" y="27376"/>
                </a:lnTo>
                <a:lnTo>
                  <a:pt x="16177" y="27376"/>
                </a:lnTo>
                <a:lnTo>
                  <a:pt x="16177" y="23615"/>
                </a:lnTo>
                <a:close/>
                <a:moveTo>
                  <a:pt x="23944" y="23615"/>
                </a:moveTo>
                <a:lnTo>
                  <a:pt x="23944" y="27376"/>
                </a:lnTo>
                <a:lnTo>
                  <a:pt x="20153" y="27376"/>
                </a:lnTo>
                <a:lnTo>
                  <a:pt x="20153" y="23615"/>
                </a:lnTo>
                <a:close/>
                <a:moveTo>
                  <a:pt x="27919" y="23615"/>
                </a:moveTo>
                <a:lnTo>
                  <a:pt x="27919" y="27376"/>
                </a:lnTo>
                <a:lnTo>
                  <a:pt x="24129" y="27376"/>
                </a:lnTo>
                <a:lnTo>
                  <a:pt x="24129" y="23615"/>
                </a:lnTo>
                <a:close/>
                <a:moveTo>
                  <a:pt x="31895" y="23615"/>
                </a:moveTo>
                <a:lnTo>
                  <a:pt x="31895" y="27376"/>
                </a:lnTo>
                <a:lnTo>
                  <a:pt x="28104" y="27376"/>
                </a:lnTo>
                <a:lnTo>
                  <a:pt x="28104" y="23615"/>
                </a:lnTo>
                <a:close/>
                <a:moveTo>
                  <a:pt x="35870" y="23615"/>
                </a:moveTo>
                <a:lnTo>
                  <a:pt x="35870" y="27376"/>
                </a:lnTo>
                <a:lnTo>
                  <a:pt x="32079" y="27376"/>
                </a:lnTo>
                <a:lnTo>
                  <a:pt x="32079" y="23615"/>
                </a:lnTo>
                <a:close/>
                <a:moveTo>
                  <a:pt x="39845" y="23615"/>
                </a:moveTo>
                <a:lnTo>
                  <a:pt x="39845" y="27376"/>
                </a:lnTo>
                <a:lnTo>
                  <a:pt x="36054" y="27376"/>
                </a:lnTo>
                <a:lnTo>
                  <a:pt x="36054" y="23615"/>
                </a:lnTo>
                <a:close/>
                <a:moveTo>
                  <a:pt x="43821" y="23615"/>
                </a:moveTo>
                <a:lnTo>
                  <a:pt x="43821" y="27376"/>
                </a:lnTo>
                <a:lnTo>
                  <a:pt x="40029" y="27376"/>
                </a:lnTo>
                <a:lnTo>
                  <a:pt x="40029" y="23615"/>
                </a:lnTo>
                <a:close/>
                <a:moveTo>
                  <a:pt x="47796" y="23615"/>
                </a:moveTo>
                <a:lnTo>
                  <a:pt x="47796" y="27376"/>
                </a:lnTo>
                <a:lnTo>
                  <a:pt x="44005" y="27376"/>
                </a:lnTo>
                <a:lnTo>
                  <a:pt x="44005" y="23615"/>
                </a:lnTo>
                <a:close/>
                <a:moveTo>
                  <a:pt x="51771" y="23615"/>
                </a:moveTo>
                <a:lnTo>
                  <a:pt x="51771" y="27376"/>
                </a:lnTo>
                <a:lnTo>
                  <a:pt x="47980" y="27376"/>
                </a:lnTo>
                <a:lnTo>
                  <a:pt x="47980" y="23615"/>
                </a:lnTo>
                <a:close/>
                <a:moveTo>
                  <a:pt x="55746" y="23615"/>
                </a:moveTo>
                <a:lnTo>
                  <a:pt x="55746" y="27376"/>
                </a:lnTo>
                <a:lnTo>
                  <a:pt x="51956" y="27376"/>
                </a:lnTo>
                <a:lnTo>
                  <a:pt x="51956" y="23615"/>
                </a:lnTo>
                <a:close/>
                <a:moveTo>
                  <a:pt x="59721" y="23615"/>
                </a:moveTo>
                <a:lnTo>
                  <a:pt x="59721" y="27376"/>
                </a:lnTo>
                <a:lnTo>
                  <a:pt x="55931" y="27376"/>
                </a:lnTo>
                <a:lnTo>
                  <a:pt x="55931" y="23615"/>
                </a:lnTo>
                <a:close/>
                <a:moveTo>
                  <a:pt x="63696" y="23615"/>
                </a:moveTo>
                <a:lnTo>
                  <a:pt x="63696" y="27376"/>
                </a:lnTo>
                <a:lnTo>
                  <a:pt x="59906" y="27376"/>
                </a:lnTo>
                <a:lnTo>
                  <a:pt x="59906" y="23615"/>
                </a:lnTo>
                <a:close/>
                <a:moveTo>
                  <a:pt x="67672" y="23615"/>
                </a:moveTo>
                <a:lnTo>
                  <a:pt x="67672" y="27376"/>
                </a:lnTo>
                <a:lnTo>
                  <a:pt x="63881" y="27376"/>
                </a:lnTo>
                <a:lnTo>
                  <a:pt x="63881" y="23615"/>
                </a:lnTo>
                <a:close/>
                <a:moveTo>
                  <a:pt x="71648" y="23615"/>
                </a:moveTo>
                <a:lnTo>
                  <a:pt x="71648" y="27376"/>
                </a:lnTo>
                <a:lnTo>
                  <a:pt x="67857" y="27376"/>
                </a:lnTo>
                <a:lnTo>
                  <a:pt x="67857" y="23615"/>
                </a:lnTo>
                <a:close/>
                <a:moveTo>
                  <a:pt x="75623" y="23615"/>
                </a:moveTo>
                <a:lnTo>
                  <a:pt x="75623" y="27376"/>
                </a:lnTo>
                <a:lnTo>
                  <a:pt x="71832" y="27376"/>
                </a:lnTo>
                <a:lnTo>
                  <a:pt x="71832" y="23615"/>
                </a:lnTo>
                <a:close/>
                <a:moveTo>
                  <a:pt x="79598" y="23615"/>
                </a:moveTo>
                <a:lnTo>
                  <a:pt x="79598" y="27376"/>
                </a:lnTo>
                <a:lnTo>
                  <a:pt x="75807" y="27376"/>
                </a:lnTo>
                <a:lnTo>
                  <a:pt x="75807" y="23615"/>
                </a:lnTo>
                <a:close/>
                <a:moveTo>
                  <a:pt x="83573" y="23615"/>
                </a:moveTo>
                <a:lnTo>
                  <a:pt x="83573" y="27376"/>
                </a:lnTo>
                <a:lnTo>
                  <a:pt x="79782" y="27376"/>
                </a:lnTo>
                <a:lnTo>
                  <a:pt x="79782" y="23615"/>
                </a:lnTo>
                <a:close/>
                <a:moveTo>
                  <a:pt x="87549" y="23615"/>
                </a:moveTo>
                <a:lnTo>
                  <a:pt x="87549" y="27376"/>
                </a:lnTo>
                <a:lnTo>
                  <a:pt x="83757" y="27376"/>
                </a:lnTo>
                <a:lnTo>
                  <a:pt x="83757" y="23615"/>
                </a:lnTo>
                <a:close/>
                <a:moveTo>
                  <a:pt x="91524" y="23615"/>
                </a:moveTo>
                <a:lnTo>
                  <a:pt x="91524" y="27376"/>
                </a:lnTo>
                <a:lnTo>
                  <a:pt x="87733" y="27376"/>
                </a:lnTo>
                <a:lnTo>
                  <a:pt x="87733" y="23615"/>
                </a:lnTo>
                <a:close/>
                <a:moveTo>
                  <a:pt x="95499" y="23615"/>
                </a:moveTo>
                <a:lnTo>
                  <a:pt x="95499" y="27376"/>
                </a:lnTo>
                <a:lnTo>
                  <a:pt x="91708" y="27376"/>
                </a:lnTo>
                <a:lnTo>
                  <a:pt x="91708" y="23615"/>
                </a:lnTo>
                <a:close/>
                <a:moveTo>
                  <a:pt x="99474" y="23615"/>
                </a:moveTo>
                <a:lnTo>
                  <a:pt x="99474" y="27376"/>
                </a:lnTo>
                <a:lnTo>
                  <a:pt x="95684" y="27376"/>
                </a:lnTo>
                <a:lnTo>
                  <a:pt x="95684" y="23615"/>
                </a:lnTo>
                <a:close/>
                <a:moveTo>
                  <a:pt x="103449" y="23615"/>
                </a:moveTo>
                <a:lnTo>
                  <a:pt x="103449" y="27376"/>
                </a:lnTo>
                <a:lnTo>
                  <a:pt x="99659" y="27376"/>
                </a:lnTo>
                <a:lnTo>
                  <a:pt x="99659" y="23615"/>
                </a:lnTo>
                <a:close/>
                <a:moveTo>
                  <a:pt x="107424" y="23615"/>
                </a:moveTo>
                <a:lnTo>
                  <a:pt x="107424" y="27376"/>
                </a:lnTo>
                <a:lnTo>
                  <a:pt x="103634" y="27376"/>
                </a:lnTo>
                <a:lnTo>
                  <a:pt x="103634" y="23615"/>
                </a:lnTo>
                <a:close/>
                <a:moveTo>
                  <a:pt x="111400" y="23615"/>
                </a:moveTo>
                <a:lnTo>
                  <a:pt x="111400" y="27376"/>
                </a:lnTo>
                <a:lnTo>
                  <a:pt x="107609" y="27376"/>
                </a:lnTo>
                <a:lnTo>
                  <a:pt x="107609" y="23615"/>
                </a:lnTo>
                <a:close/>
                <a:moveTo>
                  <a:pt x="115376" y="23615"/>
                </a:moveTo>
                <a:lnTo>
                  <a:pt x="115376" y="27376"/>
                </a:lnTo>
                <a:lnTo>
                  <a:pt x="111585" y="27376"/>
                </a:lnTo>
                <a:lnTo>
                  <a:pt x="111585" y="23615"/>
                </a:lnTo>
                <a:close/>
                <a:moveTo>
                  <a:pt x="119351" y="23615"/>
                </a:moveTo>
                <a:lnTo>
                  <a:pt x="119351" y="27376"/>
                </a:lnTo>
                <a:lnTo>
                  <a:pt x="115560" y="27376"/>
                </a:lnTo>
                <a:lnTo>
                  <a:pt x="115560" y="23615"/>
                </a:lnTo>
                <a:close/>
                <a:moveTo>
                  <a:pt x="123326" y="23615"/>
                </a:moveTo>
                <a:lnTo>
                  <a:pt x="123326" y="27376"/>
                </a:lnTo>
                <a:lnTo>
                  <a:pt x="119535" y="27376"/>
                </a:lnTo>
                <a:lnTo>
                  <a:pt x="119535" y="23615"/>
                </a:lnTo>
                <a:close/>
                <a:moveTo>
                  <a:pt x="127301" y="23615"/>
                </a:moveTo>
                <a:lnTo>
                  <a:pt x="127301" y="27376"/>
                </a:lnTo>
                <a:lnTo>
                  <a:pt x="123510" y="27376"/>
                </a:lnTo>
                <a:lnTo>
                  <a:pt x="123510" y="23615"/>
                </a:lnTo>
                <a:close/>
                <a:moveTo>
                  <a:pt x="131277" y="23615"/>
                </a:moveTo>
                <a:lnTo>
                  <a:pt x="131277" y="27376"/>
                </a:lnTo>
                <a:lnTo>
                  <a:pt x="127485" y="27376"/>
                </a:lnTo>
                <a:lnTo>
                  <a:pt x="127485" y="23615"/>
                </a:lnTo>
                <a:close/>
                <a:moveTo>
                  <a:pt x="135252" y="23615"/>
                </a:moveTo>
                <a:lnTo>
                  <a:pt x="135252" y="27376"/>
                </a:lnTo>
                <a:lnTo>
                  <a:pt x="131461" y="27376"/>
                </a:lnTo>
                <a:lnTo>
                  <a:pt x="131461" y="23615"/>
                </a:lnTo>
                <a:close/>
                <a:moveTo>
                  <a:pt x="139227" y="23615"/>
                </a:moveTo>
                <a:lnTo>
                  <a:pt x="139227" y="27376"/>
                </a:lnTo>
                <a:lnTo>
                  <a:pt x="135436" y="27376"/>
                </a:lnTo>
                <a:lnTo>
                  <a:pt x="135436" y="23615"/>
                </a:lnTo>
                <a:close/>
                <a:moveTo>
                  <a:pt x="143202" y="23615"/>
                </a:moveTo>
                <a:lnTo>
                  <a:pt x="143202" y="27376"/>
                </a:lnTo>
                <a:lnTo>
                  <a:pt x="139411" y="27376"/>
                </a:lnTo>
                <a:lnTo>
                  <a:pt x="139411" y="23615"/>
                </a:lnTo>
                <a:close/>
                <a:moveTo>
                  <a:pt x="147177" y="23615"/>
                </a:moveTo>
                <a:lnTo>
                  <a:pt x="147177" y="27376"/>
                </a:lnTo>
                <a:lnTo>
                  <a:pt x="143387" y="27376"/>
                </a:lnTo>
                <a:lnTo>
                  <a:pt x="143387" y="23615"/>
                </a:lnTo>
                <a:close/>
                <a:moveTo>
                  <a:pt x="151224" y="23615"/>
                </a:moveTo>
                <a:lnTo>
                  <a:pt x="151224" y="27376"/>
                </a:lnTo>
                <a:lnTo>
                  <a:pt x="147362" y="27376"/>
                </a:lnTo>
                <a:lnTo>
                  <a:pt x="147362" y="23615"/>
                </a:lnTo>
                <a:close/>
                <a:moveTo>
                  <a:pt x="4068" y="27559"/>
                </a:moveTo>
                <a:lnTo>
                  <a:pt x="4068" y="31318"/>
                </a:lnTo>
                <a:lnTo>
                  <a:pt x="184" y="31318"/>
                </a:lnTo>
                <a:lnTo>
                  <a:pt x="184" y="27559"/>
                </a:lnTo>
                <a:close/>
                <a:moveTo>
                  <a:pt x="8043" y="27559"/>
                </a:moveTo>
                <a:lnTo>
                  <a:pt x="8043" y="31318"/>
                </a:lnTo>
                <a:lnTo>
                  <a:pt x="4252" y="31318"/>
                </a:lnTo>
                <a:lnTo>
                  <a:pt x="4252" y="27559"/>
                </a:lnTo>
                <a:close/>
                <a:moveTo>
                  <a:pt x="12018" y="27559"/>
                </a:moveTo>
                <a:lnTo>
                  <a:pt x="12018" y="31318"/>
                </a:lnTo>
                <a:lnTo>
                  <a:pt x="8227" y="31318"/>
                </a:lnTo>
                <a:lnTo>
                  <a:pt x="8227" y="27559"/>
                </a:lnTo>
                <a:close/>
                <a:moveTo>
                  <a:pt x="15993" y="27559"/>
                </a:moveTo>
                <a:lnTo>
                  <a:pt x="15993" y="31318"/>
                </a:lnTo>
                <a:lnTo>
                  <a:pt x="12202" y="31318"/>
                </a:lnTo>
                <a:lnTo>
                  <a:pt x="12202" y="27559"/>
                </a:lnTo>
                <a:close/>
                <a:moveTo>
                  <a:pt x="19968" y="27559"/>
                </a:moveTo>
                <a:lnTo>
                  <a:pt x="19968" y="31318"/>
                </a:lnTo>
                <a:lnTo>
                  <a:pt x="16177" y="31318"/>
                </a:lnTo>
                <a:lnTo>
                  <a:pt x="16177" y="27559"/>
                </a:lnTo>
                <a:close/>
                <a:moveTo>
                  <a:pt x="23944" y="27559"/>
                </a:moveTo>
                <a:lnTo>
                  <a:pt x="23944" y="31318"/>
                </a:lnTo>
                <a:lnTo>
                  <a:pt x="20153" y="31318"/>
                </a:lnTo>
                <a:lnTo>
                  <a:pt x="20153" y="27559"/>
                </a:lnTo>
                <a:close/>
                <a:moveTo>
                  <a:pt x="27919" y="27559"/>
                </a:moveTo>
                <a:lnTo>
                  <a:pt x="27919" y="31318"/>
                </a:lnTo>
                <a:lnTo>
                  <a:pt x="24129" y="31318"/>
                </a:lnTo>
                <a:lnTo>
                  <a:pt x="24129" y="27559"/>
                </a:lnTo>
                <a:close/>
                <a:moveTo>
                  <a:pt x="31895" y="27559"/>
                </a:moveTo>
                <a:lnTo>
                  <a:pt x="31895" y="31318"/>
                </a:lnTo>
                <a:lnTo>
                  <a:pt x="28104" y="31318"/>
                </a:lnTo>
                <a:lnTo>
                  <a:pt x="28104" y="27559"/>
                </a:lnTo>
                <a:close/>
                <a:moveTo>
                  <a:pt x="35870" y="27559"/>
                </a:moveTo>
                <a:lnTo>
                  <a:pt x="35870" y="31318"/>
                </a:lnTo>
                <a:lnTo>
                  <a:pt x="32079" y="31318"/>
                </a:lnTo>
                <a:lnTo>
                  <a:pt x="32079" y="27559"/>
                </a:lnTo>
                <a:close/>
                <a:moveTo>
                  <a:pt x="39845" y="27559"/>
                </a:moveTo>
                <a:lnTo>
                  <a:pt x="39845" y="31318"/>
                </a:lnTo>
                <a:lnTo>
                  <a:pt x="36054" y="31318"/>
                </a:lnTo>
                <a:lnTo>
                  <a:pt x="36054" y="27559"/>
                </a:lnTo>
                <a:close/>
                <a:moveTo>
                  <a:pt x="43821" y="27559"/>
                </a:moveTo>
                <a:lnTo>
                  <a:pt x="43821" y="31318"/>
                </a:lnTo>
                <a:lnTo>
                  <a:pt x="40029" y="31318"/>
                </a:lnTo>
                <a:lnTo>
                  <a:pt x="40029" y="27559"/>
                </a:lnTo>
                <a:close/>
                <a:moveTo>
                  <a:pt x="47796" y="27559"/>
                </a:moveTo>
                <a:lnTo>
                  <a:pt x="47796" y="31318"/>
                </a:lnTo>
                <a:lnTo>
                  <a:pt x="44005" y="31318"/>
                </a:lnTo>
                <a:lnTo>
                  <a:pt x="44005" y="27559"/>
                </a:lnTo>
                <a:close/>
                <a:moveTo>
                  <a:pt x="51771" y="27559"/>
                </a:moveTo>
                <a:lnTo>
                  <a:pt x="51771" y="31318"/>
                </a:lnTo>
                <a:lnTo>
                  <a:pt x="47980" y="31318"/>
                </a:lnTo>
                <a:lnTo>
                  <a:pt x="47980" y="27559"/>
                </a:lnTo>
                <a:close/>
                <a:moveTo>
                  <a:pt x="55746" y="27559"/>
                </a:moveTo>
                <a:lnTo>
                  <a:pt x="55746" y="31318"/>
                </a:lnTo>
                <a:lnTo>
                  <a:pt x="51956" y="31318"/>
                </a:lnTo>
                <a:lnTo>
                  <a:pt x="51956" y="27559"/>
                </a:lnTo>
                <a:close/>
                <a:moveTo>
                  <a:pt x="59721" y="27559"/>
                </a:moveTo>
                <a:lnTo>
                  <a:pt x="59721" y="31318"/>
                </a:lnTo>
                <a:lnTo>
                  <a:pt x="55931" y="31318"/>
                </a:lnTo>
                <a:lnTo>
                  <a:pt x="55931" y="27559"/>
                </a:lnTo>
                <a:close/>
                <a:moveTo>
                  <a:pt x="63696" y="27559"/>
                </a:moveTo>
                <a:lnTo>
                  <a:pt x="63696" y="31318"/>
                </a:lnTo>
                <a:lnTo>
                  <a:pt x="59906" y="31318"/>
                </a:lnTo>
                <a:lnTo>
                  <a:pt x="59906" y="27559"/>
                </a:lnTo>
                <a:close/>
                <a:moveTo>
                  <a:pt x="67672" y="27559"/>
                </a:moveTo>
                <a:lnTo>
                  <a:pt x="67672" y="31318"/>
                </a:lnTo>
                <a:lnTo>
                  <a:pt x="63881" y="31318"/>
                </a:lnTo>
                <a:lnTo>
                  <a:pt x="63881" y="27559"/>
                </a:lnTo>
                <a:close/>
                <a:moveTo>
                  <a:pt x="71648" y="27559"/>
                </a:moveTo>
                <a:lnTo>
                  <a:pt x="71648" y="31318"/>
                </a:lnTo>
                <a:lnTo>
                  <a:pt x="67857" y="31318"/>
                </a:lnTo>
                <a:lnTo>
                  <a:pt x="67857" y="27559"/>
                </a:lnTo>
                <a:close/>
                <a:moveTo>
                  <a:pt x="75623" y="27559"/>
                </a:moveTo>
                <a:lnTo>
                  <a:pt x="75623" y="31318"/>
                </a:lnTo>
                <a:lnTo>
                  <a:pt x="71832" y="31318"/>
                </a:lnTo>
                <a:lnTo>
                  <a:pt x="71832" y="27559"/>
                </a:lnTo>
                <a:close/>
                <a:moveTo>
                  <a:pt x="79598" y="27559"/>
                </a:moveTo>
                <a:lnTo>
                  <a:pt x="79598" y="31318"/>
                </a:lnTo>
                <a:lnTo>
                  <a:pt x="75807" y="31318"/>
                </a:lnTo>
                <a:lnTo>
                  <a:pt x="75807" y="27559"/>
                </a:lnTo>
                <a:close/>
                <a:moveTo>
                  <a:pt x="83573" y="27559"/>
                </a:moveTo>
                <a:lnTo>
                  <a:pt x="83573" y="31318"/>
                </a:lnTo>
                <a:lnTo>
                  <a:pt x="79782" y="31318"/>
                </a:lnTo>
                <a:lnTo>
                  <a:pt x="79782" y="27559"/>
                </a:lnTo>
                <a:close/>
                <a:moveTo>
                  <a:pt x="87549" y="27559"/>
                </a:moveTo>
                <a:lnTo>
                  <a:pt x="87549" y="31318"/>
                </a:lnTo>
                <a:lnTo>
                  <a:pt x="83757" y="31318"/>
                </a:lnTo>
                <a:lnTo>
                  <a:pt x="83757" y="27559"/>
                </a:lnTo>
                <a:close/>
                <a:moveTo>
                  <a:pt x="91524" y="27559"/>
                </a:moveTo>
                <a:lnTo>
                  <a:pt x="91524" y="31318"/>
                </a:lnTo>
                <a:lnTo>
                  <a:pt x="87733" y="31318"/>
                </a:lnTo>
                <a:lnTo>
                  <a:pt x="87733" y="27559"/>
                </a:lnTo>
                <a:close/>
                <a:moveTo>
                  <a:pt x="95499" y="27559"/>
                </a:moveTo>
                <a:lnTo>
                  <a:pt x="95499" y="31318"/>
                </a:lnTo>
                <a:lnTo>
                  <a:pt x="91708" y="31318"/>
                </a:lnTo>
                <a:lnTo>
                  <a:pt x="91708" y="27559"/>
                </a:lnTo>
                <a:close/>
                <a:moveTo>
                  <a:pt x="99474" y="27559"/>
                </a:moveTo>
                <a:lnTo>
                  <a:pt x="99474" y="31318"/>
                </a:lnTo>
                <a:lnTo>
                  <a:pt x="95684" y="31318"/>
                </a:lnTo>
                <a:lnTo>
                  <a:pt x="95684" y="27559"/>
                </a:lnTo>
                <a:close/>
                <a:moveTo>
                  <a:pt x="103449" y="27559"/>
                </a:moveTo>
                <a:lnTo>
                  <a:pt x="103449" y="31318"/>
                </a:lnTo>
                <a:lnTo>
                  <a:pt x="99659" y="31318"/>
                </a:lnTo>
                <a:lnTo>
                  <a:pt x="99659" y="27559"/>
                </a:lnTo>
                <a:close/>
                <a:moveTo>
                  <a:pt x="107424" y="27559"/>
                </a:moveTo>
                <a:lnTo>
                  <a:pt x="107424" y="31318"/>
                </a:lnTo>
                <a:lnTo>
                  <a:pt x="103634" y="31318"/>
                </a:lnTo>
                <a:lnTo>
                  <a:pt x="103634" y="27559"/>
                </a:lnTo>
                <a:close/>
                <a:moveTo>
                  <a:pt x="111400" y="27559"/>
                </a:moveTo>
                <a:lnTo>
                  <a:pt x="111400" y="31318"/>
                </a:lnTo>
                <a:lnTo>
                  <a:pt x="107609" y="31318"/>
                </a:lnTo>
                <a:lnTo>
                  <a:pt x="107609" y="27559"/>
                </a:lnTo>
                <a:close/>
                <a:moveTo>
                  <a:pt x="115376" y="27559"/>
                </a:moveTo>
                <a:lnTo>
                  <a:pt x="115376" y="31318"/>
                </a:lnTo>
                <a:lnTo>
                  <a:pt x="111585" y="31318"/>
                </a:lnTo>
                <a:lnTo>
                  <a:pt x="111585" y="27559"/>
                </a:lnTo>
                <a:close/>
                <a:moveTo>
                  <a:pt x="119351" y="27559"/>
                </a:moveTo>
                <a:lnTo>
                  <a:pt x="119351" y="31318"/>
                </a:lnTo>
                <a:lnTo>
                  <a:pt x="115560" y="31318"/>
                </a:lnTo>
                <a:lnTo>
                  <a:pt x="115560" y="27559"/>
                </a:lnTo>
                <a:close/>
                <a:moveTo>
                  <a:pt x="123326" y="27559"/>
                </a:moveTo>
                <a:lnTo>
                  <a:pt x="123326" y="31318"/>
                </a:lnTo>
                <a:lnTo>
                  <a:pt x="119535" y="31318"/>
                </a:lnTo>
                <a:lnTo>
                  <a:pt x="119535" y="27559"/>
                </a:lnTo>
                <a:close/>
                <a:moveTo>
                  <a:pt x="127301" y="27559"/>
                </a:moveTo>
                <a:lnTo>
                  <a:pt x="127301" y="31318"/>
                </a:lnTo>
                <a:lnTo>
                  <a:pt x="123510" y="31318"/>
                </a:lnTo>
                <a:lnTo>
                  <a:pt x="123510" y="27559"/>
                </a:lnTo>
                <a:close/>
                <a:moveTo>
                  <a:pt x="131277" y="27559"/>
                </a:moveTo>
                <a:lnTo>
                  <a:pt x="131277" y="31318"/>
                </a:lnTo>
                <a:lnTo>
                  <a:pt x="127485" y="31318"/>
                </a:lnTo>
                <a:lnTo>
                  <a:pt x="127485" y="27559"/>
                </a:lnTo>
                <a:close/>
                <a:moveTo>
                  <a:pt x="135252" y="27559"/>
                </a:moveTo>
                <a:lnTo>
                  <a:pt x="135252" y="31318"/>
                </a:lnTo>
                <a:lnTo>
                  <a:pt x="131461" y="31318"/>
                </a:lnTo>
                <a:lnTo>
                  <a:pt x="131461" y="27559"/>
                </a:lnTo>
                <a:close/>
                <a:moveTo>
                  <a:pt x="139227" y="27559"/>
                </a:moveTo>
                <a:lnTo>
                  <a:pt x="139227" y="31318"/>
                </a:lnTo>
                <a:lnTo>
                  <a:pt x="135436" y="31318"/>
                </a:lnTo>
                <a:lnTo>
                  <a:pt x="135436" y="27559"/>
                </a:lnTo>
                <a:close/>
                <a:moveTo>
                  <a:pt x="143202" y="27559"/>
                </a:moveTo>
                <a:lnTo>
                  <a:pt x="143202" y="31318"/>
                </a:lnTo>
                <a:lnTo>
                  <a:pt x="139411" y="31318"/>
                </a:lnTo>
                <a:lnTo>
                  <a:pt x="139411" y="27559"/>
                </a:lnTo>
                <a:close/>
                <a:moveTo>
                  <a:pt x="147177" y="27559"/>
                </a:moveTo>
                <a:lnTo>
                  <a:pt x="147177" y="31318"/>
                </a:lnTo>
                <a:lnTo>
                  <a:pt x="143387" y="31318"/>
                </a:lnTo>
                <a:lnTo>
                  <a:pt x="143387" y="27559"/>
                </a:lnTo>
                <a:close/>
                <a:moveTo>
                  <a:pt x="151224" y="27559"/>
                </a:moveTo>
                <a:lnTo>
                  <a:pt x="151224" y="31318"/>
                </a:lnTo>
                <a:lnTo>
                  <a:pt x="147362" y="31318"/>
                </a:lnTo>
                <a:lnTo>
                  <a:pt x="147362" y="27559"/>
                </a:lnTo>
                <a:close/>
                <a:moveTo>
                  <a:pt x="4068" y="31501"/>
                </a:moveTo>
                <a:lnTo>
                  <a:pt x="4068" y="35261"/>
                </a:lnTo>
                <a:lnTo>
                  <a:pt x="184" y="35261"/>
                </a:lnTo>
                <a:lnTo>
                  <a:pt x="184" y="31501"/>
                </a:lnTo>
                <a:close/>
                <a:moveTo>
                  <a:pt x="8043" y="31501"/>
                </a:moveTo>
                <a:lnTo>
                  <a:pt x="8043" y="35261"/>
                </a:lnTo>
                <a:lnTo>
                  <a:pt x="4252" y="35261"/>
                </a:lnTo>
                <a:lnTo>
                  <a:pt x="4252" y="31501"/>
                </a:lnTo>
                <a:close/>
                <a:moveTo>
                  <a:pt x="12018" y="31501"/>
                </a:moveTo>
                <a:lnTo>
                  <a:pt x="12018" y="35261"/>
                </a:lnTo>
                <a:lnTo>
                  <a:pt x="8227" y="35261"/>
                </a:lnTo>
                <a:lnTo>
                  <a:pt x="8227" y="31501"/>
                </a:lnTo>
                <a:close/>
                <a:moveTo>
                  <a:pt x="15993" y="31501"/>
                </a:moveTo>
                <a:lnTo>
                  <a:pt x="15993" y="35261"/>
                </a:lnTo>
                <a:lnTo>
                  <a:pt x="12202" y="35261"/>
                </a:lnTo>
                <a:lnTo>
                  <a:pt x="12202" y="31501"/>
                </a:lnTo>
                <a:close/>
                <a:moveTo>
                  <a:pt x="19968" y="31501"/>
                </a:moveTo>
                <a:lnTo>
                  <a:pt x="19968" y="35261"/>
                </a:lnTo>
                <a:lnTo>
                  <a:pt x="16177" y="35261"/>
                </a:lnTo>
                <a:lnTo>
                  <a:pt x="16177" y="31501"/>
                </a:lnTo>
                <a:close/>
                <a:moveTo>
                  <a:pt x="23944" y="31501"/>
                </a:moveTo>
                <a:lnTo>
                  <a:pt x="23944" y="35261"/>
                </a:lnTo>
                <a:lnTo>
                  <a:pt x="20153" y="35261"/>
                </a:lnTo>
                <a:lnTo>
                  <a:pt x="20153" y="31501"/>
                </a:lnTo>
                <a:close/>
                <a:moveTo>
                  <a:pt x="27919" y="31501"/>
                </a:moveTo>
                <a:lnTo>
                  <a:pt x="27919" y="35261"/>
                </a:lnTo>
                <a:lnTo>
                  <a:pt x="24129" y="35261"/>
                </a:lnTo>
                <a:lnTo>
                  <a:pt x="24129" y="31501"/>
                </a:lnTo>
                <a:close/>
                <a:moveTo>
                  <a:pt x="31895" y="31501"/>
                </a:moveTo>
                <a:lnTo>
                  <a:pt x="31895" y="35261"/>
                </a:lnTo>
                <a:lnTo>
                  <a:pt x="28104" y="35261"/>
                </a:lnTo>
                <a:lnTo>
                  <a:pt x="28104" y="31501"/>
                </a:lnTo>
                <a:close/>
                <a:moveTo>
                  <a:pt x="35870" y="31501"/>
                </a:moveTo>
                <a:lnTo>
                  <a:pt x="35870" y="35261"/>
                </a:lnTo>
                <a:lnTo>
                  <a:pt x="32079" y="35261"/>
                </a:lnTo>
                <a:lnTo>
                  <a:pt x="32079" y="31501"/>
                </a:lnTo>
                <a:close/>
                <a:moveTo>
                  <a:pt x="39845" y="31501"/>
                </a:moveTo>
                <a:lnTo>
                  <a:pt x="39845" y="35261"/>
                </a:lnTo>
                <a:lnTo>
                  <a:pt x="36054" y="35261"/>
                </a:lnTo>
                <a:lnTo>
                  <a:pt x="36054" y="31501"/>
                </a:lnTo>
                <a:close/>
                <a:moveTo>
                  <a:pt x="43821" y="31501"/>
                </a:moveTo>
                <a:lnTo>
                  <a:pt x="43821" y="35261"/>
                </a:lnTo>
                <a:lnTo>
                  <a:pt x="40029" y="35261"/>
                </a:lnTo>
                <a:lnTo>
                  <a:pt x="40029" y="31501"/>
                </a:lnTo>
                <a:close/>
                <a:moveTo>
                  <a:pt x="47796" y="31501"/>
                </a:moveTo>
                <a:lnTo>
                  <a:pt x="47796" y="35261"/>
                </a:lnTo>
                <a:lnTo>
                  <a:pt x="44005" y="35261"/>
                </a:lnTo>
                <a:lnTo>
                  <a:pt x="44005" y="31501"/>
                </a:lnTo>
                <a:close/>
                <a:moveTo>
                  <a:pt x="51771" y="31501"/>
                </a:moveTo>
                <a:lnTo>
                  <a:pt x="51771" y="35261"/>
                </a:lnTo>
                <a:lnTo>
                  <a:pt x="47980" y="35261"/>
                </a:lnTo>
                <a:lnTo>
                  <a:pt x="47980" y="31501"/>
                </a:lnTo>
                <a:close/>
                <a:moveTo>
                  <a:pt x="55746" y="31501"/>
                </a:moveTo>
                <a:lnTo>
                  <a:pt x="55746" y="35261"/>
                </a:lnTo>
                <a:lnTo>
                  <a:pt x="51956" y="35261"/>
                </a:lnTo>
                <a:lnTo>
                  <a:pt x="51956" y="31501"/>
                </a:lnTo>
                <a:close/>
                <a:moveTo>
                  <a:pt x="59721" y="31501"/>
                </a:moveTo>
                <a:lnTo>
                  <a:pt x="59721" y="35261"/>
                </a:lnTo>
                <a:lnTo>
                  <a:pt x="55931" y="35261"/>
                </a:lnTo>
                <a:lnTo>
                  <a:pt x="55931" y="31501"/>
                </a:lnTo>
                <a:close/>
                <a:moveTo>
                  <a:pt x="63696" y="31501"/>
                </a:moveTo>
                <a:lnTo>
                  <a:pt x="63696" y="35261"/>
                </a:lnTo>
                <a:lnTo>
                  <a:pt x="59906" y="35261"/>
                </a:lnTo>
                <a:lnTo>
                  <a:pt x="59906" y="31501"/>
                </a:lnTo>
                <a:close/>
                <a:moveTo>
                  <a:pt x="67672" y="31501"/>
                </a:moveTo>
                <a:lnTo>
                  <a:pt x="67672" y="35261"/>
                </a:lnTo>
                <a:lnTo>
                  <a:pt x="63881" y="35261"/>
                </a:lnTo>
                <a:lnTo>
                  <a:pt x="63881" y="31501"/>
                </a:lnTo>
                <a:close/>
                <a:moveTo>
                  <a:pt x="71648" y="31501"/>
                </a:moveTo>
                <a:lnTo>
                  <a:pt x="71648" y="35261"/>
                </a:lnTo>
                <a:lnTo>
                  <a:pt x="67857" y="35261"/>
                </a:lnTo>
                <a:lnTo>
                  <a:pt x="67857" y="31501"/>
                </a:lnTo>
                <a:close/>
                <a:moveTo>
                  <a:pt x="75623" y="31501"/>
                </a:moveTo>
                <a:lnTo>
                  <a:pt x="75623" y="35261"/>
                </a:lnTo>
                <a:lnTo>
                  <a:pt x="71832" y="35261"/>
                </a:lnTo>
                <a:lnTo>
                  <a:pt x="71832" y="31501"/>
                </a:lnTo>
                <a:close/>
                <a:moveTo>
                  <a:pt x="79598" y="31501"/>
                </a:moveTo>
                <a:lnTo>
                  <a:pt x="79598" y="35261"/>
                </a:lnTo>
                <a:lnTo>
                  <a:pt x="75807" y="35261"/>
                </a:lnTo>
                <a:lnTo>
                  <a:pt x="75807" y="31501"/>
                </a:lnTo>
                <a:close/>
                <a:moveTo>
                  <a:pt x="83573" y="31501"/>
                </a:moveTo>
                <a:lnTo>
                  <a:pt x="83573" y="35261"/>
                </a:lnTo>
                <a:lnTo>
                  <a:pt x="79782" y="35261"/>
                </a:lnTo>
                <a:lnTo>
                  <a:pt x="79782" y="31501"/>
                </a:lnTo>
                <a:close/>
                <a:moveTo>
                  <a:pt x="87549" y="31501"/>
                </a:moveTo>
                <a:lnTo>
                  <a:pt x="87549" y="35261"/>
                </a:lnTo>
                <a:lnTo>
                  <a:pt x="83757" y="35261"/>
                </a:lnTo>
                <a:lnTo>
                  <a:pt x="83757" y="31501"/>
                </a:lnTo>
                <a:close/>
                <a:moveTo>
                  <a:pt x="91524" y="31501"/>
                </a:moveTo>
                <a:lnTo>
                  <a:pt x="91524" y="35261"/>
                </a:lnTo>
                <a:lnTo>
                  <a:pt x="87733" y="35261"/>
                </a:lnTo>
                <a:lnTo>
                  <a:pt x="87733" y="31501"/>
                </a:lnTo>
                <a:close/>
                <a:moveTo>
                  <a:pt x="95499" y="31501"/>
                </a:moveTo>
                <a:lnTo>
                  <a:pt x="95499" y="35261"/>
                </a:lnTo>
                <a:lnTo>
                  <a:pt x="91708" y="35261"/>
                </a:lnTo>
                <a:lnTo>
                  <a:pt x="91708" y="31501"/>
                </a:lnTo>
                <a:close/>
                <a:moveTo>
                  <a:pt x="99474" y="31501"/>
                </a:moveTo>
                <a:lnTo>
                  <a:pt x="99474" y="35261"/>
                </a:lnTo>
                <a:lnTo>
                  <a:pt x="95684" y="35261"/>
                </a:lnTo>
                <a:lnTo>
                  <a:pt x="95684" y="31501"/>
                </a:lnTo>
                <a:close/>
                <a:moveTo>
                  <a:pt x="103449" y="31501"/>
                </a:moveTo>
                <a:lnTo>
                  <a:pt x="103449" y="35261"/>
                </a:lnTo>
                <a:lnTo>
                  <a:pt x="99659" y="35261"/>
                </a:lnTo>
                <a:lnTo>
                  <a:pt x="99659" y="31501"/>
                </a:lnTo>
                <a:close/>
                <a:moveTo>
                  <a:pt x="107424" y="31501"/>
                </a:moveTo>
                <a:lnTo>
                  <a:pt x="107424" y="35261"/>
                </a:lnTo>
                <a:lnTo>
                  <a:pt x="103634" y="35261"/>
                </a:lnTo>
                <a:lnTo>
                  <a:pt x="103634" y="31501"/>
                </a:lnTo>
                <a:close/>
                <a:moveTo>
                  <a:pt x="111400" y="31501"/>
                </a:moveTo>
                <a:lnTo>
                  <a:pt x="111400" y="35261"/>
                </a:lnTo>
                <a:lnTo>
                  <a:pt x="107609" y="35261"/>
                </a:lnTo>
                <a:lnTo>
                  <a:pt x="107609" y="31501"/>
                </a:lnTo>
                <a:close/>
                <a:moveTo>
                  <a:pt x="115376" y="31501"/>
                </a:moveTo>
                <a:lnTo>
                  <a:pt x="115376" y="35261"/>
                </a:lnTo>
                <a:lnTo>
                  <a:pt x="111585" y="35261"/>
                </a:lnTo>
                <a:lnTo>
                  <a:pt x="111585" y="31501"/>
                </a:lnTo>
                <a:close/>
                <a:moveTo>
                  <a:pt x="119351" y="31501"/>
                </a:moveTo>
                <a:lnTo>
                  <a:pt x="119351" y="35261"/>
                </a:lnTo>
                <a:lnTo>
                  <a:pt x="115560" y="35261"/>
                </a:lnTo>
                <a:lnTo>
                  <a:pt x="115560" y="31501"/>
                </a:lnTo>
                <a:close/>
                <a:moveTo>
                  <a:pt x="123326" y="31501"/>
                </a:moveTo>
                <a:lnTo>
                  <a:pt x="123326" y="35261"/>
                </a:lnTo>
                <a:lnTo>
                  <a:pt x="119535" y="35261"/>
                </a:lnTo>
                <a:lnTo>
                  <a:pt x="119535" y="31501"/>
                </a:lnTo>
                <a:close/>
                <a:moveTo>
                  <a:pt x="127301" y="31501"/>
                </a:moveTo>
                <a:lnTo>
                  <a:pt x="127301" y="35261"/>
                </a:lnTo>
                <a:lnTo>
                  <a:pt x="123510" y="35261"/>
                </a:lnTo>
                <a:lnTo>
                  <a:pt x="123510" y="31501"/>
                </a:lnTo>
                <a:close/>
                <a:moveTo>
                  <a:pt x="131277" y="31501"/>
                </a:moveTo>
                <a:lnTo>
                  <a:pt x="131277" y="35261"/>
                </a:lnTo>
                <a:lnTo>
                  <a:pt x="127485" y="35261"/>
                </a:lnTo>
                <a:lnTo>
                  <a:pt x="127485" y="31501"/>
                </a:lnTo>
                <a:close/>
                <a:moveTo>
                  <a:pt x="135252" y="31501"/>
                </a:moveTo>
                <a:lnTo>
                  <a:pt x="135252" y="35261"/>
                </a:lnTo>
                <a:lnTo>
                  <a:pt x="131461" y="35261"/>
                </a:lnTo>
                <a:lnTo>
                  <a:pt x="131461" y="31501"/>
                </a:lnTo>
                <a:close/>
                <a:moveTo>
                  <a:pt x="139227" y="31501"/>
                </a:moveTo>
                <a:lnTo>
                  <a:pt x="139227" y="35261"/>
                </a:lnTo>
                <a:lnTo>
                  <a:pt x="135436" y="35261"/>
                </a:lnTo>
                <a:lnTo>
                  <a:pt x="135436" y="31501"/>
                </a:lnTo>
                <a:close/>
                <a:moveTo>
                  <a:pt x="143202" y="31501"/>
                </a:moveTo>
                <a:lnTo>
                  <a:pt x="143202" y="35261"/>
                </a:lnTo>
                <a:lnTo>
                  <a:pt x="139411" y="35261"/>
                </a:lnTo>
                <a:lnTo>
                  <a:pt x="139411" y="31501"/>
                </a:lnTo>
                <a:close/>
                <a:moveTo>
                  <a:pt x="147177" y="31501"/>
                </a:moveTo>
                <a:lnTo>
                  <a:pt x="147177" y="35261"/>
                </a:lnTo>
                <a:lnTo>
                  <a:pt x="143387" y="35261"/>
                </a:lnTo>
                <a:lnTo>
                  <a:pt x="143387" y="31501"/>
                </a:lnTo>
                <a:close/>
                <a:moveTo>
                  <a:pt x="151224" y="31501"/>
                </a:moveTo>
                <a:lnTo>
                  <a:pt x="151224" y="35261"/>
                </a:lnTo>
                <a:lnTo>
                  <a:pt x="147362" y="35261"/>
                </a:lnTo>
                <a:lnTo>
                  <a:pt x="147362" y="31501"/>
                </a:lnTo>
                <a:close/>
                <a:moveTo>
                  <a:pt x="4068" y="35444"/>
                </a:moveTo>
                <a:lnTo>
                  <a:pt x="4068" y="39203"/>
                </a:lnTo>
                <a:lnTo>
                  <a:pt x="184" y="39203"/>
                </a:lnTo>
                <a:lnTo>
                  <a:pt x="184" y="35444"/>
                </a:lnTo>
                <a:close/>
                <a:moveTo>
                  <a:pt x="8043" y="35444"/>
                </a:moveTo>
                <a:lnTo>
                  <a:pt x="8043" y="39203"/>
                </a:lnTo>
                <a:lnTo>
                  <a:pt x="4252" y="39203"/>
                </a:lnTo>
                <a:lnTo>
                  <a:pt x="4252" y="35444"/>
                </a:lnTo>
                <a:close/>
                <a:moveTo>
                  <a:pt x="12018" y="35444"/>
                </a:moveTo>
                <a:lnTo>
                  <a:pt x="12018" y="39203"/>
                </a:lnTo>
                <a:lnTo>
                  <a:pt x="8227" y="39203"/>
                </a:lnTo>
                <a:lnTo>
                  <a:pt x="8227" y="35444"/>
                </a:lnTo>
                <a:close/>
                <a:moveTo>
                  <a:pt x="15993" y="35444"/>
                </a:moveTo>
                <a:lnTo>
                  <a:pt x="15993" y="39203"/>
                </a:lnTo>
                <a:lnTo>
                  <a:pt x="12202" y="39203"/>
                </a:lnTo>
                <a:lnTo>
                  <a:pt x="12202" y="35444"/>
                </a:lnTo>
                <a:close/>
                <a:moveTo>
                  <a:pt x="19968" y="35444"/>
                </a:moveTo>
                <a:lnTo>
                  <a:pt x="19968" y="39203"/>
                </a:lnTo>
                <a:lnTo>
                  <a:pt x="16177" y="39203"/>
                </a:lnTo>
                <a:lnTo>
                  <a:pt x="16177" y="35444"/>
                </a:lnTo>
                <a:close/>
                <a:moveTo>
                  <a:pt x="23944" y="35444"/>
                </a:moveTo>
                <a:lnTo>
                  <a:pt x="23944" y="39203"/>
                </a:lnTo>
                <a:lnTo>
                  <a:pt x="20153" y="39203"/>
                </a:lnTo>
                <a:lnTo>
                  <a:pt x="20153" y="35444"/>
                </a:lnTo>
                <a:close/>
                <a:moveTo>
                  <a:pt x="27919" y="35444"/>
                </a:moveTo>
                <a:lnTo>
                  <a:pt x="27919" y="39203"/>
                </a:lnTo>
                <a:lnTo>
                  <a:pt x="24129" y="39203"/>
                </a:lnTo>
                <a:lnTo>
                  <a:pt x="24129" y="35444"/>
                </a:lnTo>
                <a:close/>
                <a:moveTo>
                  <a:pt x="31895" y="35444"/>
                </a:moveTo>
                <a:lnTo>
                  <a:pt x="31895" y="39203"/>
                </a:lnTo>
                <a:lnTo>
                  <a:pt x="28104" y="39203"/>
                </a:lnTo>
                <a:lnTo>
                  <a:pt x="28104" y="35444"/>
                </a:lnTo>
                <a:close/>
                <a:moveTo>
                  <a:pt x="35870" y="35444"/>
                </a:moveTo>
                <a:lnTo>
                  <a:pt x="35870" y="39203"/>
                </a:lnTo>
                <a:lnTo>
                  <a:pt x="32079" y="39203"/>
                </a:lnTo>
                <a:lnTo>
                  <a:pt x="32079" y="35444"/>
                </a:lnTo>
                <a:close/>
                <a:moveTo>
                  <a:pt x="39845" y="35444"/>
                </a:moveTo>
                <a:lnTo>
                  <a:pt x="39845" y="39203"/>
                </a:lnTo>
                <a:lnTo>
                  <a:pt x="36054" y="39203"/>
                </a:lnTo>
                <a:lnTo>
                  <a:pt x="36054" y="35444"/>
                </a:lnTo>
                <a:close/>
                <a:moveTo>
                  <a:pt x="43821" y="35444"/>
                </a:moveTo>
                <a:lnTo>
                  <a:pt x="43821" y="39203"/>
                </a:lnTo>
                <a:lnTo>
                  <a:pt x="40029" y="39203"/>
                </a:lnTo>
                <a:lnTo>
                  <a:pt x="40029" y="35444"/>
                </a:lnTo>
                <a:close/>
                <a:moveTo>
                  <a:pt x="47796" y="35444"/>
                </a:moveTo>
                <a:lnTo>
                  <a:pt x="47796" y="39203"/>
                </a:lnTo>
                <a:lnTo>
                  <a:pt x="44005" y="39203"/>
                </a:lnTo>
                <a:lnTo>
                  <a:pt x="44005" y="35444"/>
                </a:lnTo>
                <a:close/>
                <a:moveTo>
                  <a:pt x="51771" y="35444"/>
                </a:moveTo>
                <a:lnTo>
                  <a:pt x="51771" y="39203"/>
                </a:lnTo>
                <a:lnTo>
                  <a:pt x="47980" y="39203"/>
                </a:lnTo>
                <a:lnTo>
                  <a:pt x="47980" y="35444"/>
                </a:lnTo>
                <a:close/>
                <a:moveTo>
                  <a:pt x="55746" y="35444"/>
                </a:moveTo>
                <a:lnTo>
                  <a:pt x="55746" y="39203"/>
                </a:lnTo>
                <a:lnTo>
                  <a:pt x="51956" y="39203"/>
                </a:lnTo>
                <a:lnTo>
                  <a:pt x="51956" y="35444"/>
                </a:lnTo>
                <a:close/>
                <a:moveTo>
                  <a:pt x="59721" y="35444"/>
                </a:moveTo>
                <a:lnTo>
                  <a:pt x="59721" y="39203"/>
                </a:lnTo>
                <a:lnTo>
                  <a:pt x="55931" y="39203"/>
                </a:lnTo>
                <a:lnTo>
                  <a:pt x="55931" y="35444"/>
                </a:lnTo>
                <a:close/>
                <a:moveTo>
                  <a:pt x="63696" y="35444"/>
                </a:moveTo>
                <a:lnTo>
                  <a:pt x="63696" y="39203"/>
                </a:lnTo>
                <a:lnTo>
                  <a:pt x="59906" y="39203"/>
                </a:lnTo>
                <a:lnTo>
                  <a:pt x="59906" y="35444"/>
                </a:lnTo>
                <a:close/>
                <a:moveTo>
                  <a:pt x="67672" y="35444"/>
                </a:moveTo>
                <a:lnTo>
                  <a:pt x="67672" y="39203"/>
                </a:lnTo>
                <a:lnTo>
                  <a:pt x="63881" y="39203"/>
                </a:lnTo>
                <a:lnTo>
                  <a:pt x="63881" y="35444"/>
                </a:lnTo>
                <a:close/>
                <a:moveTo>
                  <a:pt x="71648" y="35444"/>
                </a:moveTo>
                <a:lnTo>
                  <a:pt x="71648" y="39203"/>
                </a:lnTo>
                <a:lnTo>
                  <a:pt x="67857" y="39203"/>
                </a:lnTo>
                <a:lnTo>
                  <a:pt x="67857" y="35444"/>
                </a:lnTo>
                <a:close/>
                <a:moveTo>
                  <a:pt x="75623" y="35444"/>
                </a:moveTo>
                <a:lnTo>
                  <a:pt x="75623" y="39203"/>
                </a:lnTo>
                <a:lnTo>
                  <a:pt x="71832" y="39203"/>
                </a:lnTo>
                <a:lnTo>
                  <a:pt x="71832" y="35444"/>
                </a:lnTo>
                <a:close/>
                <a:moveTo>
                  <a:pt x="79598" y="35444"/>
                </a:moveTo>
                <a:lnTo>
                  <a:pt x="79598" y="39203"/>
                </a:lnTo>
                <a:lnTo>
                  <a:pt x="75807" y="39203"/>
                </a:lnTo>
                <a:lnTo>
                  <a:pt x="75807" y="35444"/>
                </a:lnTo>
                <a:close/>
                <a:moveTo>
                  <a:pt x="83573" y="35444"/>
                </a:moveTo>
                <a:lnTo>
                  <a:pt x="83573" y="39203"/>
                </a:lnTo>
                <a:lnTo>
                  <a:pt x="79782" y="39203"/>
                </a:lnTo>
                <a:lnTo>
                  <a:pt x="79782" y="35444"/>
                </a:lnTo>
                <a:close/>
                <a:moveTo>
                  <a:pt x="87549" y="35444"/>
                </a:moveTo>
                <a:lnTo>
                  <a:pt x="87549" y="39203"/>
                </a:lnTo>
                <a:lnTo>
                  <a:pt x="83757" y="39203"/>
                </a:lnTo>
                <a:lnTo>
                  <a:pt x="83757" y="35444"/>
                </a:lnTo>
                <a:close/>
                <a:moveTo>
                  <a:pt x="91524" y="35444"/>
                </a:moveTo>
                <a:lnTo>
                  <a:pt x="91524" y="39203"/>
                </a:lnTo>
                <a:lnTo>
                  <a:pt x="87733" y="39203"/>
                </a:lnTo>
                <a:lnTo>
                  <a:pt x="87733" y="35444"/>
                </a:lnTo>
                <a:close/>
                <a:moveTo>
                  <a:pt x="95499" y="35444"/>
                </a:moveTo>
                <a:lnTo>
                  <a:pt x="95499" y="39203"/>
                </a:lnTo>
                <a:lnTo>
                  <a:pt x="91708" y="39203"/>
                </a:lnTo>
                <a:lnTo>
                  <a:pt x="91708" y="35444"/>
                </a:lnTo>
                <a:close/>
                <a:moveTo>
                  <a:pt x="99474" y="35444"/>
                </a:moveTo>
                <a:lnTo>
                  <a:pt x="99474" y="39203"/>
                </a:lnTo>
                <a:lnTo>
                  <a:pt x="95684" y="39203"/>
                </a:lnTo>
                <a:lnTo>
                  <a:pt x="95684" y="35444"/>
                </a:lnTo>
                <a:close/>
                <a:moveTo>
                  <a:pt x="103449" y="35444"/>
                </a:moveTo>
                <a:lnTo>
                  <a:pt x="103449" y="39203"/>
                </a:lnTo>
                <a:lnTo>
                  <a:pt x="99659" y="39203"/>
                </a:lnTo>
                <a:lnTo>
                  <a:pt x="99659" y="35444"/>
                </a:lnTo>
                <a:close/>
                <a:moveTo>
                  <a:pt x="107424" y="35444"/>
                </a:moveTo>
                <a:lnTo>
                  <a:pt x="107424" y="39203"/>
                </a:lnTo>
                <a:lnTo>
                  <a:pt x="103634" y="39203"/>
                </a:lnTo>
                <a:lnTo>
                  <a:pt x="103634" y="35444"/>
                </a:lnTo>
                <a:close/>
                <a:moveTo>
                  <a:pt x="111400" y="35444"/>
                </a:moveTo>
                <a:lnTo>
                  <a:pt x="111400" y="39203"/>
                </a:lnTo>
                <a:lnTo>
                  <a:pt x="107609" y="39203"/>
                </a:lnTo>
                <a:lnTo>
                  <a:pt x="107609" y="35444"/>
                </a:lnTo>
                <a:close/>
                <a:moveTo>
                  <a:pt x="115376" y="35444"/>
                </a:moveTo>
                <a:lnTo>
                  <a:pt x="115376" y="39203"/>
                </a:lnTo>
                <a:lnTo>
                  <a:pt x="111585" y="39203"/>
                </a:lnTo>
                <a:lnTo>
                  <a:pt x="111585" y="35444"/>
                </a:lnTo>
                <a:close/>
                <a:moveTo>
                  <a:pt x="119351" y="35444"/>
                </a:moveTo>
                <a:lnTo>
                  <a:pt x="119351" y="39203"/>
                </a:lnTo>
                <a:lnTo>
                  <a:pt x="115560" y="39203"/>
                </a:lnTo>
                <a:lnTo>
                  <a:pt x="115560" y="35444"/>
                </a:lnTo>
                <a:close/>
                <a:moveTo>
                  <a:pt x="123326" y="35444"/>
                </a:moveTo>
                <a:lnTo>
                  <a:pt x="123326" y="39203"/>
                </a:lnTo>
                <a:lnTo>
                  <a:pt x="119535" y="39203"/>
                </a:lnTo>
                <a:lnTo>
                  <a:pt x="119535" y="35444"/>
                </a:lnTo>
                <a:close/>
                <a:moveTo>
                  <a:pt x="127301" y="35444"/>
                </a:moveTo>
                <a:lnTo>
                  <a:pt x="127301" y="39203"/>
                </a:lnTo>
                <a:lnTo>
                  <a:pt x="123510" y="39203"/>
                </a:lnTo>
                <a:lnTo>
                  <a:pt x="123510" y="35444"/>
                </a:lnTo>
                <a:close/>
                <a:moveTo>
                  <a:pt x="131277" y="35444"/>
                </a:moveTo>
                <a:lnTo>
                  <a:pt x="131277" y="39203"/>
                </a:lnTo>
                <a:lnTo>
                  <a:pt x="127485" y="39203"/>
                </a:lnTo>
                <a:lnTo>
                  <a:pt x="127485" y="35444"/>
                </a:lnTo>
                <a:close/>
                <a:moveTo>
                  <a:pt x="135252" y="35444"/>
                </a:moveTo>
                <a:lnTo>
                  <a:pt x="135252" y="39203"/>
                </a:lnTo>
                <a:lnTo>
                  <a:pt x="131461" y="39203"/>
                </a:lnTo>
                <a:lnTo>
                  <a:pt x="131461" y="35444"/>
                </a:lnTo>
                <a:close/>
                <a:moveTo>
                  <a:pt x="139227" y="35444"/>
                </a:moveTo>
                <a:lnTo>
                  <a:pt x="139227" y="39203"/>
                </a:lnTo>
                <a:lnTo>
                  <a:pt x="135436" y="39203"/>
                </a:lnTo>
                <a:lnTo>
                  <a:pt x="135436" y="35444"/>
                </a:lnTo>
                <a:close/>
                <a:moveTo>
                  <a:pt x="143202" y="35444"/>
                </a:moveTo>
                <a:lnTo>
                  <a:pt x="143202" y="39203"/>
                </a:lnTo>
                <a:lnTo>
                  <a:pt x="139411" y="39203"/>
                </a:lnTo>
                <a:lnTo>
                  <a:pt x="139411" y="35444"/>
                </a:lnTo>
                <a:close/>
                <a:moveTo>
                  <a:pt x="147177" y="35444"/>
                </a:moveTo>
                <a:lnTo>
                  <a:pt x="147177" y="39203"/>
                </a:lnTo>
                <a:lnTo>
                  <a:pt x="143387" y="39203"/>
                </a:lnTo>
                <a:lnTo>
                  <a:pt x="143387" y="35444"/>
                </a:lnTo>
                <a:close/>
                <a:moveTo>
                  <a:pt x="151224" y="35444"/>
                </a:moveTo>
                <a:lnTo>
                  <a:pt x="151224" y="39203"/>
                </a:lnTo>
                <a:lnTo>
                  <a:pt x="147362" y="39203"/>
                </a:lnTo>
                <a:lnTo>
                  <a:pt x="147362" y="35444"/>
                </a:lnTo>
                <a:close/>
                <a:moveTo>
                  <a:pt x="4068" y="39386"/>
                </a:moveTo>
                <a:lnTo>
                  <a:pt x="4068" y="43147"/>
                </a:lnTo>
                <a:lnTo>
                  <a:pt x="184" y="43147"/>
                </a:lnTo>
                <a:lnTo>
                  <a:pt x="184" y="39386"/>
                </a:lnTo>
                <a:close/>
                <a:moveTo>
                  <a:pt x="8043" y="39386"/>
                </a:moveTo>
                <a:lnTo>
                  <a:pt x="8043" y="43147"/>
                </a:lnTo>
                <a:lnTo>
                  <a:pt x="4252" y="43147"/>
                </a:lnTo>
                <a:lnTo>
                  <a:pt x="4252" y="39386"/>
                </a:lnTo>
                <a:close/>
                <a:moveTo>
                  <a:pt x="12018" y="39386"/>
                </a:moveTo>
                <a:lnTo>
                  <a:pt x="12018" y="43147"/>
                </a:lnTo>
                <a:lnTo>
                  <a:pt x="8227" y="43147"/>
                </a:lnTo>
                <a:lnTo>
                  <a:pt x="8227" y="39386"/>
                </a:lnTo>
                <a:close/>
                <a:moveTo>
                  <a:pt x="15993" y="39386"/>
                </a:moveTo>
                <a:lnTo>
                  <a:pt x="15993" y="43147"/>
                </a:lnTo>
                <a:lnTo>
                  <a:pt x="12202" y="43147"/>
                </a:lnTo>
                <a:lnTo>
                  <a:pt x="12202" y="39386"/>
                </a:lnTo>
                <a:close/>
                <a:moveTo>
                  <a:pt x="19968" y="39386"/>
                </a:moveTo>
                <a:lnTo>
                  <a:pt x="19968" y="43147"/>
                </a:lnTo>
                <a:lnTo>
                  <a:pt x="16177" y="43147"/>
                </a:lnTo>
                <a:lnTo>
                  <a:pt x="16177" y="39386"/>
                </a:lnTo>
                <a:close/>
                <a:moveTo>
                  <a:pt x="23944" y="39386"/>
                </a:moveTo>
                <a:lnTo>
                  <a:pt x="23944" y="43147"/>
                </a:lnTo>
                <a:lnTo>
                  <a:pt x="20153" y="43147"/>
                </a:lnTo>
                <a:lnTo>
                  <a:pt x="20153" y="39386"/>
                </a:lnTo>
                <a:close/>
                <a:moveTo>
                  <a:pt x="27919" y="39386"/>
                </a:moveTo>
                <a:lnTo>
                  <a:pt x="27919" y="43147"/>
                </a:lnTo>
                <a:lnTo>
                  <a:pt x="24129" y="43147"/>
                </a:lnTo>
                <a:lnTo>
                  <a:pt x="24129" y="39386"/>
                </a:lnTo>
                <a:close/>
                <a:moveTo>
                  <a:pt x="31895" y="39386"/>
                </a:moveTo>
                <a:lnTo>
                  <a:pt x="31895" y="43147"/>
                </a:lnTo>
                <a:lnTo>
                  <a:pt x="28104" y="43147"/>
                </a:lnTo>
                <a:lnTo>
                  <a:pt x="28104" y="39386"/>
                </a:lnTo>
                <a:close/>
                <a:moveTo>
                  <a:pt x="35870" y="39386"/>
                </a:moveTo>
                <a:lnTo>
                  <a:pt x="35870" y="43147"/>
                </a:lnTo>
                <a:lnTo>
                  <a:pt x="32079" y="43147"/>
                </a:lnTo>
                <a:lnTo>
                  <a:pt x="32079" y="39386"/>
                </a:lnTo>
                <a:close/>
                <a:moveTo>
                  <a:pt x="39845" y="39386"/>
                </a:moveTo>
                <a:lnTo>
                  <a:pt x="39845" y="43147"/>
                </a:lnTo>
                <a:lnTo>
                  <a:pt x="36054" y="43147"/>
                </a:lnTo>
                <a:lnTo>
                  <a:pt x="36054" y="39386"/>
                </a:lnTo>
                <a:close/>
                <a:moveTo>
                  <a:pt x="43821" y="39386"/>
                </a:moveTo>
                <a:lnTo>
                  <a:pt x="43821" y="43147"/>
                </a:lnTo>
                <a:lnTo>
                  <a:pt x="40029" y="43147"/>
                </a:lnTo>
                <a:lnTo>
                  <a:pt x="40029" y="39386"/>
                </a:lnTo>
                <a:close/>
                <a:moveTo>
                  <a:pt x="47796" y="39386"/>
                </a:moveTo>
                <a:lnTo>
                  <a:pt x="47796" y="43147"/>
                </a:lnTo>
                <a:lnTo>
                  <a:pt x="44005" y="43147"/>
                </a:lnTo>
                <a:lnTo>
                  <a:pt x="44005" y="39386"/>
                </a:lnTo>
                <a:close/>
                <a:moveTo>
                  <a:pt x="51771" y="39386"/>
                </a:moveTo>
                <a:lnTo>
                  <a:pt x="51771" y="43147"/>
                </a:lnTo>
                <a:lnTo>
                  <a:pt x="47980" y="43147"/>
                </a:lnTo>
                <a:lnTo>
                  <a:pt x="47980" y="39386"/>
                </a:lnTo>
                <a:close/>
                <a:moveTo>
                  <a:pt x="55746" y="39386"/>
                </a:moveTo>
                <a:lnTo>
                  <a:pt x="55746" y="43147"/>
                </a:lnTo>
                <a:lnTo>
                  <a:pt x="51956" y="43147"/>
                </a:lnTo>
                <a:lnTo>
                  <a:pt x="51956" y="39386"/>
                </a:lnTo>
                <a:close/>
                <a:moveTo>
                  <a:pt x="59721" y="39386"/>
                </a:moveTo>
                <a:lnTo>
                  <a:pt x="59721" y="43147"/>
                </a:lnTo>
                <a:lnTo>
                  <a:pt x="55931" y="43147"/>
                </a:lnTo>
                <a:lnTo>
                  <a:pt x="55931" y="39386"/>
                </a:lnTo>
                <a:close/>
                <a:moveTo>
                  <a:pt x="63696" y="39386"/>
                </a:moveTo>
                <a:lnTo>
                  <a:pt x="63696" y="43147"/>
                </a:lnTo>
                <a:lnTo>
                  <a:pt x="59906" y="43147"/>
                </a:lnTo>
                <a:lnTo>
                  <a:pt x="59906" y="39386"/>
                </a:lnTo>
                <a:close/>
                <a:moveTo>
                  <a:pt x="67672" y="39386"/>
                </a:moveTo>
                <a:lnTo>
                  <a:pt x="67672" y="43147"/>
                </a:lnTo>
                <a:lnTo>
                  <a:pt x="63881" y="43147"/>
                </a:lnTo>
                <a:lnTo>
                  <a:pt x="63881" y="39386"/>
                </a:lnTo>
                <a:close/>
                <a:moveTo>
                  <a:pt x="71648" y="39386"/>
                </a:moveTo>
                <a:lnTo>
                  <a:pt x="71648" y="43147"/>
                </a:lnTo>
                <a:lnTo>
                  <a:pt x="67857" y="43147"/>
                </a:lnTo>
                <a:lnTo>
                  <a:pt x="67857" y="39386"/>
                </a:lnTo>
                <a:close/>
                <a:moveTo>
                  <a:pt x="75623" y="39386"/>
                </a:moveTo>
                <a:lnTo>
                  <a:pt x="75623" y="43147"/>
                </a:lnTo>
                <a:lnTo>
                  <a:pt x="71832" y="43147"/>
                </a:lnTo>
                <a:lnTo>
                  <a:pt x="71832" y="39386"/>
                </a:lnTo>
                <a:close/>
                <a:moveTo>
                  <a:pt x="79598" y="39386"/>
                </a:moveTo>
                <a:lnTo>
                  <a:pt x="79598" y="43147"/>
                </a:lnTo>
                <a:lnTo>
                  <a:pt x="75807" y="43147"/>
                </a:lnTo>
                <a:lnTo>
                  <a:pt x="75807" y="39386"/>
                </a:lnTo>
                <a:close/>
                <a:moveTo>
                  <a:pt x="83573" y="39386"/>
                </a:moveTo>
                <a:lnTo>
                  <a:pt x="83573" y="43147"/>
                </a:lnTo>
                <a:lnTo>
                  <a:pt x="79782" y="43147"/>
                </a:lnTo>
                <a:lnTo>
                  <a:pt x="79782" y="39386"/>
                </a:lnTo>
                <a:close/>
                <a:moveTo>
                  <a:pt x="87549" y="39386"/>
                </a:moveTo>
                <a:lnTo>
                  <a:pt x="87549" y="43147"/>
                </a:lnTo>
                <a:lnTo>
                  <a:pt x="83757" y="43147"/>
                </a:lnTo>
                <a:lnTo>
                  <a:pt x="83757" y="39386"/>
                </a:lnTo>
                <a:close/>
                <a:moveTo>
                  <a:pt x="91524" y="39386"/>
                </a:moveTo>
                <a:lnTo>
                  <a:pt x="91524" y="43147"/>
                </a:lnTo>
                <a:lnTo>
                  <a:pt x="87733" y="43147"/>
                </a:lnTo>
                <a:lnTo>
                  <a:pt x="87733" y="39386"/>
                </a:lnTo>
                <a:close/>
                <a:moveTo>
                  <a:pt x="95499" y="39386"/>
                </a:moveTo>
                <a:lnTo>
                  <a:pt x="95499" y="43147"/>
                </a:lnTo>
                <a:lnTo>
                  <a:pt x="91708" y="43147"/>
                </a:lnTo>
                <a:lnTo>
                  <a:pt x="91708" y="39386"/>
                </a:lnTo>
                <a:close/>
                <a:moveTo>
                  <a:pt x="99474" y="39386"/>
                </a:moveTo>
                <a:lnTo>
                  <a:pt x="99474" y="43147"/>
                </a:lnTo>
                <a:lnTo>
                  <a:pt x="95684" y="43147"/>
                </a:lnTo>
                <a:lnTo>
                  <a:pt x="95684" y="39386"/>
                </a:lnTo>
                <a:close/>
                <a:moveTo>
                  <a:pt x="103449" y="39386"/>
                </a:moveTo>
                <a:lnTo>
                  <a:pt x="103449" y="43147"/>
                </a:lnTo>
                <a:lnTo>
                  <a:pt x="99659" y="43147"/>
                </a:lnTo>
                <a:lnTo>
                  <a:pt x="99659" y="39386"/>
                </a:lnTo>
                <a:close/>
                <a:moveTo>
                  <a:pt x="107424" y="39386"/>
                </a:moveTo>
                <a:lnTo>
                  <a:pt x="107424" y="43147"/>
                </a:lnTo>
                <a:lnTo>
                  <a:pt x="103634" y="43147"/>
                </a:lnTo>
                <a:lnTo>
                  <a:pt x="103634" y="39386"/>
                </a:lnTo>
                <a:close/>
                <a:moveTo>
                  <a:pt x="111400" y="39386"/>
                </a:moveTo>
                <a:lnTo>
                  <a:pt x="111400" y="43147"/>
                </a:lnTo>
                <a:lnTo>
                  <a:pt x="107609" y="43147"/>
                </a:lnTo>
                <a:lnTo>
                  <a:pt x="107609" y="39386"/>
                </a:lnTo>
                <a:close/>
                <a:moveTo>
                  <a:pt x="115376" y="39386"/>
                </a:moveTo>
                <a:lnTo>
                  <a:pt x="115376" y="43147"/>
                </a:lnTo>
                <a:lnTo>
                  <a:pt x="111585" y="43147"/>
                </a:lnTo>
                <a:lnTo>
                  <a:pt x="111585" y="39386"/>
                </a:lnTo>
                <a:close/>
                <a:moveTo>
                  <a:pt x="119351" y="39386"/>
                </a:moveTo>
                <a:lnTo>
                  <a:pt x="119351" y="43147"/>
                </a:lnTo>
                <a:lnTo>
                  <a:pt x="115560" y="43147"/>
                </a:lnTo>
                <a:lnTo>
                  <a:pt x="115560" y="39386"/>
                </a:lnTo>
                <a:close/>
                <a:moveTo>
                  <a:pt x="123326" y="39386"/>
                </a:moveTo>
                <a:lnTo>
                  <a:pt x="123326" y="43147"/>
                </a:lnTo>
                <a:lnTo>
                  <a:pt x="119535" y="43147"/>
                </a:lnTo>
                <a:lnTo>
                  <a:pt x="119535" y="39386"/>
                </a:lnTo>
                <a:close/>
                <a:moveTo>
                  <a:pt x="127301" y="39386"/>
                </a:moveTo>
                <a:lnTo>
                  <a:pt x="127301" y="43147"/>
                </a:lnTo>
                <a:lnTo>
                  <a:pt x="123510" y="43147"/>
                </a:lnTo>
                <a:lnTo>
                  <a:pt x="123510" y="39386"/>
                </a:lnTo>
                <a:close/>
                <a:moveTo>
                  <a:pt x="131277" y="39386"/>
                </a:moveTo>
                <a:lnTo>
                  <a:pt x="131277" y="43147"/>
                </a:lnTo>
                <a:lnTo>
                  <a:pt x="127485" y="43147"/>
                </a:lnTo>
                <a:lnTo>
                  <a:pt x="127485" y="39386"/>
                </a:lnTo>
                <a:close/>
                <a:moveTo>
                  <a:pt x="135252" y="39386"/>
                </a:moveTo>
                <a:lnTo>
                  <a:pt x="135252" y="43147"/>
                </a:lnTo>
                <a:lnTo>
                  <a:pt x="131461" y="43147"/>
                </a:lnTo>
                <a:lnTo>
                  <a:pt x="131461" y="39386"/>
                </a:lnTo>
                <a:close/>
                <a:moveTo>
                  <a:pt x="139227" y="39386"/>
                </a:moveTo>
                <a:lnTo>
                  <a:pt x="139227" y="43147"/>
                </a:lnTo>
                <a:lnTo>
                  <a:pt x="135436" y="43147"/>
                </a:lnTo>
                <a:lnTo>
                  <a:pt x="135436" y="39386"/>
                </a:lnTo>
                <a:close/>
                <a:moveTo>
                  <a:pt x="143202" y="39386"/>
                </a:moveTo>
                <a:lnTo>
                  <a:pt x="143202" y="43147"/>
                </a:lnTo>
                <a:lnTo>
                  <a:pt x="139411" y="43147"/>
                </a:lnTo>
                <a:lnTo>
                  <a:pt x="139411" y="39386"/>
                </a:lnTo>
                <a:close/>
                <a:moveTo>
                  <a:pt x="147177" y="39386"/>
                </a:moveTo>
                <a:lnTo>
                  <a:pt x="147177" y="43147"/>
                </a:lnTo>
                <a:lnTo>
                  <a:pt x="143387" y="43147"/>
                </a:lnTo>
                <a:lnTo>
                  <a:pt x="143387" y="39386"/>
                </a:lnTo>
                <a:close/>
                <a:moveTo>
                  <a:pt x="151224" y="39386"/>
                </a:moveTo>
                <a:lnTo>
                  <a:pt x="151224" y="43147"/>
                </a:lnTo>
                <a:lnTo>
                  <a:pt x="147362" y="43147"/>
                </a:lnTo>
                <a:lnTo>
                  <a:pt x="147362" y="39386"/>
                </a:lnTo>
                <a:close/>
                <a:moveTo>
                  <a:pt x="4068" y="43330"/>
                </a:moveTo>
                <a:lnTo>
                  <a:pt x="4068" y="47089"/>
                </a:lnTo>
                <a:lnTo>
                  <a:pt x="184" y="47089"/>
                </a:lnTo>
                <a:lnTo>
                  <a:pt x="184" y="43330"/>
                </a:lnTo>
                <a:close/>
                <a:moveTo>
                  <a:pt x="8043" y="43330"/>
                </a:moveTo>
                <a:lnTo>
                  <a:pt x="8043" y="47089"/>
                </a:lnTo>
                <a:lnTo>
                  <a:pt x="4252" y="47089"/>
                </a:lnTo>
                <a:lnTo>
                  <a:pt x="4252" y="43330"/>
                </a:lnTo>
                <a:close/>
                <a:moveTo>
                  <a:pt x="12018" y="43330"/>
                </a:moveTo>
                <a:lnTo>
                  <a:pt x="12018" y="47089"/>
                </a:lnTo>
                <a:lnTo>
                  <a:pt x="8227" y="47089"/>
                </a:lnTo>
                <a:lnTo>
                  <a:pt x="8227" y="43330"/>
                </a:lnTo>
                <a:close/>
                <a:moveTo>
                  <a:pt x="15993" y="43330"/>
                </a:moveTo>
                <a:lnTo>
                  <a:pt x="15993" y="47089"/>
                </a:lnTo>
                <a:lnTo>
                  <a:pt x="12202" y="47089"/>
                </a:lnTo>
                <a:lnTo>
                  <a:pt x="12202" y="43330"/>
                </a:lnTo>
                <a:close/>
                <a:moveTo>
                  <a:pt x="19968" y="43330"/>
                </a:moveTo>
                <a:lnTo>
                  <a:pt x="19968" y="47089"/>
                </a:lnTo>
                <a:lnTo>
                  <a:pt x="16177" y="47089"/>
                </a:lnTo>
                <a:lnTo>
                  <a:pt x="16177" y="43330"/>
                </a:lnTo>
                <a:close/>
                <a:moveTo>
                  <a:pt x="23944" y="43330"/>
                </a:moveTo>
                <a:lnTo>
                  <a:pt x="23944" y="47089"/>
                </a:lnTo>
                <a:lnTo>
                  <a:pt x="20153" y="47089"/>
                </a:lnTo>
                <a:lnTo>
                  <a:pt x="20153" y="43330"/>
                </a:lnTo>
                <a:close/>
                <a:moveTo>
                  <a:pt x="27919" y="43330"/>
                </a:moveTo>
                <a:lnTo>
                  <a:pt x="27919" y="47089"/>
                </a:lnTo>
                <a:lnTo>
                  <a:pt x="24129" y="47089"/>
                </a:lnTo>
                <a:lnTo>
                  <a:pt x="24129" y="43330"/>
                </a:lnTo>
                <a:close/>
                <a:moveTo>
                  <a:pt x="31895" y="43330"/>
                </a:moveTo>
                <a:lnTo>
                  <a:pt x="31895" y="47089"/>
                </a:lnTo>
                <a:lnTo>
                  <a:pt x="28104" y="47089"/>
                </a:lnTo>
                <a:lnTo>
                  <a:pt x="28104" y="43330"/>
                </a:lnTo>
                <a:close/>
                <a:moveTo>
                  <a:pt x="35870" y="43330"/>
                </a:moveTo>
                <a:lnTo>
                  <a:pt x="35870" y="47089"/>
                </a:lnTo>
                <a:lnTo>
                  <a:pt x="32079" y="47089"/>
                </a:lnTo>
                <a:lnTo>
                  <a:pt x="32079" y="43330"/>
                </a:lnTo>
                <a:close/>
                <a:moveTo>
                  <a:pt x="39845" y="43330"/>
                </a:moveTo>
                <a:lnTo>
                  <a:pt x="39845" y="47089"/>
                </a:lnTo>
                <a:lnTo>
                  <a:pt x="36054" y="47089"/>
                </a:lnTo>
                <a:lnTo>
                  <a:pt x="36054" y="43330"/>
                </a:lnTo>
                <a:close/>
                <a:moveTo>
                  <a:pt x="43821" y="43330"/>
                </a:moveTo>
                <a:lnTo>
                  <a:pt x="43821" y="47089"/>
                </a:lnTo>
                <a:lnTo>
                  <a:pt x="40029" y="47089"/>
                </a:lnTo>
                <a:lnTo>
                  <a:pt x="40029" y="43330"/>
                </a:lnTo>
                <a:close/>
                <a:moveTo>
                  <a:pt x="47796" y="43330"/>
                </a:moveTo>
                <a:lnTo>
                  <a:pt x="47796" y="47089"/>
                </a:lnTo>
                <a:lnTo>
                  <a:pt x="44005" y="47089"/>
                </a:lnTo>
                <a:lnTo>
                  <a:pt x="44005" y="43330"/>
                </a:lnTo>
                <a:close/>
                <a:moveTo>
                  <a:pt x="51771" y="43330"/>
                </a:moveTo>
                <a:lnTo>
                  <a:pt x="51771" y="47089"/>
                </a:lnTo>
                <a:lnTo>
                  <a:pt x="47980" y="47089"/>
                </a:lnTo>
                <a:lnTo>
                  <a:pt x="47980" y="43330"/>
                </a:lnTo>
                <a:close/>
                <a:moveTo>
                  <a:pt x="55746" y="43330"/>
                </a:moveTo>
                <a:lnTo>
                  <a:pt x="55746" y="47089"/>
                </a:lnTo>
                <a:lnTo>
                  <a:pt x="51956" y="47089"/>
                </a:lnTo>
                <a:lnTo>
                  <a:pt x="51956" y="43330"/>
                </a:lnTo>
                <a:close/>
                <a:moveTo>
                  <a:pt x="59721" y="43330"/>
                </a:moveTo>
                <a:lnTo>
                  <a:pt x="59721" y="47089"/>
                </a:lnTo>
                <a:lnTo>
                  <a:pt x="55931" y="47089"/>
                </a:lnTo>
                <a:lnTo>
                  <a:pt x="55931" y="43330"/>
                </a:lnTo>
                <a:close/>
                <a:moveTo>
                  <a:pt x="63696" y="43330"/>
                </a:moveTo>
                <a:lnTo>
                  <a:pt x="63696" y="47089"/>
                </a:lnTo>
                <a:lnTo>
                  <a:pt x="59906" y="47089"/>
                </a:lnTo>
                <a:lnTo>
                  <a:pt x="59906" y="43330"/>
                </a:lnTo>
                <a:close/>
                <a:moveTo>
                  <a:pt x="67672" y="43330"/>
                </a:moveTo>
                <a:lnTo>
                  <a:pt x="67672" y="47089"/>
                </a:lnTo>
                <a:lnTo>
                  <a:pt x="63881" y="47089"/>
                </a:lnTo>
                <a:lnTo>
                  <a:pt x="63881" y="43330"/>
                </a:lnTo>
                <a:close/>
                <a:moveTo>
                  <a:pt x="71648" y="43330"/>
                </a:moveTo>
                <a:lnTo>
                  <a:pt x="71648" y="47089"/>
                </a:lnTo>
                <a:lnTo>
                  <a:pt x="67857" y="47089"/>
                </a:lnTo>
                <a:lnTo>
                  <a:pt x="67857" y="43330"/>
                </a:lnTo>
                <a:close/>
                <a:moveTo>
                  <a:pt x="75623" y="43330"/>
                </a:moveTo>
                <a:lnTo>
                  <a:pt x="75623" y="47089"/>
                </a:lnTo>
                <a:lnTo>
                  <a:pt x="71832" y="47089"/>
                </a:lnTo>
                <a:lnTo>
                  <a:pt x="71832" y="43330"/>
                </a:lnTo>
                <a:close/>
                <a:moveTo>
                  <a:pt x="79598" y="43330"/>
                </a:moveTo>
                <a:lnTo>
                  <a:pt x="79598" y="47089"/>
                </a:lnTo>
                <a:lnTo>
                  <a:pt x="75807" y="47089"/>
                </a:lnTo>
                <a:lnTo>
                  <a:pt x="75807" y="43330"/>
                </a:lnTo>
                <a:close/>
                <a:moveTo>
                  <a:pt x="83573" y="43330"/>
                </a:moveTo>
                <a:lnTo>
                  <a:pt x="83573" y="47089"/>
                </a:lnTo>
                <a:lnTo>
                  <a:pt x="79782" y="47089"/>
                </a:lnTo>
                <a:lnTo>
                  <a:pt x="79782" y="43330"/>
                </a:lnTo>
                <a:close/>
                <a:moveTo>
                  <a:pt x="87549" y="43330"/>
                </a:moveTo>
                <a:lnTo>
                  <a:pt x="87549" y="47089"/>
                </a:lnTo>
                <a:lnTo>
                  <a:pt x="83757" y="47089"/>
                </a:lnTo>
                <a:lnTo>
                  <a:pt x="83757" y="43330"/>
                </a:lnTo>
                <a:close/>
                <a:moveTo>
                  <a:pt x="91524" y="43330"/>
                </a:moveTo>
                <a:lnTo>
                  <a:pt x="91524" y="47089"/>
                </a:lnTo>
                <a:lnTo>
                  <a:pt x="87733" y="47089"/>
                </a:lnTo>
                <a:lnTo>
                  <a:pt x="87733" y="43330"/>
                </a:lnTo>
                <a:close/>
                <a:moveTo>
                  <a:pt x="95499" y="43330"/>
                </a:moveTo>
                <a:lnTo>
                  <a:pt x="95499" y="47089"/>
                </a:lnTo>
                <a:lnTo>
                  <a:pt x="91708" y="47089"/>
                </a:lnTo>
                <a:lnTo>
                  <a:pt x="91708" y="43330"/>
                </a:lnTo>
                <a:close/>
                <a:moveTo>
                  <a:pt x="99474" y="43330"/>
                </a:moveTo>
                <a:lnTo>
                  <a:pt x="99474" y="47089"/>
                </a:lnTo>
                <a:lnTo>
                  <a:pt x="95684" y="47089"/>
                </a:lnTo>
                <a:lnTo>
                  <a:pt x="95684" y="43330"/>
                </a:lnTo>
                <a:close/>
                <a:moveTo>
                  <a:pt x="103449" y="43330"/>
                </a:moveTo>
                <a:lnTo>
                  <a:pt x="103449" y="47089"/>
                </a:lnTo>
                <a:lnTo>
                  <a:pt x="99659" y="47089"/>
                </a:lnTo>
                <a:lnTo>
                  <a:pt x="99659" y="43330"/>
                </a:lnTo>
                <a:close/>
                <a:moveTo>
                  <a:pt x="107424" y="43330"/>
                </a:moveTo>
                <a:lnTo>
                  <a:pt x="107424" y="47089"/>
                </a:lnTo>
                <a:lnTo>
                  <a:pt x="103634" y="47089"/>
                </a:lnTo>
                <a:lnTo>
                  <a:pt x="103634" y="43330"/>
                </a:lnTo>
                <a:close/>
                <a:moveTo>
                  <a:pt x="111400" y="43330"/>
                </a:moveTo>
                <a:lnTo>
                  <a:pt x="111400" y="47089"/>
                </a:lnTo>
                <a:lnTo>
                  <a:pt x="107609" y="47089"/>
                </a:lnTo>
                <a:lnTo>
                  <a:pt x="107609" y="43330"/>
                </a:lnTo>
                <a:close/>
                <a:moveTo>
                  <a:pt x="115376" y="43330"/>
                </a:moveTo>
                <a:lnTo>
                  <a:pt x="115376" y="47089"/>
                </a:lnTo>
                <a:lnTo>
                  <a:pt x="111585" y="47089"/>
                </a:lnTo>
                <a:lnTo>
                  <a:pt x="111585" y="43330"/>
                </a:lnTo>
                <a:close/>
                <a:moveTo>
                  <a:pt x="119351" y="43330"/>
                </a:moveTo>
                <a:lnTo>
                  <a:pt x="119351" y="47089"/>
                </a:lnTo>
                <a:lnTo>
                  <a:pt x="115560" y="47089"/>
                </a:lnTo>
                <a:lnTo>
                  <a:pt x="115560" y="43330"/>
                </a:lnTo>
                <a:close/>
                <a:moveTo>
                  <a:pt x="123326" y="43330"/>
                </a:moveTo>
                <a:lnTo>
                  <a:pt x="123326" y="47089"/>
                </a:lnTo>
                <a:lnTo>
                  <a:pt x="119535" y="47089"/>
                </a:lnTo>
                <a:lnTo>
                  <a:pt x="119535" y="43330"/>
                </a:lnTo>
                <a:close/>
                <a:moveTo>
                  <a:pt x="127301" y="43330"/>
                </a:moveTo>
                <a:lnTo>
                  <a:pt x="127301" y="47089"/>
                </a:lnTo>
                <a:lnTo>
                  <a:pt x="123510" y="47089"/>
                </a:lnTo>
                <a:lnTo>
                  <a:pt x="123510" y="43330"/>
                </a:lnTo>
                <a:close/>
                <a:moveTo>
                  <a:pt x="131277" y="43330"/>
                </a:moveTo>
                <a:lnTo>
                  <a:pt x="131277" y="47089"/>
                </a:lnTo>
                <a:lnTo>
                  <a:pt x="127485" y="47089"/>
                </a:lnTo>
                <a:lnTo>
                  <a:pt x="127485" y="43330"/>
                </a:lnTo>
                <a:close/>
                <a:moveTo>
                  <a:pt x="135252" y="43330"/>
                </a:moveTo>
                <a:lnTo>
                  <a:pt x="135252" y="47089"/>
                </a:lnTo>
                <a:lnTo>
                  <a:pt x="131461" y="47089"/>
                </a:lnTo>
                <a:lnTo>
                  <a:pt x="131461" y="43330"/>
                </a:lnTo>
                <a:close/>
                <a:moveTo>
                  <a:pt x="139227" y="43330"/>
                </a:moveTo>
                <a:lnTo>
                  <a:pt x="139227" y="47089"/>
                </a:lnTo>
                <a:lnTo>
                  <a:pt x="135436" y="47089"/>
                </a:lnTo>
                <a:lnTo>
                  <a:pt x="135436" y="43330"/>
                </a:lnTo>
                <a:close/>
                <a:moveTo>
                  <a:pt x="143202" y="43330"/>
                </a:moveTo>
                <a:lnTo>
                  <a:pt x="143202" y="47089"/>
                </a:lnTo>
                <a:lnTo>
                  <a:pt x="139411" y="47089"/>
                </a:lnTo>
                <a:lnTo>
                  <a:pt x="139411" y="43330"/>
                </a:lnTo>
                <a:close/>
                <a:moveTo>
                  <a:pt x="147177" y="43330"/>
                </a:moveTo>
                <a:lnTo>
                  <a:pt x="147177" y="47089"/>
                </a:lnTo>
                <a:lnTo>
                  <a:pt x="143387" y="47089"/>
                </a:lnTo>
                <a:lnTo>
                  <a:pt x="143387" y="43330"/>
                </a:lnTo>
                <a:close/>
                <a:moveTo>
                  <a:pt x="151224" y="43330"/>
                </a:moveTo>
                <a:lnTo>
                  <a:pt x="151224" y="47089"/>
                </a:lnTo>
                <a:lnTo>
                  <a:pt x="147362" y="47089"/>
                </a:lnTo>
                <a:lnTo>
                  <a:pt x="147362" y="43330"/>
                </a:lnTo>
                <a:close/>
                <a:moveTo>
                  <a:pt x="4068" y="47272"/>
                </a:moveTo>
                <a:lnTo>
                  <a:pt x="4068" y="51032"/>
                </a:lnTo>
                <a:lnTo>
                  <a:pt x="184" y="51032"/>
                </a:lnTo>
                <a:lnTo>
                  <a:pt x="184" y="47272"/>
                </a:lnTo>
                <a:close/>
                <a:moveTo>
                  <a:pt x="8043" y="47272"/>
                </a:moveTo>
                <a:lnTo>
                  <a:pt x="8043" y="51032"/>
                </a:lnTo>
                <a:lnTo>
                  <a:pt x="4252" y="51032"/>
                </a:lnTo>
                <a:lnTo>
                  <a:pt x="4252" y="47272"/>
                </a:lnTo>
                <a:close/>
                <a:moveTo>
                  <a:pt x="12018" y="47272"/>
                </a:moveTo>
                <a:lnTo>
                  <a:pt x="12018" y="51032"/>
                </a:lnTo>
                <a:lnTo>
                  <a:pt x="8227" y="51032"/>
                </a:lnTo>
                <a:lnTo>
                  <a:pt x="8227" y="47272"/>
                </a:lnTo>
                <a:close/>
                <a:moveTo>
                  <a:pt x="15993" y="47272"/>
                </a:moveTo>
                <a:lnTo>
                  <a:pt x="15993" y="51032"/>
                </a:lnTo>
                <a:lnTo>
                  <a:pt x="12202" y="51032"/>
                </a:lnTo>
                <a:lnTo>
                  <a:pt x="12202" y="47272"/>
                </a:lnTo>
                <a:close/>
                <a:moveTo>
                  <a:pt x="19968" y="47272"/>
                </a:moveTo>
                <a:lnTo>
                  <a:pt x="19968" y="51032"/>
                </a:lnTo>
                <a:lnTo>
                  <a:pt x="16177" y="51032"/>
                </a:lnTo>
                <a:lnTo>
                  <a:pt x="16177" y="47272"/>
                </a:lnTo>
                <a:close/>
                <a:moveTo>
                  <a:pt x="23944" y="47272"/>
                </a:moveTo>
                <a:lnTo>
                  <a:pt x="23944" y="51032"/>
                </a:lnTo>
                <a:lnTo>
                  <a:pt x="20153" y="51032"/>
                </a:lnTo>
                <a:lnTo>
                  <a:pt x="20153" y="47272"/>
                </a:lnTo>
                <a:close/>
                <a:moveTo>
                  <a:pt x="27919" y="47272"/>
                </a:moveTo>
                <a:lnTo>
                  <a:pt x="27919" y="51032"/>
                </a:lnTo>
                <a:lnTo>
                  <a:pt x="24129" y="51032"/>
                </a:lnTo>
                <a:lnTo>
                  <a:pt x="24129" y="47272"/>
                </a:lnTo>
                <a:close/>
                <a:moveTo>
                  <a:pt x="31895" y="47272"/>
                </a:moveTo>
                <a:lnTo>
                  <a:pt x="31895" y="51032"/>
                </a:lnTo>
                <a:lnTo>
                  <a:pt x="28104" y="51032"/>
                </a:lnTo>
                <a:lnTo>
                  <a:pt x="28104" y="47272"/>
                </a:lnTo>
                <a:close/>
                <a:moveTo>
                  <a:pt x="35870" y="47272"/>
                </a:moveTo>
                <a:lnTo>
                  <a:pt x="35870" y="51032"/>
                </a:lnTo>
                <a:lnTo>
                  <a:pt x="32079" y="51032"/>
                </a:lnTo>
                <a:lnTo>
                  <a:pt x="32079" y="47272"/>
                </a:lnTo>
                <a:close/>
                <a:moveTo>
                  <a:pt x="39845" y="47272"/>
                </a:moveTo>
                <a:lnTo>
                  <a:pt x="39845" y="51032"/>
                </a:lnTo>
                <a:lnTo>
                  <a:pt x="36054" y="51032"/>
                </a:lnTo>
                <a:lnTo>
                  <a:pt x="36054" y="47272"/>
                </a:lnTo>
                <a:close/>
                <a:moveTo>
                  <a:pt x="43821" y="47272"/>
                </a:moveTo>
                <a:lnTo>
                  <a:pt x="43821" y="51032"/>
                </a:lnTo>
                <a:lnTo>
                  <a:pt x="40029" y="51032"/>
                </a:lnTo>
                <a:lnTo>
                  <a:pt x="40029" y="47272"/>
                </a:lnTo>
                <a:close/>
                <a:moveTo>
                  <a:pt x="47796" y="47272"/>
                </a:moveTo>
                <a:lnTo>
                  <a:pt x="47796" y="51032"/>
                </a:lnTo>
                <a:lnTo>
                  <a:pt x="44005" y="51032"/>
                </a:lnTo>
                <a:lnTo>
                  <a:pt x="44005" y="47272"/>
                </a:lnTo>
                <a:close/>
                <a:moveTo>
                  <a:pt x="51771" y="47272"/>
                </a:moveTo>
                <a:lnTo>
                  <a:pt x="51771" y="51032"/>
                </a:lnTo>
                <a:lnTo>
                  <a:pt x="47980" y="51032"/>
                </a:lnTo>
                <a:lnTo>
                  <a:pt x="47980" y="47272"/>
                </a:lnTo>
                <a:close/>
                <a:moveTo>
                  <a:pt x="55746" y="47272"/>
                </a:moveTo>
                <a:lnTo>
                  <a:pt x="55746" y="51032"/>
                </a:lnTo>
                <a:lnTo>
                  <a:pt x="51955" y="51032"/>
                </a:lnTo>
                <a:lnTo>
                  <a:pt x="51955" y="47272"/>
                </a:lnTo>
                <a:close/>
                <a:moveTo>
                  <a:pt x="59721" y="47272"/>
                </a:moveTo>
                <a:lnTo>
                  <a:pt x="59721" y="51032"/>
                </a:lnTo>
                <a:lnTo>
                  <a:pt x="55931" y="51032"/>
                </a:lnTo>
                <a:lnTo>
                  <a:pt x="55931" y="47272"/>
                </a:lnTo>
                <a:close/>
                <a:moveTo>
                  <a:pt x="63696" y="47272"/>
                </a:moveTo>
                <a:lnTo>
                  <a:pt x="63696" y="51032"/>
                </a:lnTo>
                <a:lnTo>
                  <a:pt x="59906" y="51032"/>
                </a:lnTo>
                <a:lnTo>
                  <a:pt x="59906" y="47272"/>
                </a:lnTo>
                <a:close/>
                <a:moveTo>
                  <a:pt x="67672" y="47272"/>
                </a:moveTo>
                <a:lnTo>
                  <a:pt x="67672" y="51032"/>
                </a:lnTo>
                <a:lnTo>
                  <a:pt x="63881" y="51032"/>
                </a:lnTo>
                <a:lnTo>
                  <a:pt x="63881" y="47272"/>
                </a:lnTo>
                <a:close/>
                <a:moveTo>
                  <a:pt x="71648" y="47272"/>
                </a:moveTo>
                <a:lnTo>
                  <a:pt x="71648" y="51032"/>
                </a:lnTo>
                <a:lnTo>
                  <a:pt x="67857" y="51032"/>
                </a:lnTo>
                <a:lnTo>
                  <a:pt x="67857" y="47272"/>
                </a:lnTo>
                <a:close/>
                <a:moveTo>
                  <a:pt x="75623" y="47272"/>
                </a:moveTo>
                <a:lnTo>
                  <a:pt x="75623" y="51032"/>
                </a:lnTo>
                <a:lnTo>
                  <a:pt x="71832" y="51032"/>
                </a:lnTo>
                <a:lnTo>
                  <a:pt x="71832" y="47272"/>
                </a:lnTo>
                <a:close/>
                <a:moveTo>
                  <a:pt x="79598" y="47272"/>
                </a:moveTo>
                <a:lnTo>
                  <a:pt x="79598" y="51032"/>
                </a:lnTo>
                <a:lnTo>
                  <a:pt x="75807" y="51032"/>
                </a:lnTo>
                <a:lnTo>
                  <a:pt x="75807" y="47272"/>
                </a:lnTo>
                <a:close/>
                <a:moveTo>
                  <a:pt x="83573" y="47272"/>
                </a:moveTo>
                <a:lnTo>
                  <a:pt x="83573" y="51032"/>
                </a:lnTo>
                <a:lnTo>
                  <a:pt x="79782" y="51032"/>
                </a:lnTo>
                <a:lnTo>
                  <a:pt x="79782" y="47272"/>
                </a:lnTo>
                <a:close/>
                <a:moveTo>
                  <a:pt x="87549" y="47272"/>
                </a:moveTo>
                <a:lnTo>
                  <a:pt x="87549" y="51032"/>
                </a:lnTo>
                <a:lnTo>
                  <a:pt x="83757" y="51032"/>
                </a:lnTo>
                <a:lnTo>
                  <a:pt x="83757" y="47272"/>
                </a:lnTo>
                <a:close/>
                <a:moveTo>
                  <a:pt x="91524" y="47272"/>
                </a:moveTo>
                <a:lnTo>
                  <a:pt x="91524" y="51032"/>
                </a:lnTo>
                <a:lnTo>
                  <a:pt x="87733" y="51032"/>
                </a:lnTo>
                <a:lnTo>
                  <a:pt x="87733" y="47272"/>
                </a:lnTo>
                <a:close/>
                <a:moveTo>
                  <a:pt x="95499" y="47272"/>
                </a:moveTo>
                <a:lnTo>
                  <a:pt x="95499" y="51032"/>
                </a:lnTo>
                <a:lnTo>
                  <a:pt x="91708" y="51032"/>
                </a:lnTo>
                <a:lnTo>
                  <a:pt x="91708" y="47272"/>
                </a:lnTo>
                <a:close/>
                <a:moveTo>
                  <a:pt x="99474" y="47272"/>
                </a:moveTo>
                <a:lnTo>
                  <a:pt x="99474" y="51032"/>
                </a:lnTo>
                <a:lnTo>
                  <a:pt x="95684" y="51032"/>
                </a:lnTo>
                <a:lnTo>
                  <a:pt x="95684" y="47272"/>
                </a:lnTo>
                <a:close/>
                <a:moveTo>
                  <a:pt x="103449" y="47272"/>
                </a:moveTo>
                <a:lnTo>
                  <a:pt x="103449" y="51032"/>
                </a:lnTo>
                <a:lnTo>
                  <a:pt x="99659" y="51032"/>
                </a:lnTo>
                <a:lnTo>
                  <a:pt x="99659" y="47272"/>
                </a:lnTo>
                <a:close/>
                <a:moveTo>
                  <a:pt x="107424" y="47272"/>
                </a:moveTo>
                <a:lnTo>
                  <a:pt x="107424" y="51032"/>
                </a:lnTo>
                <a:lnTo>
                  <a:pt x="103634" y="51032"/>
                </a:lnTo>
                <a:lnTo>
                  <a:pt x="103634" y="47272"/>
                </a:lnTo>
                <a:close/>
                <a:moveTo>
                  <a:pt x="111400" y="47272"/>
                </a:moveTo>
                <a:lnTo>
                  <a:pt x="111400" y="51032"/>
                </a:lnTo>
                <a:lnTo>
                  <a:pt x="107609" y="51032"/>
                </a:lnTo>
                <a:lnTo>
                  <a:pt x="107609" y="47272"/>
                </a:lnTo>
                <a:close/>
                <a:moveTo>
                  <a:pt x="115376" y="47272"/>
                </a:moveTo>
                <a:lnTo>
                  <a:pt x="115376" y="51032"/>
                </a:lnTo>
                <a:lnTo>
                  <a:pt x="111585" y="51032"/>
                </a:lnTo>
                <a:lnTo>
                  <a:pt x="111585" y="47272"/>
                </a:lnTo>
                <a:close/>
                <a:moveTo>
                  <a:pt x="119351" y="47272"/>
                </a:moveTo>
                <a:lnTo>
                  <a:pt x="119351" y="51032"/>
                </a:lnTo>
                <a:lnTo>
                  <a:pt x="115560" y="51032"/>
                </a:lnTo>
                <a:lnTo>
                  <a:pt x="115560" y="47272"/>
                </a:lnTo>
                <a:close/>
                <a:moveTo>
                  <a:pt x="123326" y="47272"/>
                </a:moveTo>
                <a:lnTo>
                  <a:pt x="123326" y="51032"/>
                </a:lnTo>
                <a:lnTo>
                  <a:pt x="119535" y="51032"/>
                </a:lnTo>
                <a:lnTo>
                  <a:pt x="119535" y="47272"/>
                </a:lnTo>
                <a:close/>
                <a:moveTo>
                  <a:pt x="127301" y="47272"/>
                </a:moveTo>
                <a:lnTo>
                  <a:pt x="127301" y="51032"/>
                </a:lnTo>
                <a:lnTo>
                  <a:pt x="123510" y="51032"/>
                </a:lnTo>
                <a:lnTo>
                  <a:pt x="123510" y="47272"/>
                </a:lnTo>
                <a:close/>
                <a:moveTo>
                  <a:pt x="131277" y="47272"/>
                </a:moveTo>
                <a:lnTo>
                  <a:pt x="131277" y="51032"/>
                </a:lnTo>
                <a:lnTo>
                  <a:pt x="127485" y="51032"/>
                </a:lnTo>
                <a:lnTo>
                  <a:pt x="127485" y="47272"/>
                </a:lnTo>
                <a:close/>
                <a:moveTo>
                  <a:pt x="135252" y="47272"/>
                </a:moveTo>
                <a:lnTo>
                  <a:pt x="135252" y="51032"/>
                </a:lnTo>
                <a:lnTo>
                  <a:pt x="131461" y="51032"/>
                </a:lnTo>
                <a:lnTo>
                  <a:pt x="131461" y="47272"/>
                </a:lnTo>
                <a:close/>
                <a:moveTo>
                  <a:pt x="139227" y="47272"/>
                </a:moveTo>
                <a:lnTo>
                  <a:pt x="139227" y="51032"/>
                </a:lnTo>
                <a:lnTo>
                  <a:pt x="135436" y="51032"/>
                </a:lnTo>
                <a:lnTo>
                  <a:pt x="135436" y="47272"/>
                </a:lnTo>
                <a:close/>
                <a:moveTo>
                  <a:pt x="143202" y="47272"/>
                </a:moveTo>
                <a:lnTo>
                  <a:pt x="143202" y="51032"/>
                </a:lnTo>
                <a:lnTo>
                  <a:pt x="139411" y="51032"/>
                </a:lnTo>
                <a:lnTo>
                  <a:pt x="139411" y="47272"/>
                </a:lnTo>
                <a:close/>
                <a:moveTo>
                  <a:pt x="147177" y="47272"/>
                </a:moveTo>
                <a:lnTo>
                  <a:pt x="147177" y="51032"/>
                </a:lnTo>
                <a:lnTo>
                  <a:pt x="143387" y="51032"/>
                </a:lnTo>
                <a:lnTo>
                  <a:pt x="143387" y="47272"/>
                </a:lnTo>
                <a:close/>
                <a:moveTo>
                  <a:pt x="151224" y="47272"/>
                </a:moveTo>
                <a:lnTo>
                  <a:pt x="151224" y="51032"/>
                </a:lnTo>
                <a:lnTo>
                  <a:pt x="147362" y="51032"/>
                </a:lnTo>
                <a:lnTo>
                  <a:pt x="147362" y="47272"/>
                </a:lnTo>
                <a:close/>
                <a:moveTo>
                  <a:pt x="4068" y="51215"/>
                </a:moveTo>
                <a:lnTo>
                  <a:pt x="4068" y="54974"/>
                </a:lnTo>
                <a:lnTo>
                  <a:pt x="184" y="54974"/>
                </a:lnTo>
                <a:lnTo>
                  <a:pt x="184" y="51215"/>
                </a:lnTo>
                <a:close/>
                <a:moveTo>
                  <a:pt x="8043" y="51215"/>
                </a:moveTo>
                <a:lnTo>
                  <a:pt x="8043" y="54974"/>
                </a:lnTo>
                <a:lnTo>
                  <a:pt x="4252" y="54974"/>
                </a:lnTo>
                <a:lnTo>
                  <a:pt x="4252" y="51215"/>
                </a:lnTo>
                <a:close/>
                <a:moveTo>
                  <a:pt x="12018" y="51215"/>
                </a:moveTo>
                <a:lnTo>
                  <a:pt x="12018" y="54974"/>
                </a:lnTo>
                <a:lnTo>
                  <a:pt x="8227" y="54974"/>
                </a:lnTo>
                <a:lnTo>
                  <a:pt x="8227" y="51215"/>
                </a:lnTo>
                <a:close/>
                <a:moveTo>
                  <a:pt x="15993" y="51215"/>
                </a:moveTo>
                <a:lnTo>
                  <a:pt x="15993" y="54974"/>
                </a:lnTo>
                <a:lnTo>
                  <a:pt x="12202" y="54974"/>
                </a:lnTo>
                <a:lnTo>
                  <a:pt x="12202" y="51215"/>
                </a:lnTo>
                <a:close/>
                <a:moveTo>
                  <a:pt x="19968" y="51215"/>
                </a:moveTo>
                <a:lnTo>
                  <a:pt x="19968" y="54974"/>
                </a:lnTo>
                <a:lnTo>
                  <a:pt x="16177" y="54974"/>
                </a:lnTo>
                <a:lnTo>
                  <a:pt x="16177" y="51215"/>
                </a:lnTo>
                <a:close/>
                <a:moveTo>
                  <a:pt x="23944" y="51215"/>
                </a:moveTo>
                <a:lnTo>
                  <a:pt x="23944" y="54974"/>
                </a:lnTo>
                <a:lnTo>
                  <a:pt x="20153" y="54974"/>
                </a:lnTo>
                <a:lnTo>
                  <a:pt x="20153" y="51215"/>
                </a:lnTo>
                <a:close/>
                <a:moveTo>
                  <a:pt x="27919" y="51215"/>
                </a:moveTo>
                <a:lnTo>
                  <a:pt x="27919" y="54974"/>
                </a:lnTo>
                <a:lnTo>
                  <a:pt x="24129" y="54974"/>
                </a:lnTo>
                <a:lnTo>
                  <a:pt x="24129" y="51215"/>
                </a:lnTo>
                <a:close/>
                <a:moveTo>
                  <a:pt x="31895" y="51215"/>
                </a:moveTo>
                <a:lnTo>
                  <a:pt x="31895" y="54974"/>
                </a:lnTo>
                <a:lnTo>
                  <a:pt x="28104" y="54974"/>
                </a:lnTo>
                <a:lnTo>
                  <a:pt x="28104" y="51215"/>
                </a:lnTo>
                <a:close/>
                <a:moveTo>
                  <a:pt x="35870" y="51215"/>
                </a:moveTo>
                <a:lnTo>
                  <a:pt x="35870" y="54974"/>
                </a:lnTo>
                <a:lnTo>
                  <a:pt x="32079" y="54974"/>
                </a:lnTo>
                <a:lnTo>
                  <a:pt x="32079" y="51215"/>
                </a:lnTo>
                <a:close/>
                <a:moveTo>
                  <a:pt x="39845" y="51215"/>
                </a:moveTo>
                <a:lnTo>
                  <a:pt x="39845" y="54974"/>
                </a:lnTo>
                <a:lnTo>
                  <a:pt x="36054" y="54974"/>
                </a:lnTo>
                <a:lnTo>
                  <a:pt x="36054" y="51215"/>
                </a:lnTo>
                <a:close/>
                <a:moveTo>
                  <a:pt x="43821" y="51215"/>
                </a:moveTo>
                <a:lnTo>
                  <a:pt x="43821" y="54974"/>
                </a:lnTo>
                <a:lnTo>
                  <a:pt x="40029" y="54974"/>
                </a:lnTo>
                <a:lnTo>
                  <a:pt x="40029" y="51215"/>
                </a:lnTo>
                <a:close/>
                <a:moveTo>
                  <a:pt x="47796" y="51215"/>
                </a:moveTo>
                <a:lnTo>
                  <a:pt x="47796" y="54974"/>
                </a:lnTo>
                <a:lnTo>
                  <a:pt x="44005" y="54974"/>
                </a:lnTo>
                <a:lnTo>
                  <a:pt x="44005" y="51215"/>
                </a:lnTo>
                <a:close/>
                <a:moveTo>
                  <a:pt x="51771" y="51215"/>
                </a:moveTo>
                <a:lnTo>
                  <a:pt x="51771" y="54974"/>
                </a:lnTo>
                <a:lnTo>
                  <a:pt x="47980" y="54974"/>
                </a:lnTo>
                <a:lnTo>
                  <a:pt x="47980" y="51215"/>
                </a:lnTo>
                <a:close/>
                <a:moveTo>
                  <a:pt x="55746" y="51215"/>
                </a:moveTo>
                <a:lnTo>
                  <a:pt x="55746" y="54974"/>
                </a:lnTo>
                <a:lnTo>
                  <a:pt x="51955" y="54974"/>
                </a:lnTo>
                <a:lnTo>
                  <a:pt x="51955" y="51215"/>
                </a:lnTo>
                <a:close/>
                <a:moveTo>
                  <a:pt x="59721" y="51215"/>
                </a:moveTo>
                <a:lnTo>
                  <a:pt x="59721" y="54974"/>
                </a:lnTo>
                <a:lnTo>
                  <a:pt x="55931" y="54974"/>
                </a:lnTo>
                <a:lnTo>
                  <a:pt x="55931" y="51215"/>
                </a:lnTo>
                <a:close/>
                <a:moveTo>
                  <a:pt x="63696" y="51215"/>
                </a:moveTo>
                <a:lnTo>
                  <a:pt x="63696" y="54974"/>
                </a:lnTo>
                <a:lnTo>
                  <a:pt x="59906" y="54974"/>
                </a:lnTo>
                <a:lnTo>
                  <a:pt x="59906" y="51215"/>
                </a:lnTo>
                <a:close/>
                <a:moveTo>
                  <a:pt x="67672" y="51215"/>
                </a:moveTo>
                <a:lnTo>
                  <a:pt x="67672" y="54974"/>
                </a:lnTo>
                <a:lnTo>
                  <a:pt x="63881" y="54974"/>
                </a:lnTo>
                <a:lnTo>
                  <a:pt x="63881" y="51215"/>
                </a:lnTo>
                <a:close/>
                <a:moveTo>
                  <a:pt x="71648" y="51215"/>
                </a:moveTo>
                <a:lnTo>
                  <a:pt x="71648" y="54974"/>
                </a:lnTo>
                <a:lnTo>
                  <a:pt x="67857" y="54974"/>
                </a:lnTo>
                <a:lnTo>
                  <a:pt x="67857" y="51215"/>
                </a:lnTo>
                <a:close/>
                <a:moveTo>
                  <a:pt x="75623" y="51215"/>
                </a:moveTo>
                <a:lnTo>
                  <a:pt x="75623" y="54974"/>
                </a:lnTo>
                <a:lnTo>
                  <a:pt x="71832" y="54974"/>
                </a:lnTo>
                <a:lnTo>
                  <a:pt x="71832" y="51215"/>
                </a:lnTo>
                <a:close/>
                <a:moveTo>
                  <a:pt x="79598" y="51215"/>
                </a:moveTo>
                <a:lnTo>
                  <a:pt x="79598" y="54974"/>
                </a:lnTo>
                <a:lnTo>
                  <a:pt x="75807" y="54974"/>
                </a:lnTo>
                <a:lnTo>
                  <a:pt x="75807" y="51215"/>
                </a:lnTo>
                <a:close/>
                <a:moveTo>
                  <a:pt x="83573" y="51215"/>
                </a:moveTo>
                <a:lnTo>
                  <a:pt x="83573" y="54974"/>
                </a:lnTo>
                <a:lnTo>
                  <a:pt x="79782" y="54974"/>
                </a:lnTo>
                <a:lnTo>
                  <a:pt x="79782" y="51215"/>
                </a:lnTo>
                <a:close/>
                <a:moveTo>
                  <a:pt x="87549" y="51215"/>
                </a:moveTo>
                <a:lnTo>
                  <a:pt x="87549" y="54974"/>
                </a:lnTo>
                <a:lnTo>
                  <a:pt x="83757" y="54974"/>
                </a:lnTo>
                <a:lnTo>
                  <a:pt x="83757" y="51215"/>
                </a:lnTo>
                <a:close/>
                <a:moveTo>
                  <a:pt x="91524" y="51215"/>
                </a:moveTo>
                <a:lnTo>
                  <a:pt x="91524" y="54974"/>
                </a:lnTo>
                <a:lnTo>
                  <a:pt x="87733" y="54974"/>
                </a:lnTo>
                <a:lnTo>
                  <a:pt x="87733" y="51215"/>
                </a:lnTo>
                <a:close/>
                <a:moveTo>
                  <a:pt x="95499" y="51215"/>
                </a:moveTo>
                <a:lnTo>
                  <a:pt x="95499" y="54974"/>
                </a:lnTo>
                <a:lnTo>
                  <a:pt x="91708" y="54974"/>
                </a:lnTo>
                <a:lnTo>
                  <a:pt x="91708" y="51215"/>
                </a:lnTo>
                <a:close/>
                <a:moveTo>
                  <a:pt x="99474" y="51215"/>
                </a:moveTo>
                <a:lnTo>
                  <a:pt x="99474" y="54974"/>
                </a:lnTo>
                <a:lnTo>
                  <a:pt x="95684" y="54974"/>
                </a:lnTo>
                <a:lnTo>
                  <a:pt x="95684" y="51215"/>
                </a:lnTo>
                <a:close/>
                <a:moveTo>
                  <a:pt x="103449" y="51215"/>
                </a:moveTo>
                <a:lnTo>
                  <a:pt x="103449" y="54974"/>
                </a:lnTo>
                <a:lnTo>
                  <a:pt x="99659" y="54974"/>
                </a:lnTo>
                <a:lnTo>
                  <a:pt x="99659" y="51215"/>
                </a:lnTo>
                <a:close/>
                <a:moveTo>
                  <a:pt x="107424" y="51215"/>
                </a:moveTo>
                <a:lnTo>
                  <a:pt x="107424" y="54974"/>
                </a:lnTo>
                <a:lnTo>
                  <a:pt x="103634" y="54974"/>
                </a:lnTo>
                <a:lnTo>
                  <a:pt x="103634" y="51215"/>
                </a:lnTo>
                <a:close/>
                <a:moveTo>
                  <a:pt x="111400" y="51215"/>
                </a:moveTo>
                <a:lnTo>
                  <a:pt x="111400" y="54974"/>
                </a:lnTo>
                <a:lnTo>
                  <a:pt x="107609" y="54974"/>
                </a:lnTo>
                <a:lnTo>
                  <a:pt x="107609" y="51215"/>
                </a:lnTo>
                <a:close/>
                <a:moveTo>
                  <a:pt x="115376" y="51215"/>
                </a:moveTo>
                <a:lnTo>
                  <a:pt x="115376" y="54974"/>
                </a:lnTo>
                <a:lnTo>
                  <a:pt x="111585" y="54974"/>
                </a:lnTo>
                <a:lnTo>
                  <a:pt x="111585" y="51215"/>
                </a:lnTo>
                <a:close/>
                <a:moveTo>
                  <a:pt x="119351" y="51215"/>
                </a:moveTo>
                <a:lnTo>
                  <a:pt x="119351" y="54974"/>
                </a:lnTo>
                <a:lnTo>
                  <a:pt x="115560" y="54974"/>
                </a:lnTo>
                <a:lnTo>
                  <a:pt x="115560" y="51215"/>
                </a:lnTo>
                <a:close/>
                <a:moveTo>
                  <a:pt x="123326" y="51215"/>
                </a:moveTo>
                <a:lnTo>
                  <a:pt x="123326" y="54974"/>
                </a:lnTo>
                <a:lnTo>
                  <a:pt x="119535" y="54974"/>
                </a:lnTo>
                <a:lnTo>
                  <a:pt x="119535" y="51215"/>
                </a:lnTo>
                <a:close/>
                <a:moveTo>
                  <a:pt x="127301" y="51215"/>
                </a:moveTo>
                <a:lnTo>
                  <a:pt x="127301" y="54974"/>
                </a:lnTo>
                <a:lnTo>
                  <a:pt x="123510" y="54974"/>
                </a:lnTo>
                <a:lnTo>
                  <a:pt x="123510" y="51215"/>
                </a:lnTo>
                <a:close/>
                <a:moveTo>
                  <a:pt x="131277" y="51215"/>
                </a:moveTo>
                <a:lnTo>
                  <a:pt x="131277" y="54974"/>
                </a:lnTo>
                <a:lnTo>
                  <a:pt x="127485" y="54974"/>
                </a:lnTo>
                <a:lnTo>
                  <a:pt x="127485" y="51215"/>
                </a:lnTo>
                <a:close/>
                <a:moveTo>
                  <a:pt x="135252" y="51215"/>
                </a:moveTo>
                <a:lnTo>
                  <a:pt x="135252" y="54974"/>
                </a:lnTo>
                <a:lnTo>
                  <a:pt x="131461" y="54974"/>
                </a:lnTo>
                <a:lnTo>
                  <a:pt x="131461" y="51215"/>
                </a:lnTo>
                <a:close/>
                <a:moveTo>
                  <a:pt x="139227" y="51215"/>
                </a:moveTo>
                <a:lnTo>
                  <a:pt x="139227" y="54974"/>
                </a:lnTo>
                <a:lnTo>
                  <a:pt x="135436" y="54974"/>
                </a:lnTo>
                <a:lnTo>
                  <a:pt x="135436" y="51215"/>
                </a:lnTo>
                <a:close/>
                <a:moveTo>
                  <a:pt x="143202" y="51215"/>
                </a:moveTo>
                <a:lnTo>
                  <a:pt x="143202" y="54974"/>
                </a:lnTo>
                <a:lnTo>
                  <a:pt x="139411" y="54974"/>
                </a:lnTo>
                <a:lnTo>
                  <a:pt x="139411" y="51215"/>
                </a:lnTo>
                <a:close/>
                <a:moveTo>
                  <a:pt x="147177" y="51215"/>
                </a:moveTo>
                <a:lnTo>
                  <a:pt x="147177" y="54974"/>
                </a:lnTo>
                <a:lnTo>
                  <a:pt x="143387" y="54974"/>
                </a:lnTo>
                <a:lnTo>
                  <a:pt x="143387" y="51215"/>
                </a:lnTo>
                <a:close/>
                <a:moveTo>
                  <a:pt x="151224" y="51215"/>
                </a:moveTo>
                <a:lnTo>
                  <a:pt x="151224" y="54974"/>
                </a:lnTo>
                <a:lnTo>
                  <a:pt x="147362" y="54974"/>
                </a:lnTo>
                <a:lnTo>
                  <a:pt x="147362" y="51215"/>
                </a:lnTo>
                <a:close/>
                <a:moveTo>
                  <a:pt x="4068" y="55157"/>
                </a:moveTo>
                <a:lnTo>
                  <a:pt x="4068" y="58918"/>
                </a:lnTo>
                <a:lnTo>
                  <a:pt x="184" y="58918"/>
                </a:lnTo>
                <a:lnTo>
                  <a:pt x="184" y="55157"/>
                </a:lnTo>
                <a:close/>
                <a:moveTo>
                  <a:pt x="8043" y="55157"/>
                </a:moveTo>
                <a:lnTo>
                  <a:pt x="8043" y="58918"/>
                </a:lnTo>
                <a:lnTo>
                  <a:pt x="4252" y="58918"/>
                </a:lnTo>
                <a:lnTo>
                  <a:pt x="4252" y="55157"/>
                </a:lnTo>
                <a:close/>
                <a:moveTo>
                  <a:pt x="12018" y="55157"/>
                </a:moveTo>
                <a:lnTo>
                  <a:pt x="12018" y="58918"/>
                </a:lnTo>
                <a:lnTo>
                  <a:pt x="8227" y="58918"/>
                </a:lnTo>
                <a:lnTo>
                  <a:pt x="8227" y="55157"/>
                </a:lnTo>
                <a:close/>
                <a:moveTo>
                  <a:pt x="15993" y="55157"/>
                </a:moveTo>
                <a:lnTo>
                  <a:pt x="15993" y="58918"/>
                </a:lnTo>
                <a:lnTo>
                  <a:pt x="12202" y="58918"/>
                </a:lnTo>
                <a:lnTo>
                  <a:pt x="12202" y="55157"/>
                </a:lnTo>
                <a:close/>
                <a:moveTo>
                  <a:pt x="19968" y="55157"/>
                </a:moveTo>
                <a:lnTo>
                  <a:pt x="19968" y="58918"/>
                </a:lnTo>
                <a:lnTo>
                  <a:pt x="16177" y="58918"/>
                </a:lnTo>
                <a:lnTo>
                  <a:pt x="16177" y="55157"/>
                </a:lnTo>
                <a:close/>
                <a:moveTo>
                  <a:pt x="23944" y="55157"/>
                </a:moveTo>
                <a:lnTo>
                  <a:pt x="23944" y="58918"/>
                </a:lnTo>
                <a:lnTo>
                  <a:pt x="20153" y="58918"/>
                </a:lnTo>
                <a:lnTo>
                  <a:pt x="20153" y="55157"/>
                </a:lnTo>
                <a:close/>
                <a:moveTo>
                  <a:pt x="27919" y="55157"/>
                </a:moveTo>
                <a:lnTo>
                  <a:pt x="27919" y="58918"/>
                </a:lnTo>
                <a:lnTo>
                  <a:pt x="24129" y="58918"/>
                </a:lnTo>
                <a:lnTo>
                  <a:pt x="24129" y="55157"/>
                </a:lnTo>
                <a:close/>
                <a:moveTo>
                  <a:pt x="31895" y="55157"/>
                </a:moveTo>
                <a:lnTo>
                  <a:pt x="31895" y="58918"/>
                </a:lnTo>
                <a:lnTo>
                  <a:pt x="28104" y="58918"/>
                </a:lnTo>
                <a:lnTo>
                  <a:pt x="28104" y="55157"/>
                </a:lnTo>
                <a:close/>
                <a:moveTo>
                  <a:pt x="35870" y="55157"/>
                </a:moveTo>
                <a:lnTo>
                  <a:pt x="35870" y="58918"/>
                </a:lnTo>
                <a:lnTo>
                  <a:pt x="32079" y="58918"/>
                </a:lnTo>
                <a:lnTo>
                  <a:pt x="32079" y="55157"/>
                </a:lnTo>
                <a:close/>
                <a:moveTo>
                  <a:pt x="39845" y="55157"/>
                </a:moveTo>
                <a:lnTo>
                  <a:pt x="39845" y="58918"/>
                </a:lnTo>
                <a:lnTo>
                  <a:pt x="36054" y="58918"/>
                </a:lnTo>
                <a:lnTo>
                  <a:pt x="36054" y="55157"/>
                </a:lnTo>
                <a:close/>
                <a:moveTo>
                  <a:pt x="43821" y="55157"/>
                </a:moveTo>
                <a:lnTo>
                  <a:pt x="43821" y="58918"/>
                </a:lnTo>
                <a:lnTo>
                  <a:pt x="40029" y="58918"/>
                </a:lnTo>
                <a:lnTo>
                  <a:pt x="40029" y="55157"/>
                </a:lnTo>
                <a:close/>
                <a:moveTo>
                  <a:pt x="47796" y="55157"/>
                </a:moveTo>
                <a:lnTo>
                  <a:pt x="47796" y="58918"/>
                </a:lnTo>
                <a:lnTo>
                  <a:pt x="44005" y="58918"/>
                </a:lnTo>
                <a:lnTo>
                  <a:pt x="44005" y="55157"/>
                </a:lnTo>
                <a:close/>
                <a:moveTo>
                  <a:pt x="51771" y="55157"/>
                </a:moveTo>
                <a:lnTo>
                  <a:pt x="51771" y="58918"/>
                </a:lnTo>
                <a:lnTo>
                  <a:pt x="47980" y="58918"/>
                </a:lnTo>
                <a:lnTo>
                  <a:pt x="47980" y="55157"/>
                </a:lnTo>
                <a:close/>
                <a:moveTo>
                  <a:pt x="55746" y="55157"/>
                </a:moveTo>
                <a:lnTo>
                  <a:pt x="55746" y="58918"/>
                </a:lnTo>
                <a:lnTo>
                  <a:pt x="51955" y="58918"/>
                </a:lnTo>
                <a:lnTo>
                  <a:pt x="51955" y="55157"/>
                </a:lnTo>
                <a:close/>
                <a:moveTo>
                  <a:pt x="59721" y="55157"/>
                </a:moveTo>
                <a:lnTo>
                  <a:pt x="59721" y="58918"/>
                </a:lnTo>
                <a:lnTo>
                  <a:pt x="55931" y="58918"/>
                </a:lnTo>
                <a:lnTo>
                  <a:pt x="55931" y="55157"/>
                </a:lnTo>
                <a:close/>
                <a:moveTo>
                  <a:pt x="63696" y="55157"/>
                </a:moveTo>
                <a:lnTo>
                  <a:pt x="63696" y="58918"/>
                </a:lnTo>
                <a:lnTo>
                  <a:pt x="59906" y="58918"/>
                </a:lnTo>
                <a:lnTo>
                  <a:pt x="59906" y="55157"/>
                </a:lnTo>
                <a:close/>
                <a:moveTo>
                  <a:pt x="67672" y="55157"/>
                </a:moveTo>
                <a:lnTo>
                  <a:pt x="67672" y="58918"/>
                </a:lnTo>
                <a:lnTo>
                  <a:pt x="63881" y="58918"/>
                </a:lnTo>
                <a:lnTo>
                  <a:pt x="63881" y="55157"/>
                </a:lnTo>
                <a:close/>
                <a:moveTo>
                  <a:pt x="71648" y="55157"/>
                </a:moveTo>
                <a:lnTo>
                  <a:pt x="71648" y="58918"/>
                </a:lnTo>
                <a:lnTo>
                  <a:pt x="67857" y="58918"/>
                </a:lnTo>
                <a:lnTo>
                  <a:pt x="67857" y="55157"/>
                </a:lnTo>
                <a:close/>
                <a:moveTo>
                  <a:pt x="75623" y="55157"/>
                </a:moveTo>
                <a:lnTo>
                  <a:pt x="75623" y="58918"/>
                </a:lnTo>
                <a:lnTo>
                  <a:pt x="71832" y="58918"/>
                </a:lnTo>
                <a:lnTo>
                  <a:pt x="71832" y="55157"/>
                </a:lnTo>
                <a:close/>
                <a:moveTo>
                  <a:pt x="79598" y="55157"/>
                </a:moveTo>
                <a:lnTo>
                  <a:pt x="79598" y="58918"/>
                </a:lnTo>
                <a:lnTo>
                  <a:pt x="75807" y="58918"/>
                </a:lnTo>
                <a:lnTo>
                  <a:pt x="75807" y="55157"/>
                </a:lnTo>
                <a:close/>
                <a:moveTo>
                  <a:pt x="83573" y="55157"/>
                </a:moveTo>
                <a:lnTo>
                  <a:pt x="83573" y="58918"/>
                </a:lnTo>
                <a:lnTo>
                  <a:pt x="79782" y="58918"/>
                </a:lnTo>
                <a:lnTo>
                  <a:pt x="79782" y="55157"/>
                </a:lnTo>
                <a:close/>
                <a:moveTo>
                  <a:pt x="87549" y="55157"/>
                </a:moveTo>
                <a:lnTo>
                  <a:pt x="87549" y="58918"/>
                </a:lnTo>
                <a:lnTo>
                  <a:pt x="83757" y="58918"/>
                </a:lnTo>
                <a:lnTo>
                  <a:pt x="83757" y="55157"/>
                </a:lnTo>
                <a:close/>
                <a:moveTo>
                  <a:pt x="91524" y="55157"/>
                </a:moveTo>
                <a:lnTo>
                  <a:pt x="91524" y="58918"/>
                </a:lnTo>
                <a:lnTo>
                  <a:pt x="87733" y="58918"/>
                </a:lnTo>
                <a:lnTo>
                  <a:pt x="87733" y="55157"/>
                </a:lnTo>
                <a:close/>
                <a:moveTo>
                  <a:pt x="95499" y="55157"/>
                </a:moveTo>
                <a:lnTo>
                  <a:pt x="95499" y="58918"/>
                </a:lnTo>
                <a:lnTo>
                  <a:pt x="91708" y="58918"/>
                </a:lnTo>
                <a:lnTo>
                  <a:pt x="91708" y="55157"/>
                </a:lnTo>
                <a:close/>
                <a:moveTo>
                  <a:pt x="99474" y="55157"/>
                </a:moveTo>
                <a:lnTo>
                  <a:pt x="99474" y="58918"/>
                </a:lnTo>
                <a:lnTo>
                  <a:pt x="95684" y="58918"/>
                </a:lnTo>
                <a:lnTo>
                  <a:pt x="95684" y="55157"/>
                </a:lnTo>
                <a:close/>
                <a:moveTo>
                  <a:pt x="103449" y="55157"/>
                </a:moveTo>
                <a:lnTo>
                  <a:pt x="103449" y="58918"/>
                </a:lnTo>
                <a:lnTo>
                  <a:pt x="99659" y="58918"/>
                </a:lnTo>
                <a:lnTo>
                  <a:pt x="99659" y="55157"/>
                </a:lnTo>
                <a:close/>
                <a:moveTo>
                  <a:pt x="107424" y="55157"/>
                </a:moveTo>
                <a:lnTo>
                  <a:pt x="107424" y="58918"/>
                </a:lnTo>
                <a:lnTo>
                  <a:pt x="103634" y="58918"/>
                </a:lnTo>
                <a:lnTo>
                  <a:pt x="103634" y="55157"/>
                </a:lnTo>
                <a:close/>
                <a:moveTo>
                  <a:pt x="111400" y="55157"/>
                </a:moveTo>
                <a:lnTo>
                  <a:pt x="111400" y="58918"/>
                </a:lnTo>
                <a:lnTo>
                  <a:pt x="107609" y="58918"/>
                </a:lnTo>
                <a:lnTo>
                  <a:pt x="107609" y="55157"/>
                </a:lnTo>
                <a:close/>
                <a:moveTo>
                  <a:pt x="115376" y="55157"/>
                </a:moveTo>
                <a:lnTo>
                  <a:pt x="115376" y="58918"/>
                </a:lnTo>
                <a:lnTo>
                  <a:pt x="111585" y="58918"/>
                </a:lnTo>
                <a:lnTo>
                  <a:pt x="111585" y="55157"/>
                </a:lnTo>
                <a:close/>
                <a:moveTo>
                  <a:pt x="119351" y="55157"/>
                </a:moveTo>
                <a:lnTo>
                  <a:pt x="119351" y="58918"/>
                </a:lnTo>
                <a:lnTo>
                  <a:pt x="115560" y="58918"/>
                </a:lnTo>
                <a:lnTo>
                  <a:pt x="115560" y="55157"/>
                </a:lnTo>
                <a:close/>
                <a:moveTo>
                  <a:pt x="123326" y="55157"/>
                </a:moveTo>
                <a:lnTo>
                  <a:pt x="123326" y="58918"/>
                </a:lnTo>
                <a:lnTo>
                  <a:pt x="119535" y="58918"/>
                </a:lnTo>
                <a:lnTo>
                  <a:pt x="119535" y="55157"/>
                </a:lnTo>
                <a:close/>
                <a:moveTo>
                  <a:pt x="127301" y="55157"/>
                </a:moveTo>
                <a:lnTo>
                  <a:pt x="127301" y="58918"/>
                </a:lnTo>
                <a:lnTo>
                  <a:pt x="123510" y="58918"/>
                </a:lnTo>
                <a:lnTo>
                  <a:pt x="123510" y="55157"/>
                </a:lnTo>
                <a:close/>
                <a:moveTo>
                  <a:pt x="131277" y="55157"/>
                </a:moveTo>
                <a:lnTo>
                  <a:pt x="131277" y="58918"/>
                </a:lnTo>
                <a:lnTo>
                  <a:pt x="127485" y="58918"/>
                </a:lnTo>
                <a:lnTo>
                  <a:pt x="127485" y="55157"/>
                </a:lnTo>
                <a:close/>
                <a:moveTo>
                  <a:pt x="135252" y="55157"/>
                </a:moveTo>
                <a:lnTo>
                  <a:pt x="135252" y="58918"/>
                </a:lnTo>
                <a:lnTo>
                  <a:pt x="131461" y="58918"/>
                </a:lnTo>
                <a:lnTo>
                  <a:pt x="131461" y="55157"/>
                </a:lnTo>
                <a:close/>
                <a:moveTo>
                  <a:pt x="139227" y="55157"/>
                </a:moveTo>
                <a:lnTo>
                  <a:pt x="139227" y="58918"/>
                </a:lnTo>
                <a:lnTo>
                  <a:pt x="135436" y="58918"/>
                </a:lnTo>
                <a:lnTo>
                  <a:pt x="135436" y="55157"/>
                </a:lnTo>
                <a:close/>
                <a:moveTo>
                  <a:pt x="143202" y="55157"/>
                </a:moveTo>
                <a:lnTo>
                  <a:pt x="143202" y="58918"/>
                </a:lnTo>
                <a:lnTo>
                  <a:pt x="139411" y="58918"/>
                </a:lnTo>
                <a:lnTo>
                  <a:pt x="139411" y="55157"/>
                </a:lnTo>
                <a:close/>
                <a:moveTo>
                  <a:pt x="147177" y="55157"/>
                </a:moveTo>
                <a:lnTo>
                  <a:pt x="147177" y="58918"/>
                </a:lnTo>
                <a:lnTo>
                  <a:pt x="143387" y="58918"/>
                </a:lnTo>
                <a:lnTo>
                  <a:pt x="143387" y="55157"/>
                </a:lnTo>
                <a:close/>
                <a:moveTo>
                  <a:pt x="151224" y="55157"/>
                </a:moveTo>
                <a:lnTo>
                  <a:pt x="151224" y="58918"/>
                </a:lnTo>
                <a:lnTo>
                  <a:pt x="147362" y="58918"/>
                </a:lnTo>
                <a:lnTo>
                  <a:pt x="147362" y="55157"/>
                </a:lnTo>
                <a:close/>
                <a:moveTo>
                  <a:pt x="4068" y="59101"/>
                </a:moveTo>
                <a:lnTo>
                  <a:pt x="4068" y="62861"/>
                </a:lnTo>
                <a:lnTo>
                  <a:pt x="184" y="62861"/>
                </a:lnTo>
                <a:lnTo>
                  <a:pt x="184" y="59101"/>
                </a:lnTo>
                <a:close/>
                <a:moveTo>
                  <a:pt x="8043" y="59101"/>
                </a:moveTo>
                <a:lnTo>
                  <a:pt x="8043" y="62861"/>
                </a:lnTo>
                <a:lnTo>
                  <a:pt x="4252" y="62861"/>
                </a:lnTo>
                <a:lnTo>
                  <a:pt x="4252" y="59101"/>
                </a:lnTo>
                <a:close/>
                <a:moveTo>
                  <a:pt x="12018" y="59101"/>
                </a:moveTo>
                <a:lnTo>
                  <a:pt x="12018" y="62861"/>
                </a:lnTo>
                <a:lnTo>
                  <a:pt x="8227" y="62861"/>
                </a:lnTo>
                <a:lnTo>
                  <a:pt x="8227" y="59101"/>
                </a:lnTo>
                <a:close/>
                <a:moveTo>
                  <a:pt x="15993" y="59101"/>
                </a:moveTo>
                <a:lnTo>
                  <a:pt x="15993" y="62861"/>
                </a:lnTo>
                <a:lnTo>
                  <a:pt x="12202" y="62861"/>
                </a:lnTo>
                <a:lnTo>
                  <a:pt x="12202" y="59101"/>
                </a:lnTo>
                <a:close/>
                <a:moveTo>
                  <a:pt x="19968" y="59101"/>
                </a:moveTo>
                <a:lnTo>
                  <a:pt x="19968" y="62861"/>
                </a:lnTo>
                <a:lnTo>
                  <a:pt x="16177" y="62861"/>
                </a:lnTo>
                <a:lnTo>
                  <a:pt x="16177" y="59101"/>
                </a:lnTo>
                <a:close/>
                <a:moveTo>
                  <a:pt x="23944" y="59101"/>
                </a:moveTo>
                <a:lnTo>
                  <a:pt x="23944" y="62861"/>
                </a:lnTo>
                <a:lnTo>
                  <a:pt x="20153" y="62861"/>
                </a:lnTo>
                <a:lnTo>
                  <a:pt x="20153" y="59101"/>
                </a:lnTo>
                <a:close/>
                <a:moveTo>
                  <a:pt x="27919" y="59101"/>
                </a:moveTo>
                <a:lnTo>
                  <a:pt x="27919" y="62861"/>
                </a:lnTo>
                <a:lnTo>
                  <a:pt x="24129" y="62861"/>
                </a:lnTo>
                <a:lnTo>
                  <a:pt x="24129" y="59101"/>
                </a:lnTo>
                <a:close/>
                <a:moveTo>
                  <a:pt x="31895" y="59101"/>
                </a:moveTo>
                <a:lnTo>
                  <a:pt x="31895" y="62861"/>
                </a:lnTo>
                <a:lnTo>
                  <a:pt x="28104" y="62861"/>
                </a:lnTo>
                <a:lnTo>
                  <a:pt x="28104" y="59101"/>
                </a:lnTo>
                <a:close/>
                <a:moveTo>
                  <a:pt x="35870" y="59101"/>
                </a:moveTo>
                <a:lnTo>
                  <a:pt x="35870" y="62861"/>
                </a:lnTo>
                <a:lnTo>
                  <a:pt x="32079" y="62861"/>
                </a:lnTo>
                <a:lnTo>
                  <a:pt x="32079" y="59101"/>
                </a:lnTo>
                <a:close/>
                <a:moveTo>
                  <a:pt x="39845" y="59101"/>
                </a:moveTo>
                <a:lnTo>
                  <a:pt x="39845" y="62861"/>
                </a:lnTo>
                <a:lnTo>
                  <a:pt x="36054" y="62861"/>
                </a:lnTo>
                <a:lnTo>
                  <a:pt x="36054" y="59101"/>
                </a:lnTo>
                <a:close/>
                <a:moveTo>
                  <a:pt x="43821" y="59101"/>
                </a:moveTo>
                <a:lnTo>
                  <a:pt x="43821" y="62861"/>
                </a:lnTo>
                <a:lnTo>
                  <a:pt x="40029" y="62861"/>
                </a:lnTo>
                <a:lnTo>
                  <a:pt x="40029" y="59101"/>
                </a:lnTo>
                <a:close/>
                <a:moveTo>
                  <a:pt x="47796" y="59101"/>
                </a:moveTo>
                <a:lnTo>
                  <a:pt x="47796" y="62861"/>
                </a:lnTo>
                <a:lnTo>
                  <a:pt x="44005" y="62861"/>
                </a:lnTo>
                <a:lnTo>
                  <a:pt x="44005" y="59101"/>
                </a:lnTo>
                <a:close/>
                <a:moveTo>
                  <a:pt x="51771" y="59101"/>
                </a:moveTo>
                <a:lnTo>
                  <a:pt x="51771" y="62861"/>
                </a:lnTo>
                <a:lnTo>
                  <a:pt x="47980" y="62861"/>
                </a:lnTo>
                <a:lnTo>
                  <a:pt x="47980" y="59101"/>
                </a:lnTo>
                <a:close/>
                <a:moveTo>
                  <a:pt x="55746" y="59101"/>
                </a:moveTo>
                <a:lnTo>
                  <a:pt x="55746" y="62861"/>
                </a:lnTo>
                <a:lnTo>
                  <a:pt x="51955" y="62861"/>
                </a:lnTo>
                <a:lnTo>
                  <a:pt x="51955" y="59101"/>
                </a:lnTo>
                <a:close/>
                <a:moveTo>
                  <a:pt x="59721" y="59101"/>
                </a:moveTo>
                <a:lnTo>
                  <a:pt x="59721" y="62861"/>
                </a:lnTo>
                <a:lnTo>
                  <a:pt x="55931" y="62861"/>
                </a:lnTo>
                <a:lnTo>
                  <a:pt x="55931" y="59101"/>
                </a:lnTo>
                <a:close/>
                <a:moveTo>
                  <a:pt x="63696" y="59101"/>
                </a:moveTo>
                <a:lnTo>
                  <a:pt x="63696" y="62861"/>
                </a:lnTo>
                <a:lnTo>
                  <a:pt x="59906" y="62861"/>
                </a:lnTo>
                <a:lnTo>
                  <a:pt x="59906" y="59101"/>
                </a:lnTo>
                <a:close/>
                <a:moveTo>
                  <a:pt x="67672" y="59101"/>
                </a:moveTo>
                <a:lnTo>
                  <a:pt x="67672" y="62861"/>
                </a:lnTo>
                <a:lnTo>
                  <a:pt x="63881" y="62861"/>
                </a:lnTo>
                <a:lnTo>
                  <a:pt x="63881" y="59101"/>
                </a:lnTo>
                <a:close/>
                <a:moveTo>
                  <a:pt x="71648" y="59101"/>
                </a:moveTo>
                <a:lnTo>
                  <a:pt x="71648" y="62861"/>
                </a:lnTo>
                <a:lnTo>
                  <a:pt x="67857" y="62861"/>
                </a:lnTo>
                <a:lnTo>
                  <a:pt x="67857" y="59101"/>
                </a:lnTo>
                <a:close/>
                <a:moveTo>
                  <a:pt x="75623" y="59101"/>
                </a:moveTo>
                <a:lnTo>
                  <a:pt x="75623" y="62861"/>
                </a:lnTo>
                <a:lnTo>
                  <a:pt x="71832" y="62861"/>
                </a:lnTo>
                <a:lnTo>
                  <a:pt x="71832" y="59101"/>
                </a:lnTo>
                <a:close/>
                <a:moveTo>
                  <a:pt x="79598" y="59101"/>
                </a:moveTo>
                <a:lnTo>
                  <a:pt x="79598" y="62861"/>
                </a:lnTo>
                <a:lnTo>
                  <a:pt x="75807" y="62861"/>
                </a:lnTo>
                <a:lnTo>
                  <a:pt x="75807" y="59101"/>
                </a:lnTo>
                <a:close/>
                <a:moveTo>
                  <a:pt x="83573" y="59101"/>
                </a:moveTo>
                <a:lnTo>
                  <a:pt x="83573" y="62861"/>
                </a:lnTo>
                <a:lnTo>
                  <a:pt x="79782" y="62861"/>
                </a:lnTo>
                <a:lnTo>
                  <a:pt x="79782" y="59101"/>
                </a:lnTo>
                <a:close/>
                <a:moveTo>
                  <a:pt x="87549" y="59101"/>
                </a:moveTo>
                <a:lnTo>
                  <a:pt x="87549" y="62861"/>
                </a:lnTo>
                <a:lnTo>
                  <a:pt x="83757" y="62861"/>
                </a:lnTo>
                <a:lnTo>
                  <a:pt x="83757" y="59101"/>
                </a:lnTo>
                <a:close/>
                <a:moveTo>
                  <a:pt x="91524" y="59101"/>
                </a:moveTo>
                <a:lnTo>
                  <a:pt x="91524" y="62861"/>
                </a:lnTo>
                <a:lnTo>
                  <a:pt x="87733" y="62861"/>
                </a:lnTo>
                <a:lnTo>
                  <a:pt x="87733" y="59101"/>
                </a:lnTo>
                <a:close/>
                <a:moveTo>
                  <a:pt x="95499" y="59101"/>
                </a:moveTo>
                <a:lnTo>
                  <a:pt x="95499" y="62861"/>
                </a:lnTo>
                <a:lnTo>
                  <a:pt x="91708" y="62861"/>
                </a:lnTo>
                <a:lnTo>
                  <a:pt x="91708" y="59101"/>
                </a:lnTo>
                <a:close/>
                <a:moveTo>
                  <a:pt x="99474" y="59101"/>
                </a:moveTo>
                <a:lnTo>
                  <a:pt x="99474" y="62861"/>
                </a:lnTo>
                <a:lnTo>
                  <a:pt x="95684" y="62861"/>
                </a:lnTo>
                <a:lnTo>
                  <a:pt x="95684" y="59101"/>
                </a:lnTo>
                <a:close/>
                <a:moveTo>
                  <a:pt x="103449" y="59101"/>
                </a:moveTo>
                <a:lnTo>
                  <a:pt x="103449" y="62861"/>
                </a:lnTo>
                <a:lnTo>
                  <a:pt x="99659" y="62861"/>
                </a:lnTo>
                <a:lnTo>
                  <a:pt x="99659" y="59101"/>
                </a:lnTo>
                <a:close/>
                <a:moveTo>
                  <a:pt x="107424" y="59101"/>
                </a:moveTo>
                <a:lnTo>
                  <a:pt x="107424" y="62861"/>
                </a:lnTo>
                <a:lnTo>
                  <a:pt x="103634" y="62861"/>
                </a:lnTo>
                <a:lnTo>
                  <a:pt x="103634" y="59101"/>
                </a:lnTo>
                <a:close/>
                <a:moveTo>
                  <a:pt x="111400" y="59101"/>
                </a:moveTo>
                <a:lnTo>
                  <a:pt x="111400" y="62861"/>
                </a:lnTo>
                <a:lnTo>
                  <a:pt x="107609" y="62861"/>
                </a:lnTo>
                <a:lnTo>
                  <a:pt x="107609" y="59101"/>
                </a:lnTo>
                <a:close/>
                <a:moveTo>
                  <a:pt x="115376" y="59101"/>
                </a:moveTo>
                <a:lnTo>
                  <a:pt x="115376" y="62861"/>
                </a:lnTo>
                <a:lnTo>
                  <a:pt x="111585" y="62861"/>
                </a:lnTo>
                <a:lnTo>
                  <a:pt x="111585" y="59101"/>
                </a:lnTo>
                <a:close/>
                <a:moveTo>
                  <a:pt x="119351" y="59101"/>
                </a:moveTo>
                <a:lnTo>
                  <a:pt x="119351" y="62861"/>
                </a:lnTo>
                <a:lnTo>
                  <a:pt x="115560" y="62861"/>
                </a:lnTo>
                <a:lnTo>
                  <a:pt x="115560" y="59101"/>
                </a:lnTo>
                <a:close/>
                <a:moveTo>
                  <a:pt x="123326" y="59101"/>
                </a:moveTo>
                <a:lnTo>
                  <a:pt x="123326" y="62861"/>
                </a:lnTo>
                <a:lnTo>
                  <a:pt x="119535" y="62861"/>
                </a:lnTo>
                <a:lnTo>
                  <a:pt x="119535" y="59101"/>
                </a:lnTo>
                <a:close/>
                <a:moveTo>
                  <a:pt x="127301" y="59101"/>
                </a:moveTo>
                <a:lnTo>
                  <a:pt x="127301" y="62861"/>
                </a:lnTo>
                <a:lnTo>
                  <a:pt x="123510" y="62861"/>
                </a:lnTo>
                <a:lnTo>
                  <a:pt x="123510" y="59101"/>
                </a:lnTo>
                <a:close/>
                <a:moveTo>
                  <a:pt x="131277" y="59101"/>
                </a:moveTo>
                <a:lnTo>
                  <a:pt x="131277" y="62861"/>
                </a:lnTo>
                <a:lnTo>
                  <a:pt x="127485" y="62861"/>
                </a:lnTo>
                <a:lnTo>
                  <a:pt x="127485" y="59101"/>
                </a:lnTo>
                <a:close/>
                <a:moveTo>
                  <a:pt x="135252" y="59101"/>
                </a:moveTo>
                <a:lnTo>
                  <a:pt x="135252" y="62861"/>
                </a:lnTo>
                <a:lnTo>
                  <a:pt x="131461" y="62861"/>
                </a:lnTo>
                <a:lnTo>
                  <a:pt x="131461" y="59101"/>
                </a:lnTo>
                <a:close/>
                <a:moveTo>
                  <a:pt x="139227" y="59101"/>
                </a:moveTo>
                <a:lnTo>
                  <a:pt x="139227" y="62861"/>
                </a:lnTo>
                <a:lnTo>
                  <a:pt x="135436" y="62861"/>
                </a:lnTo>
                <a:lnTo>
                  <a:pt x="135436" y="59101"/>
                </a:lnTo>
                <a:close/>
                <a:moveTo>
                  <a:pt x="143202" y="59101"/>
                </a:moveTo>
                <a:lnTo>
                  <a:pt x="143202" y="62861"/>
                </a:lnTo>
                <a:lnTo>
                  <a:pt x="139411" y="62861"/>
                </a:lnTo>
                <a:lnTo>
                  <a:pt x="139411" y="59101"/>
                </a:lnTo>
                <a:close/>
                <a:moveTo>
                  <a:pt x="147177" y="59101"/>
                </a:moveTo>
                <a:lnTo>
                  <a:pt x="147177" y="62861"/>
                </a:lnTo>
                <a:lnTo>
                  <a:pt x="143387" y="62861"/>
                </a:lnTo>
                <a:lnTo>
                  <a:pt x="143387" y="59101"/>
                </a:lnTo>
                <a:close/>
                <a:moveTo>
                  <a:pt x="151224" y="59101"/>
                </a:moveTo>
                <a:lnTo>
                  <a:pt x="151224" y="62861"/>
                </a:lnTo>
                <a:lnTo>
                  <a:pt x="147362" y="62861"/>
                </a:lnTo>
                <a:lnTo>
                  <a:pt x="147362" y="59101"/>
                </a:lnTo>
                <a:close/>
                <a:moveTo>
                  <a:pt x="4068" y="63043"/>
                </a:moveTo>
                <a:lnTo>
                  <a:pt x="4068" y="66803"/>
                </a:lnTo>
                <a:lnTo>
                  <a:pt x="184" y="66803"/>
                </a:lnTo>
                <a:lnTo>
                  <a:pt x="184" y="63043"/>
                </a:lnTo>
                <a:close/>
                <a:moveTo>
                  <a:pt x="8043" y="63043"/>
                </a:moveTo>
                <a:lnTo>
                  <a:pt x="8043" y="66803"/>
                </a:lnTo>
                <a:lnTo>
                  <a:pt x="4252" y="66803"/>
                </a:lnTo>
                <a:lnTo>
                  <a:pt x="4252" y="63043"/>
                </a:lnTo>
                <a:close/>
                <a:moveTo>
                  <a:pt x="12018" y="63043"/>
                </a:moveTo>
                <a:lnTo>
                  <a:pt x="12018" y="66803"/>
                </a:lnTo>
                <a:lnTo>
                  <a:pt x="8227" y="66803"/>
                </a:lnTo>
                <a:lnTo>
                  <a:pt x="8227" y="63043"/>
                </a:lnTo>
                <a:close/>
                <a:moveTo>
                  <a:pt x="15993" y="63043"/>
                </a:moveTo>
                <a:lnTo>
                  <a:pt x="15993" y="66803"/>
                </a:lnTo>
                <a:lnTo>
                  <a:pt x="12202" y="66803"/>
                </a:lnTo>
                <a:lnTo>
                  <a:pt x="12202" y="63043"/>
                </a:lnTo>
                <a:close/>
                <a:moveTo>
                  <a:pt x="19968" y="63043"/>
                </a:moveTo>
                <a:lnTo>
                  <a:pt x="19968" y="66803"/>
                </a:lnTo>
                <a:lnTo>
                  <a:pt x="16177" y="66803"/>
                </a:lnTo>
                <a:lnTo>
                  <a:pt x="16177" y="63043"/>
                </a:lnTo>
                <a:close/>
                <a:moveTo>
                  <a:pt x="23944" y="63043"/>
                </a:moveTo>
                <a:lnTo>
                  <a:pt x="23944" y="66803"/>
                </a:lnTo>
                <a:lnTo>
                  <a:pt x="20153" y="66803"/>
                </a:lnTo>
                <a:lnTo>
                  <a:pt x="20153" y="63043"/>
                </a:lnTo>
                <a:close/>
                <a:moveTo>
                  <a:pt x="27919" y="63043"/>
                </a:moveTo>
                <a:lnTo>
                  <a:pt x="27919" y="66803"/>
                </a:lnTo>
                <a:lnTo>
                  <a:pt x="24129" y="66803"/>
                </a:lnTo>
                <a:lnTo>
                  <a:pt x="24129" y="63043"/>
                </a:lnTo>
                <a:close/>
                <a:moveTo>
                  <a:pt x="31895" y="63043"/>
                </a:moveTo>
                <a:lnTo>
                  <a:pt x="31895" y="66803"/>
                </a:lnTo>
                <a:lnTo>
                  <a:pt x="28104" y="66803"/>
                </a:lnTo>
                <a:lnTo>
                  <a:pt x="28104" y="63043"/>
                </a:lnTo>
                <a:close/>
                <a:moveTo>
                  <a:pt x="35870" y="63043"/>
                </a:moveTo>
                <a:lnTo>
                  <a:pt x="35870" y="66803"/>
                </a:lnTo>
                <a:lnTo>
                  <a:pt x="32079" y="66803"/>
                </a:lnTo>
                <a:lnTo>
                  <a:pt x="32079" y="63043"/>
                </a:lnTo>
                <a:close/>
                <a:moveTo>
                  <a:pt x="39845" y="63043"/>
                </a:moveTo>
                <a:lnTo>
                  <a:pt x="39845" y="66803"/>
                </a:lnTo>
                <a:lnTo>
                  <a:pt x="36054" y="66803"/>
                </a:lnTo>
                <a:lnTo>
                  <a:pt x="36054" y="63043"/>
                </a:lnTo>
                <a:close/>
                <a:moveTo>
                  <a:pt x="43821" y="63043"/>
                </a:moveTo>
                <a:lnTo>
                  <a:pt x="43821" y="66803"/>
                </a:lnTo>
                <a:lnTo>
                  <a:pt x="40029" y="66803"/>
                </a:lnTo>
                <a:lnTo>
                  <a:pt x="40029" y="63043"/>
                </a:lnTo>
                <a:close/>
                <a:moveTo>
                  <a:pt x="47796" y="63043"/>
                </a:moveTo>
                <a:lnTo>
                  <a:pt x="47796" y="66803"/>
                </a:lnTo>
                <a:lnTo>
                  <a:pt x="44005" y="66803"/>
                </a:lnTo>
                <a:lnTo>
                  <a:pt x="44005" y="63043"/>
                </a:lnTo>
                <a:close/>
                <a:moveTo>
                  <a:pt x="51771" y="63043"/>
                </a:moveTo>
                <a:lnTo>
                  <a:pt x="51771" y="66803"/>
                </a:lnTo>
                <a:lnTo>
                  <a:pt x="47980" y="66803"/>
                </a:lnTo>
                <a:lnTo>
                  <a:pt x="47980" y="63043"/>
                </a:lnTo>
                <a:close/>
                <a:moveTo>
                  <a:pt x="55746" y="63043"/>
                </a:moveTo>
                <a:lnTo>
                  <a:pt x="55746" y="66803"/>
                </a:lnTo>
                <a:lnTo>
                  <a:pt x="51955" y="66803"/>
                </a:lnTo>
                <a:lnTo>
                  <a:pt x="51955" y="63043"/>
                </a:lnTo>
                <a:close/>
                <a:moveTo>
                  <a:pt x="59721" y="63043"/>
                </a:moveTo>
                <a:lnTo>
                  <a:pt x="59721" y="66803"/>
                </a:lnTo>
                <a:lnTo>
                  <a:pt x="55931" y="66803"/>
                </a:lnTo>
                <a:lnTo>
                  <a:pt x="55931" y="63043"/>
                </a:lnTo>
                <a:close/>
                <a:moveTo>
                  <a:pt x="63696" y="63043"/>
                </a:moveTo>
                <a:lnTo>
                  <a:pt x="63696" y="66803"/>
                </a:lnTo>
                <a:lnTo>
                  <a:pt x="59906" y="66803"/>
                </a:lnTo>
                <a:lnTo>
                  <a:pt x="59906" y="63043"/>
                </a:lnTo>
                <a:close/>
                <a:moveTo>
                  <a:pt x="67672" y="63043"/>
                </a:moveTo>
                <a:lnTo>
                  <a:pt x="67672" y="66803"/>
                </a:lnTo>
                <a:lnTo>
                  <a:pt x="63881" y="66803"/>
                </a:lnTo>
                <a:lnTo>
                  <a:pt x="63881" y="63043"/>
                </a:lnTo>
                <a:close/>
                <a:moveTo>
                  <a:pt x="71648" y="63043"/>
                </a:moveTo>
                <a:lnTo>
                  <a:pt x="71648" y="66803"/>
                </a:lnTo>
                <a:lnTo>
                  <a:pt x="67857" y="66803"/>
                </a:lnTo>
                <a:lnTo>
                  <a:pt x="67857" y="63043"/>
                </a:lnTo>
                <a:close/>
                <a:moveTo>
                  <a:pt x="75623" y="63043"/>
                </a:moveTo>
                <a:lnTo>
                  <a:pt x="75623" y="66803"/>
                </a:lnTo>
                <a:lnTo>
                  <a:pt x="71832" y="66803"/>
                </a:lnTo>
                <a:lnTo>
                  <a:pt x="71832" y="63043"/>
                </a:lnTo>
                <a:close/>
                <a:moveTo>
                  <a:pt x="79598" y="63043"/>
                </a:moveTo>
                <a:lnTo>
                  <a:pt x="79598" y="66803"/>
                </a:lnTo>
                <a:lnTo>
                  <a:pt x="75807" y="66803"/>
                </a:lnTo>
                <a:lnTo>
                  <a:pt x="75807" y="63043"/>
                </a:lnTo>
                <a:close/>
                <a:moveTo>
                  <a:pt x="83573" y="63043"/>
                </a:moveTo>
                <a:lnTo>
                  <a:pt x="83573" y="66803"/>
                </a:lnTo>
                <a:lnTo>
                  <a:pt x="79782" y="66803"/>
                </a:lnTo>
                <a:lnTo>
                  <a:pt x="79782" y="63043"/>
                </a:lnTo>
                <a:close/>
                <a:moveTo>
                  <a:pt x="87549" y="63043"/>
                </a:moveTo>
                <a:lnTo>
                  <a:pt x="87549" y="66803"/>
                </a:lnTo>
                <a:lnTo>
                  <a:pt x="83757" y="66803"/>
                </a:lnTo>
                <a:lnTo>
                  <a:pt x="83757" y="63043"/>
                </a:lnTo>
                <a:close/>
                <a:moveTo>
                  <a:pt x="91524" y="63043"/>
                </a:moveTo>
                <a:lnTo>
                  <a:pt x="91524" y="66803"/>
                </a:lnTo>
                <a:lnTo>
                  <a:pt x="87733" y="66803"/>
                </a:lnTo>
                <a:lnTo>
                  <a:pt x="87733" y="63043"/>
                </a:lnTo>
                <a:close/>
                <a:moveTo>
                  <a:pt x="95499" y="63043"/>
                </a:moveTo>
                <a:lnTo>
                  <a:pt x="95499" y="66803"/>
                </a:lnTo>
                <a:lnTo>
                  <a:pt x="91708" y="66803"/>
                </a:lnTo>
                <a:lnTo>
                  <a:pt x="91708" y="63043"/>
                </a:lnTo>
                <a:close/>
                <a:moveTo>
                  <a:pt x="99474" y="63043"/>
                </a:moveTo>
                <a:lnTo>
                  <a:pt x="99474" y="66803"/>
                </a:lnTo>
                <a:lnTo>
                  <a:pt x="95684" y="66803"/>
                </a:lnTo>
                <a:lnTo>
                  <a:pt x="95684" y="63043"/>
                </a:lnTo>
                <a:close/>
                <a:moveTo>
                  <a:pt x="103449" y="63043"/>
                </a:moveTo>
                <a:lnTo>
                  <a:pt x="103449" y="66803"/>
                </a:lnTo>
                <a:lnTo>
                  <a:pt x="99659" y="66803"/>
                </a:lnTo>
                <a:lnTo>
                  <a:pt x="99659" y="63043"/>
                </a:lnTo>
                <a:close/>
                <a:moveTo>
                  <a:pt x="107424" y="63043"/>
                </a:moveTo>
                <a:lnTo>
                  <a:pt x="107424" y="66803"/>
                </a:lnTo>
                <a:lnTo>
                  <a:pt x="103634" y="66803"/>
                </a:lnTo>
                <a:lnTo>
                  <a:pt x="103634" y="63043"/>
                </a:lnTo>
                <a:close/>
                <a:moveTo>
                  <a:pt x="111400" y="63043"/>
                </a:moveTo>
                <a:lnTo>
                  <a:pt x="111400" y="66803"/>
                </a:lnTo>
                <a:lnTo>
                  <a:pt x="107609" y="66803"/>
                </a:lnTo>
                <a:lnTo>
                  <a:pt x="107609" y="63043"/>
                </a:lnTo>
                <a:close/>
                <a:moveTo>
                  <a:pt x="115376" y="63043"/>
                </a:moveTo>
                <a:lnTo>
                  <a:pt x="115376" y="66803"/>
                </a:lnTo>
                <a:lnTo>
                  <a:pt x="111585" y="66803"/>
                </a:lnTo>
                <a:lnTo>
                  <a:pt x="111585" y="63043"/>
                </a:lnTo>
                <a:close/>
                <a:moveTo>
                  <a:pt x="119351" y="63044"/>
                </a:moveTo>
                <a:lnTo>
                  <a:pt x="119351" y="66803"/>
                </a:lnTo>
                <a:lnTo>
                  <a:pt x="115560" y="66803"/>
                </a:lnTo>
                <a:lnTo>
                  <a:pt x="115560" y="63044"/>
                </a:lnTo>
                <a:close/>
                <a:moveTo>
                  <a:pt x="123326" y="63044"/>
                </a:moveTo>
                <a:lnTo>
                  <a:pt x="123326" y="66803"/>
                </a:lnTo>
                <a:lnTo>
                  <a:pt x="119535" y="66803"/>
                </a:lnTo>
                <a:lnTo>
                  <a:pt x="119535" y="63044"/>
                </a:lnTo>
                <a:close/>
                <a:moveTo>
                  <a:pt x="127301" y="63044"/>
                </a:moveTo>
                <a:lnTo>
                  <a:pt x="127301" y="66803"/>
                </a:lnTo>
                <a:lnTo>
                  <a:pt x="123510" y="66803"/>
                </a:lnTo>
                <a:lnTo>
                  <a:pt x="123510" y="63044"/>
                </a:lnTo>
                <a:close/>
                <a:moveTo>
                  <a:pt x="131277" y="63044"/>
                </a:moveTo>
                <a:lnTo>
                  <a:pt x="131277" y="66803"/>
                </a:lnTo>
                <a:lnTo>
                  <a:pt x="127485" y="66803"/>
                </a:lnTo>
                <a:lnTo>
                  <a:pt x="127485" y="63044"/>
                </a:lnTo>
                <a:close/>
                <a:moveTo>
                  <a:pt x="135252" y="63044"/>
                </a:moveTo>
                <a:lnTo>
                  <a:pt x="135252" y="66803"/>
                </a:lnTo>
                <a:lnTo>
                  <a:pt x="131461" y="66803"/>
                </a:lnTo>
                <a:lnTo>
                  <a:pt x="131461" y="63044"/>
                </a:lnTo>
                <a:close/>
                <a:moveTo>
                  <a:pt x="139227" y="63044"/>
                </a:moveTo>
                <a:lnTo>
                  <a:pt x="139227" y="66803"/>
                </a:lnTo>
                <a:lnTo>
                  <a:pt x="135436" y="66803"/>
                </a:lnTo>
                <a:lnTo>
                  <a:pt x="135436" y="63044"/>
                </a:lnTo>
                <a:close/>
                <a:moveTo>
                  <a:pt x="143202" y="63044"/>
                </a:moveTo>
                <a:lnTo>
                  <a:pt x="143202" y="66803"/>
                </a:lnTo>
                <a:lnTo>
                  <a:pt x="139411" y="66803"/>
                </a:lnTo>
                <a:lnTo>
                  <a:pt x="139411" y="63044"/>
                </a:lnTo>
                <a:close/>
                <a:moveTo>
                  <a:pt x="147177" y="63044"/>
                </a:moveTo>
                <a:lnTo>
                  <a:pt x="147177" y="66803"/>
                </a:lnTo>
                <a:lnTo>
                  <a:pt x="143387" y="66803"/>
                </a:lnTo>
                <a:lnTo>
                  <a:pt x="143387" y="63044"/>
                </a:lnTo>
                <a:close/>
                <a:moveTo>
                  <a:pt x="151224" y="63044"/>
                </a:moveTo>
                <a:lnTo>
                  <a:pt x="151224" y="66803"/>
                </a:lnTo>
                <a:lnTo>
                  <a:pt x="147362" y="66803"/>
                </a:lnTo>
                <a:lnTo>
                  <a:pt x="147362" y="63044"/>
                </a:lnTo>
                <a:close/>
                <a:moveTo>
                  <a:pt x="4068" y="66986"/>
                </a:moveTo>
                <a:lnTo>
                  <a:pt x="4068" y="70746"/>
                </a:lnTo>
                <a:lnTo>
                  <a:pt x="184" y="70746"/>
                </a:lnTo>
                <a:lnTo>
                  <a:pt x="184" y="66986"/>
                </a:lnTo>
                <a:close/>
                <a:moveTo>
                  <a:pt x="8043" y="66986"/>
                </a:moveTo>
                <a:lnTo>
                  <a:pt x="8043" y="70746"/>
                </a:lnTo>
                <a:lnTo>
                  <a:pt x="4252" y="70746"/>
                </a:lnTo>
                <a:lnTo>
                  <a:pt x="4252" y="66986"/>
                </a:lnTo>
                <a:close/>
                <a:moveTo>
                  <a:pt x="12018" y="66986"/>
                </a:moveTo>
                <a:lnTo>
                  <a:pt x="12018" y="70746"/>
                </a:lnTo>
                <a:lnTo>
                  <a:pt x="8227" y="70746"/>
                </a:lnTo>
                <a:lnTo>
                  <a:pt x="8227" y="66986"/>
                </a:lnTo>
                <a:close/>
                <a:moveTo>
                  <a:pt x="15993" y="66986"/>
                </a:moveTo>
                <a:lnTo>
                  <a:pt x="15993" y="70746"/>
                </a:lnTo>
                <a:lnTo>
                  <a:pt x="12202" y="70746"/>
                </a:lnTo>
                <a:lnTo>
                  <a:pt x="12202" y="66986"/>
                </a:lnTo>
                <a:close/>
                <a:moveTo>
                  <a:pt x="19968" y="66986"/>
                </a:moveTo>
                <a:lnTo>
                  <a:pt x="19968" y="70746"/>
                </a:lnTo>
                <a:lnTo>
                  <a:pt x="16177" y="70746"/>
                </a:lnTo>
                <a:lnTo>
                  <a:pt x="16177" y="66986"/>
                </a:lnTo>
                <a:close/>
                <a:moveTo>
                  <a:pt x="23944" y="66986"/>
                </a:moveTo>
                <a:lnTo>
                  <a:pt x="23944" y="70746"/>
                </a:lnTo>
                <a:lnTo>
                  <a:pt x="20153" y="70746"/>
                </a:lnTo>
                <a:lnTo>
                  <a:pt x="20153" y="66986"/>
                </a:lnTo>
                <a:close/>
                <a:moveTo>
                  <a:pt x="27919" y="66986"/>
                </a:moveTo>
                <a:lnTo>
                  <a:pt x="27919" y="70746"/>
                </a:lnTo>
                <a:lnTo>
                  <a:pt x="24129" y="70746"/>
                </a:lnTo>
                <a:lnTo>
                  <a:pt x="24129" y="66986"/>
                </a:lnTo>
                <a:close/>
                <a:moveTo>
                  <a:pt x="31895" y="66986"/>
                </a:moveTo>
                <a:lnTo>
                  <a:pt x="31895" y="70746"/>
                </a:lnTo>
                <a:lnTo>
                  <a:pt x="28104" y="70746"/>
                </a:lnTo>
                <a:lnTo>
                  <a:pt x="28104" y="66986"/>
                </a:lnTo>
                <a:close/>
                <a:moveTo>
                  <a:pt x="35870" y="66986"/>
                </a:moveTo>
                <a:lnTo>
                  <a:pt x="35870" y="70746"/>
                </a:lnTo>
                <a:lnTo>
                  <a:pt x="32079" y="70746"/>
                </a:lnTo>
                <a:lnTo>
                  <a:pt x="32079" y="66986"/>
                </a:lnTo>
                <a:close/>
                <a:moveTo>
                  <a:pt x="39845" y="66986"/>
                </a:moveTo>
                <a:lnTo>
                  <a:pt x="39845" y="70746"/>
                </a:lnTo>
                <a:lnTo>
                  <a:pt x="36054" y="70746"/>
                </a:lnTo>
                <a:lnTo>
                  <a:pt x="36054" y="66986"/>
                </a:lnTo>
                <a:close/>
                <a:moveTo>
                  <a:pt x="43821" y="66986"/>
                </a:moveTo>
                <a:lnTo>
                  <a:pt x="43821" y="70746"/>
                </a:lnTo>
                <a:lnTo>
                  <a:pt x="40029" y="70746"/>
                </a:lnTo>
                <a:lnTo>
                  <a:pt x="40029" y="66986"/>
                </a:lnTo>
                <a:close/>
                <a:moveTo>
                  <a:pt x="47796" y="66986"/>
                </a:moveTo>
                <a:lnTo>
                  <a:pt x="47796" y="70746"/>
                </a:lnTo>
                <a:lnTo>
                  <a:pt x="44005" y="70746"/>
                </a:lnTo>
                <a:lnTo>
                  <a:pt x="44005" y="66986"/>
                </a:lnTo>
                <a:close/>
                <a:moveTo>
                  <a:pt x="51771" y="66986"/>
                </a:moveTo>
                <a:lnTo>
                  <a:pt x="51771" y="70746"/>
                </a:lnTo>
                <a:lnTo>
                  <a:pt x="47980" y="70746"/>
                </a:lnTo>
                <a:lnTo>
                  <a:pt x="47980" y="66986"/>
                </a:lnTo>
                <a:close/>
                <a:moveTo>
                  <a:pt x="55746" y="66986"/>
                </a:moveTo>
                <a:lnTo>
                  <a:pt x="55746" y="70746"/>
                </a:lnTo>
                <a:lnTo>
                  <a:pt x="51955" y="70746"/>
                </a:lnTo>
                <a:lnTo>
                  <a:pt x="51955" y="66986"/>
                </a:lnTo>
                <a:close/>
                <a:moveTo>
                  <a:pt x="59721" y="66986"/>
                </a:moveTo>
                <a:lnTo>
                  <a:pt x="59721" y="70746"/>
                </a:lnTo>
                <a:lnTo>
                  <a:pt x="55931" y="70746"/>
                </a:lnTo>
                <a:lnTo>
                  <a:pt x="55931" y="66986"/>
                </a:lnTo>
                <a:close/>
                <a:moveTo>
                  <a:pt x="63696" y="66986"/>
                </a:moveTo>
                <a:lnTo>
                  <a:pt x="63696" y="70746"/>
                </a:lnTo>
                <a:lnTo>
                  <a:pt x="59906" y="70746"/>
                </a:lnTo>
                <a:lnTo>
                  <a:pt x="59906" y="66986"/>
                </a:lnTo>
                <a:close/>
                <a:moveTo>
                  <a:pt x="67672" y="66986"/>
                </a:moveTo>
                <a:lnTo>
                  <a:pt x="67672" y="70746"/>
                </a:lnTo>
                <a:lnTo>
                  <a:pt x="63881" y="70746"/>
                </a:lnTo>
                <a:lnTo>
                  <a:pt x="63881" y="66986"/>
                </a:lnTo>
                <a:close/>
                <a:moveTo>
                  <a:pt x="71648" y="66986"/>
                </a:moveTo>
                <a:lnTo>
                  <a:pt x="71648" y="70746"/>
                </a:lnTo>
                <a:lnTo>
                  <a:pt x="67857" y="70746"/>
                </a:lnTo>
                <a:lnTo>
                  <a:pt x="67857" y="66986"/>
                </a:lnTo>
                <a:close/>
                <a:moveTo>
                  <a:pt x="75623" y="66986"/>
                </a:moveTo>
                <a:lnTo>
                  <a:pt x="75623" y="70746"/>
                </a:lnTo>
                <a:lnTo>
                  <a:pt x="71832" y="70746"/>
                </a:lnTo>
                <a:lnTo>
                  <a:pt x="71832" y="66986"/>
                </a:lnTo>
                <a:close/>
                <a:moveTo>
                  <a:pt x="79598" y="66986"/>
                </a:moveTo>
                <a:lnTo>
                  <a:pt x="79598" y="70746"/>
                </a:lnTo>
                <a:lnTo>
                  <a:pt x="75807" y="70746"/>
                </a:lnTo>
                <a:lnTo>
                  <a:pt x="75807" y="66986"/>
                </a:lnTo>
                <a:close/>
                <a:moveTo>
                  <a:pt x="83573" y="66986"/>
                </a:moveTo>
                <a:lnTo>
                  <a:pt x="83573" y="70746"/>
                </a:lnTo>
                <a:lnTo>
                  <a:pt x="79782" y="70746"/>
                </a:lnTo>
                <a:lnTo>
                  <a:pt x="79782" y="66986"/>
                </a:lnTo>
                <a:close/>
                <a:moveTo>
                  <a:pt x="87549" y="66986"/>
                </a:moveTo>
                <a:lnTo>
                  <a:pt x="87549" y="70746"/>
                </a:lnTo>
                <a:lnTo>
                  <a:pt x="83757" y="70746"/>
                </a:lnTo>
                <a:lnTo>
                  <a:pt x="83757" y="66986"/>
                </a:lnTo>
                <a:close/>
                <a:moveTo>
                  <a:pt x="91524" y="66986"/>
                </a:moveTo>
                <a:lnTo>
                  <a:pt x="91524" y="70746"/>
                </a:lnTo>
                <a:lnTo>
                  <a:pt x="87733" y="70746"/>
                </a:lnTo>
                <a:lnTo>
                  <a:pt x="87733" y="66986"/>
                </a:lnTo>
                <a:close/>
                <a:moveTo>
                  <a:pt x="95499" y="66986"/>
                </a:moveTo>
                <a:lnTo>
                  <a:pt x="95499" y="70746"/>
                </a:lnTo>
                <a:lnTo>
                  <a:pt x="91708" y="70746"/>
                </a:lnTo>
                <a:lnTo>
                  <a:pt x="91708" y="66986"/>
                </a:lnTo>
                <a:close/>
                <a:moveTo>
                  <a:pt x="99474" y="66986"/>
                </a:moveTo>
                <a:lnTo>
                  <a:pt x="99474" y="70746"/>
                </a:lnTo>
                <a:lnTo>
                  <a:pt x="95684" y="70746"/>
                </a:lnTo>
                <a:lnTo>
                  <a:pt x="95684" y="66986"/>
                </a:lnTo>
                <a:close/>
                <a:moveTo>
                  <a:pt x="103449" y="66986"/>
                </a:moveTo>
                <a:lnTo>
                  <a:pt x="103449" y="70746"/>
                </a:lnTo>
                <a:lnTo>
                  <a:pt x="99659" y="70746"/>
                </a:lnTo>
                <a:lnTo>
                  <a:pt x="99659" y="66986"/>
                </a:lnTo>
                <a:close/>
                <a:moveTo>
                  <a:pt x="107424" y="66986"/>
                </a:moveTo>
                <a:lnTo>
                  <a:pt x="107424" y="70746"/>
                </a:lnTo>
                <a:lnTo>
                  <a:pt x="103634" y="70746"/>
                </a:lnTo>
                <a:lnTo>
                  <a:pt x="103634" y="66986"/>
                </a:lnTo>
                <a:close/>
                <a:moveTo>
                  <a:pt x="111400" y="66986"/>
                </a:moveTo>
                <a:lnTo>
                  <a:pt x="111400" y="70746"/>
                </a:lnTo>
                <a:lnTo>
                  <a:pt x="107609" y="70746"/>
                </a:lnTo>
                <a:lnTo>
                  <a:pt x="107609" y="66986"/>
                </a:lnTo>
                <a:close/>
                <a:moveTo>
                  <a:pt x="115376" y="66986"/>
                </a:moveTo>
                <a:lnTo>
                  <a:pt x="115376" y="70746"/>
                </a:lnTo>
                <a:lnTo>
                  <a:pt x="111585" y="70746"/>
                </a:lnTo>
                <a:lnTo>
                  <a:pt x="111585" y="66986"/>
                </a:lnTo>
                <a:close/>
                <a:moveTo>
                  <a:pt x="119351" y="66986"/>
                </a:moveTo>
                <a:lnTo>
                  <a:pt x="119351" y="70746"/>
                </a:lnTo>
                <a:lnTo>
                  <a:pt x="115560" y="70746"/>
                </a:lnTo>
                <a:lnTo>
                  <a:pt x="115560" y="66986"/>
                </a:lnTo>
                <a:close/>
                <a:moveTo>
                  <a:pt x="123326" y="66986"/>
                </a:moveTo>
                <a:lnTo>
                  <a:pt x="123326" y="70746"/>
                </a:lnTo>
                <a:lnTo>
                  <a:pt x="119535" y="70746"/>
                </a:lnTo>
                <a:lnTo>
                  <a:pt x="119535" y="66986"/>
                </a:lnTo>
                <a:close/>
                <a:moveTo>
                  <a:pt x="127301" y="66986"/>
                </a:moveTo>
                <a:lnTo>
                  <a:pt x="127301" y="70746"/>
                </a:lnTo>
                <a:lnTo>
                  <a:pt x="123510" y="70746"/>
                </a:lnTo>
                <a:lnTo>
                  <a:pt x="123510" y="66986"/>
                </a:lnTo>
                <a:close/>
                <a:moveTo>
                  <a:pt x="131277" y="66986"/>
                </a:moveTo>
                <a:lnTo>
                  <a:pt x="131277" y="70746"/>
                </a:lnTo>
                <a:lnTo>
                  <a:pt x="127485" y="70746"/>
                </a:lnTo>
                <a:lnTo>
                  <a:pt x="127485" y="66986"/>
                </a:lnTo>
                <a:close/>
                <a:moveTo>
                  <a:pt x="135252" y="66986"/>
                </a:moveTo>
                <a:lnTo>
                  <a:pt x="135252" y="70746"/>
                </a:lnTo>
                <a:lnTo>
                  <a:pt x="131461" y="70746"/>
                </a:lnTo>
                <a:lnTo>
                  <a:pt x="131461" y="66986"/>
                </a:lnTo>
                <a:close/>
                <a:moveTo>
                  <a:pt x="139227" y="66986"/>
                </a:moveTo>
                <a:lnTo>
                  <a:pt x="139227" y="70746"/>
                </a:lnTo>
                <a:lnTo>
                  <a:pt x="135436" y="70746"/>
                </a:lnTo>
                <a:lnTo>
                  <a:pt x="135436" y="66986"/>
                </a:lnTo>
                <a:close/>
                <a:moveTo>
                  <a:pt x="143202" y="66986"/>
                </a:moveTo>
                <a:lnTo>
                  <a:pt x="143202" y="70746"/>
                </a:lnTo>
                <a:lnTo>
                  <a:pt x="139411" y="70746"/>
                </a:lnTo>
                <a:lnTo>
                  <a:pt x="139411" y="66986"/>
                </a:lnTo>
                <a:close/>
                <a:moveTo>
                  <a:pt x="147177" y="66986"/>
                </a:moveTo>
                <a:lnTo>
                  <a:pt x="147177" y="70746"/>
                </a:lnTo>
                <a:lnTo>
                  <a:pt x="143387" y="70746"/>
                </a:lnTo>
                <a:lnTo>
                  <a:pt x="143387" y="66986"/>
                </a:lnTo>
                <a:close/>
                <a:moveTo>
                  <a:pt x="151224" y="66986"/>
                </a:moveTo>
                <a:lnTo>
                  <a:pt x="151224" y="70746"/>
                </a:lnTo>
                <a:lnTo>
                  <a:pt x="147362" y="70746"/>
                </a:lnTo>
                <a:lnTo>
                  <a:pt x="147362" y="66986"/>
                </a:lnTo>
                <a:close/>
                <a:moveTo>
                  <a:pt x="4068" y="70929"/>
                </a:moveTo>
                <a:lnTo>
                  <a:pt x="4068" y="74689"/>
                </a:lnTo>
                <a:lnTo>
                  <a:pt x="184" y="74689"/>
                </a:lnTo>
                <a:lnTo>
                  <a:pt x="184" y="70929"/>
                </a:lnTo>
                <a:close/>
                <a:moveTo>
                  <a:pt x="8043" y="70929"/>
                </a:moveTo>
                <a:lnTo>
                  <a:pt x="8043" y="74689"/>
                </a:lnTo>
                <a:lnTo>
                  <a:pt x="4252" y="74689"/>
                </a:lnTo>
                <a:lnTo>
                  <a:pt x="4252" y="70929"/>
                </a:lnTo>
                <a:close/>
                <a:moveTo>
                  <a:pt x="12018" y="70929"/>
                </a:moveTo>
                <a:lnTo>
                  <a:pt x="12018" y="74689"/>
                </a:lnTo>
                <a:lnTo>
                  <a:pt x="8227" y="74689"/>
                </a:lnTo>
                <a:lnTo>
                  <a:pt x="8227" y="70929"/>
                </a:lnTo>
                <a:close/>
                <a:moveTo>
                  <a:pt x="15993" y="70929"/>
                </a:moveTo>
                <a:lnTo>
                  <a:pt x="15993" y="74689"/>
                </a:lnTo>
                <a:lnTo>
                  <a:pt x="12202" y="74689"/>
                </a:lnTo>
                <a:lnTo>
                  <a:pt x="12202" y="70929"/>
                </a:lnTo>
                <a:close/>
                <a:moveTo>
                  <a:pt x="19968" y="70929"/>
                </a:moveTo>
                <a:lnTo>
                  <a:pt x="19968" y="74689"/>
                </a:lnTo>
                <a:lnTo>
                  <a:pt x="16177" y="74689"/>
                </a:lnTo>
                <a:lnTo>
                  <a:pt x="16177" y="70929"/>
                </a:lnTo>
                <a:close/>
                <a:moveTo>
                  <a:pt x="23944" y="70929"/>
                </a:moveTo>
                <a:lnTo>
                  <a:pt x="23944" y="74689"/>
                </a:lnTo>
                <a:lnTo>
                  <a:pt x="20153" y="74689"/>
                </a:lnTo>
                <a:lnTo>
                  <a:pt x="20153" y="70929"/>
                </a:lnTo>
                <a:close/>
                <a:moveTo>
                  <a:pt x="27919" y="70929"/>
                </a:moveTo>
                <a:lnTo>
                  <a:pt x="27919" y="74689"/>
                </a:lnTo>
                <a:lnTo>
                  <a:pt x="24129" y="74689"/>
                </a:lnTo>
                <a:lnTo>
                  <a:pt x="24129" y="70929"/>
                </a:lnTo>
                <a:close/>
                <a:moveTo>
                  <a:pt x="31895" y="70929"/>
                </a:moveTo>
                <a:lnTo>
                  <a:pt x="31895" y="74689"/>
                </a:lnTo>
                <a:lnTo>
                  <a:pt x="28104" y="74689"/>
                </a:lnTo>
                <a:lnTo>
                  <a:pt x="28104" y="70929"/>
                </a:lnTo>
                <a:close/>
                <a:moveTo>
                  <a:pt x="35870" y="70929"/>
                </a:moveTo>
                <a:lnTo>
                  <a:pt x="35870" y="74689"/>
                </a:lnTo>
                <a:lnTo>
                  <a:pt x="32079" y="74689"/>
                </a:lnTo>
                <a:lnTo>
                  <a:pt x="32079" y="70929"/>
                </a:lnTo>
                <a:close/>
                <a:moveTo>
                  <a:pt x="39845" y="70929"/>
                </a:moveTo>
                <a:lnTo>
                  <a:pt x="39845" y="74689"/>
                </a:lnTo>
                <a:lnTo>
                  <a:pt x="36054" y="74689"/>
                </a:lnTo>
                <a:lnTo>
                  <a:pt x="36054" y="70929"/>
                </a:lnTo>
                <a:close/>
                <a:moveTo>
                  <a:pt x="43821" y="70929"/>
                </a:moveTo>
                <a:lnTo>
                  <a:pt x="43821" y="74689"/>
                </a:lnTo>
                <a:lnTo>
                  <a:pt x="40029" y="74689"/>
                </a:lnTo>
                <a:lnTo>
                  <a:pt x="40029" y="70929"/>
                </a:lnTo>
                <a:close/>
                <a:moveTo>
                  <a:pt x="47796" y="70929"/>
                </a:moveTo>
                <a:lnTo>
                  <a:pt x="47796" y="74689"/>
                </a:lnTo>
                <a:lnTo>
                  <a:pt x="44005" y="74689"/>
                </a:lnTo>
                <a:lnTo>
                  <a:pt x="44005" y="70929"/>
                </a:lnTo>
                <a:close/>
                <a:moveTo>
                  <a:pt x="51771" y="70929"/>
                </a:moveTo>
                <a:lnTo>
                  <a:pt x="51771" y="74689"/>
                </a:lnTo>
                <a:lnTo>
                  <a:pt x="47980" y="74689"/>
                </a:lnTo>
                <a:lnTo>
                  <a:pt x="47980" y="70929"/>
                </a:lnTo>
                <a:close/>
                <a:moveTo>
                  <a:pt x="55746" y="70929"/>
                </a:moveTo>
                <a:lnTo>
                  <a:pt x="55746" y="74689"/>
                </a:lnTo>
                <a:lnTo>
                  <a:pt x="51955" y="74689"/>
                </a:lnTo>
                <a:lnTo>
                  <a:pt x="51955" y="70929"/>
                </a:lnTo>
                <a:close/>
                <a:moveTo>
                  <a:pt x="59721" y="70929"/>
                </a:moveTo>
                <a:lnTo>
                  <a:pt x="59721" y="74689"/>
                </a:lnTo>
                <a:lnTo>
                  <a:pt x="55931" y="74689"/>
                </a:lnTo>
                <a:lnTo>
                  <a:pt x="55931" y="70929"/>
                </a:lnTo>
                <a:close/>
                <a:moveTo>
                  <a:pt x="63696" y="70929"/>
                </a:moveTo>
                <a:lnTo>
                  <a:pt x="63696" y="74689"/>
                </a:lnTo>
                <a:lnTo>
                  <a:pt x="59906" y="74689"/>
                </a:lnTo>
                <a:lnTo>
                  <a:pt x="59906" y="70929"/>
                </a:lnTo>
                <a:close/>
                <a:moveTo>
                  <a:pt x="67672" y="70929"/>
                </a:moveTo>
                <a:lnTo>
                  <a:pt x="67672" y="74689"/>
                </a:lnTo>
                <a:lnTo>
                  <a:pt x="63881" y="74689"/>
                </a:lnTo>
                <a:lnTo>
                  <a:pt x="63881" y="70929"/>
                </a:lnTo>
                <a:close/>
                <a:moveTo>
                  <a:pt x="71648" y="70929"/>
                </a:moveTo>
                <a:lnTo>
                  <a:pt x="71648" y="74689"/>
                </a:lnTo>
                <a:lnTo>
                  <a:pt x="67857" y="74689"/>
                </a:lnTo>
                <a:lnTo>
                  <a:pt x="67857" y="70929"/>
                </a:lnTo>
                <a:close/>
                <a:moveTo>
                  <a:pt x="75623" y="70929"/>
                </a:moveTo>
                <a:lnTo>
                  <a:pt x="75623" y="74689"/>
                </a:lnTo>
                <a:lnTo>
                  <a:pt x="71832" y="74689"/>
                </a:lnTo>
                <a:lnTo>
                  <a:pt x="71832" y="70929"/>
                </a:lnTo>
                <a:close/>
                <a:moveTo>
                  <a:pt x="79598" y="70929"/>
                </a:moveTo>
                <a:lnTo>
                  <a:pt x="79598" y="74689"/>
                </a:lnTo>
                <a:lnTo>
                  <a:pt x="75807" y="74689"/>
                </a:lnTo>
                <a:lnTo>
                  <a:pt x="75807" y="70929"/>
                </a:lnTo>
                <a:close/>
                <a:moveTo>
                  <a:pt x="83573" y="70929"/>
                </a:moveTo>
                <a:lnTo>
                  <a:pt x="83573" y="74689"/>
                </a:lnTo>
                <a:lnTo>
                  <a:pt x="79782" y="74689"/>
                </a:lnTo>
                <a:lnTo>
                  <a:pt x="79782" y="70929"/>
                </a:lnTo>
                <a:close/>
                <a:moveTo>
                  <a:pt x="87549" y="70929"/>
                </a:moveTo>
                <a:lnTo>
                  <a:pt x="87549" y="74689"/>
                </a:lnTo>
                <a:lnTo>
                  <a:pt x="83757" y="74689"/>
                </a:lnTo>
                <a:lnTo>
                  <a:pt x="83757" y="70929"/>
                </a:lnTo>
                <a:close/>
                <a:moveTo>
                  <a:pt x="91524" y="70929"/>
                </a:moveTo>
                <a:lnTo>
                  <a:pt x="91524" y="74689"/>
                </a:lnTo>
                <a:lnTo>
                  <a:pt x="87733" y="74689"/>
                </a:lnTo>
                <a:lnTo>
                  <a:pt x="87733" y="70929"/>
                </a:lnTo>
                <a:close/>
                <a:moveTo>
                  <a:pt x="95499" y="70929"/>
                </a:moveTo>
                <a:lnTo>
                  <a:pt x="95499" y="74689"/>
                </a:lnTo>
                <a:lnTo>
                  <a:pt x="91708" y="74689"/>
                </a:lnTo>
                <a:lnTo>
                  <a:pt x="91708" y="70929"/>
                </a:lnTo>
                <a:close/>
                <a:moveTo>
                  <a:pt x="99474" y="70929"/>
                </a:moveTo>
                <a:lnTo>
                  <a:pt x="99474" y="74689"/>
                </a:lnTo>
                <a:lnTo>
                  <a:pt x="95684" y="74689"/>
                </a:lnTo>
                <a:lnTo>
                  <a:pt x="95684" y="70929"/>
                </a:lnTo>
                <a:close/>
                <a:moveTo>
                  <a:pt x="103449" y="70929"/>
                </a:moveTo>
                <a:lnTo>
                  <a:pt x="103449" y="74689"/>
                </a:lnTo>
                <a:lnTo>
                  <a:pt x="99659" y="74689"/>
                </a:lnTo>
                <a:lnTo>
                  <a:pt x="99659" y="70929"/>
                </a:lnTo>
                <a:close/>
                <a:moveTo>
                  <a:pt x="107424" y="70929"/>
                </a:moveTo>
                <a:lnTo>
                  <a:pt x="107424" y="74689"/>
                </a:lnTo>
                <a:lnTo>
                  <a:pt x="103634" y="74689"/>
                </a:lnTo>
                <a:lnTo>
                  <a:pt x="103634" y="70929"/>
                </a:lnTo>
                <a:close/>
                <a:moveTo>
                  <a:pt x="111400" y="70929"/>
                </a:moveTo>
                <a:lnTo>
                  <a:pt x="111400" y="74689"/>
                </a:lnTo>
                <a:lnTo>
                  <a:pt x="107609" y="74689"/>
                </a:lnTo>
                <a:lnTo>
                  <a:pt x="107609" y="70929"/>
                </a:lnTo>
                <a:close/>
                <a:moveTo>
                  <a:pt x="115376" y="70929"/>
                </a:moveTo>
                <a:lnTo>
                  <a:pt x="115376" y="74689"/>
                </a:lnTo>
                <a:lnTo>
                  <a:pt x="111585" y="74689"/>
                </a:lnTo>
                <a:lnTo>
                  <a:pt x="111585" y="70929"/>
                </a:lnTo>
                <a:close/>
                <a:moveTo>
                  <a:pt x="119351" y="70929"/>
                </a:moveTo>
                <a:lnTo>
                  <a:pt x="119351" y="74689"/>
                </a:lnTo>
                <a:lnTo>
                  <a:pt x="115560" y="74689"/>
                </a:lnTo>
                <a:lnTo>
                  <a:pt x="115560" y="70929"/>
                </a:lnTo>
                <a:close/>
                <a:moveTo>
                  <a:pt x="123326" y="70929"/>
                </a:moveTo>
                <a:lnTo>
                  <a:pt x="123326" y="74689"/>
                </a:lnTo>
                <a:lnTo>
                  <a:pt x="119535" y="74689"/>
                </a:lnTo>
                <a:lnTo>
                  <a:pt x="119535" y="70929"/>
                </a:lnTo>
                <a:close/>
                <a:moveTo>
                  <a:pt x="127301" y="70929"/>
                </a:moveTo>
                <a:lnTo>
                  <a:pt x="127301" y="74689"/>
                </a:lnTo>
                <a:lnTo>
                  <a:pt x="123510" y="74689"/>
                </a:lnTo>
                <a:lnTo>
                  <a:pt x="123510" y="70929"/>
                </a:lnTo>
                <a:close/>
                <a:moveTo>
                  <a:pt x="131277" y="70929"/>
                </a:moveTo>
                <a:lnTo>
                  <a:pt x="131277" y="74689"/>
                </a:lnTo>
                <a:lnTo>
                  <a:pt x="127485" y="74689"/>
                </a:lnTo>
                <a:lnTo>
                  <a:pt x="127485" y="70929"/>
                </a:lnTo>
                <a:close/>
                <a:moveTo>
                  <a:pt x="135252" y="70929"/>
                </a:moveTo>
                <a:lnTo>
                  <a:pt x="135252" y="74689"/>
                </a:lnTo>
                <a:lnTo>
                  <a:pt x="131461" y="74689"/>
                </a:lnTo>
                <a:lnTo>
                  <a:pt x="131461" y="70929"/>
                </a:lnTo>
                <a:close/>
                <a:moveTo>
                  <a:pt x="139227" y="70929"/>
                </a:moveTo>
                <a:lnTo>
                  <a:pt x="139227" y="74689"/>
                </a:lnTo>
                <a:lnTo>
                  <a:pt x="135436" y="74689"/>
                </a:lnTo>
                <a:lnTo>
                  <a:pt x="135436" y="70929"/>
                </a:lnTo>
                <a:close/>
                <a:moveTo>
                  <a:pt x="143202" y="70929"/>
                </a:moveTo>
                <a:lnTo>
                  <a:pt x="143202" y="74689"/>
                </a:lnTo>
                <a:lnTo>
                  <a:pt x="139411" y="74689"/>
                </a:lnTo>
                <a:lnTo>
                  <a:pt x="139411" y="70929"/>
                </a:lnTo>
                <a:close/>
                <a:moveTo>
                  <a:pt x="147177" y="70929"/>
                </a:moveTo>
                <a:lnTo>
                  <a:pt x="147177" y="74689"/>
                </a:lnTo>
                <a:lnTo>
                  <a:pt x="143387" y="74689"/>
                </a:lnTo>
                <a:lnTo>
                  <a:pt x="143387" y="70929"/>
                </a:lnTo>
                <a:close/>
                <a:moveTo>
                  <a:pt x="151224" y="70929"/>
                </a:moveTo>
                <a:lnTo>
                  <a:pt x="151224" y="74689"/>
                </a:lnTo>
                <a:lnTo>
                  <a:pt x="147362" y="74689"/>
                </a:lnTo>
                <a:lnTo>
                  <a:pt x="147362" y="70929"/>
                </a:lnTo>
                <a:close/>
                <a:moveTo>
                  <a:pt x="4068" y="74872"/>
                </a:moveTo>
                <a:lnTo>
                  <a:pt x="4068" y="78632"/>
                </a:lnTo>
                <a:lnTo>
                  <a:pt x="184" y="78632"/>
                </a:lnTo>
                <a:lnTo>
                  <a:pt x="184" y="74872"/>
                </a:lnTo>
                <a:close/>
                <a:moveTo>
                  <a:pt x="8043" y="74872"/>
                </a:moveTo>
                <a:lnTo>
                  <a:pt x="8043" y="78632"/>
                </a:lnTo>
                <a:lnTo>
                  <a:pt x="4252" y="78632"/>
                </a:lnTo>
                <a:lnTo>
                  <a:pt x="4252" y="74872"/>
                </a:lnTo>
                <a:close/>
                <a:moveTo>
                  <a:pt x="12018" y="74872"/>
                </a:moveTo>
                <a:lnTo>
                  <a:pt x="12018" y="78632"/>
                </a:lnTo>
                <a:lnTo>
                  <a:pt x="8227" y="78632"/>
                </a:lnTo>
                <a:lnTo>
                  <a:pt x="8227" y="74872"/>
                </a:lnTo>
                <a:close/>
                <a:moveTo>
                  <a:pt x="15993" y="74872"/>
                </a:moveTo>
                <a:lnTo>
                  <a:pt x="15993" y="78632"/>
                </a:lnTo>
                <a:lnTo>
                  <a:pt x="12202" y="78632"/>
                </a:lnTo>
                <a:lnTo>
                  <a:pt x="12202" y="74872"/>
                </a:lnTo>
                <a:close/>
                <a:moveTo>
                  <a:pt x="19968" y="74872"/>
                </a:moveTo>
                <a:lnTo>
                  <a:pt x="19968" y="78632"/>
                </a:lnTo>
                <a:lnTo>
                  <a:pt x="16177" y="78632"/>
                </a:lnTo>
                <a:lnTo>
                  <a:pt x="16177" y="74872"/>
                </a:lnTo>
                <a:close/>
                <a:moveTo>
                  <a:pt x="23944" y="74872"/>
                </a:moveTo>
                <a:lnTo>
                  <a:pt x="23944" y="78632"/>
                </a:lnTo>
                <a:lnTo>
                  <a:pt x="20153" y="78632"/>
                </a:lnTo>
                <a:lnTo>
                  <a:pt x="20153" y="74872"/>
                </a:lnTo>
                <a:close/>
                <a:moveTo>
                  <a:pt x="27919" y="74872"/>
                </a:moveTo>
                <a:lnTo>
                  <a:pt x="27919" y="78632"/>
                </a:lnTo>
                <a:lnTo>
                  <a:pt x="24129" y="78632"/>
                </a:lnTo>
                <a:lnTo>
                  <a:pt x="24129" y="74872"/>
                </a:lnTo>
                <a:close/>
                <a:moveTo>
                  <a:pt x="31895" y="74872"/>
                </a:moveTo>
                <a:lnTo>
                  <a:pt x="31895" y="78632"/>
                </a:lnTo>
                <a:lnTo>
                  <a:pt x="28104" y="78632"/>
                </a:lnTo>
                <a:lnTo>
                  <a:pt x="28104" y="74872"/>
                </a:lnTo>
                <a:close/>
                <a:moveTo>
                  <a:pt x="35870" y="74872"/>
                </a:moveTo>
                <a:lnTo>
                  <a:pt x="35870" y="78632"/>
                </a:lnTo>
                <a:lnTo>
                  <a:pt x="32079" y="78632"/>
                </a:lnTo>
                <a:lnTo>
                  <a:pt x="32079" y="74872"/>
                </a:lnTo>
                <a:close/>
                <a:moveTo>
                  <a:pt x="39845" y="74872"/>
                </a:moveTo>
                <a:lnTo>
                  <a:pt x="39845" y="78632"/>
                </a:lnTo>
                <a:lnTo>
                  <a:pt x="36054" y="78632"/>
                </a:lnTo>
                <a:lnTo>
                  <a:pt x="36054" y="74872"/>
                </a:lnTo>
                <a:close/>
                <a:moveTo>
                  <a:pt x="43821" y="74872"/>
                </a:moveTo>
                <a:lnTo>
                  <a:pt x="43821" y="78632"/>
                </a:lnTo>
                <a:lnTo>
                  <a:pt x="40029" y="78632"/>
                </a:lnTo>
                <a:lnTo>
                  <a:pt x="40029" y="74872"/>
                </a:lnTo>
                <a:close/>
                <a:moveTo>
                  <a:pt x="47796" y="74872"/>
                </a:moveTo>
                <a:lnTo>
                  <a:pt x="47796" y="78632"/>
                </a:lnTo>
                <a:lnTo>
                  <a:pt x="44005" y="78632"/>
                </a:lnTo>
                <a:lnTo>
                  <a:pt x="44005" y="74872"/>
                </a:lnTo>
                <a:close/>
                <a:moveTo>
                  <a:pt x="51771" y="74872"/>
                </a:moveTo>
                <a:lnTo>
                  <a:pt x="51771" y="78632"/>
                </a:lnTo>
                <a:lnTo>
                  <a:pt x="47980" y="78632"/>
                </a:lnTo>
                <a:lnTo>
                  <a:pt x="47980" y="74872"/>
                </a:lnTo>
                <a:close/>
                <a:moveTo>
                  <a:pt x="55746" y="74872"/>
                </a:moveTo>
                <a:lnTo>
                  <a:pt x="55746" y="78632"/>
                </a:lnTo>
                <a:lnTo>
                  <a:pt x="51955" y="78632"/>
                </a:lnTo>
                <a:lnTo>
                  <a:pt x="51955" y="74872"/>
                </a:lnTo>
                <a:close/>
                <a:moveTo>
                  <a:pt x="59721" y="74872"/>
                </a:moveTo>
                <a:lnTo>
                  <a:pt x="59721" y="78632"/>
                </a:lnTo>
                <a:lnTo>
                  <a:pt x="55931" y="78632"/>
                </a:lnTo>
                <a:lnTo>
                  <a:pt x="55931" y="74872"/>
                </a:lnTo>
                <a:close/>
                <a:moveTo>
                  <a:pt x="63696" y="74872"/>
                </a:moveTo>
                <a:lnTo>
                  <a:pt x="63696" y="78632"/>
                </a:lnTo>
                <a:lnTo>
                  <a:pt x="59906" y="78632"/>
                </a:lnTo>
                <a:lnTo>
                  <a:pt x="59906" y="74872"/>
                </a:lnTo>
                <a:close/>
                <a:moveTo>
                  <a:pt x="67672" y="74872"/>
                </a:moveTo>
                <a:lnTo>
                  <a:pt x="67672" y="78632"/>
                </a:lnTo>
                <a:lnTo>
                  <a:pt x="63881" y="78632"/>
                </a:lnTo>
                <a:lnTo>
                  <a:pt x="63881" y="74872"/>
                </a:lnTo>
                <a:close/>
                <a:moveTo>
                  <a:pt x="71648" y="74872"/>
                </a:moveTo>
                <a:lnTo>
                  <a:pt x="71648" y="78632"/>
                </a:lnTo>
                <a:lnTo>
                  <a:pt x="67857" y="78632"/>
                </a:lnTo>
                <a:lnTo>
                  <a:pt x="67857" y="74872"/>
                </a:lnTo>
                <a:close/>
                <a:moveTo>
                  <a:pt x="75623" y="74872"/>
                </a:moveTo>
                <a:lnTo>
                  <a:pt x="75623" y="78632"/>
                </a:lnTo>
                <a:lnTo>
                  <a:pt x="71832" y="78632"/>
                </a:lnTo>
                <a:lnTo>
                  <a:pt x="71832" y="74872"/>
                </a:lnTo>
                <a:close/>
                <a:moveTo>
                  <a:pt x="79598" y="74872"/>
                </a:moveTo>
                <a:lnTo>
                  <a:pt x="79598" y="78632"/>
                </a:lnTo>
                <a:lnTo>
                  <a:pt x="75807" y="78632"/>
                </a:lnTo>
                <a:lnTo>
                  <a:pt x="75807" y="74872"/>
                </a:lnTo>
                <a:close/>
                <a:moveTo>
                  <a:pt x="83573" y="74872"/>
                </a:moveTo>
                <a:lnTo>
                  <a:pt x="83573" y="78632"/>
                </a:lnTo>
                <a:lnTo>
                  <a:pt x="79782" y="78632"/>
                </a:lnTo>
                <a:lnTo>
                  <a:pt x="79782" y="74872"/>
                </a:lnTo>
                <a:close/>
                <a:moveTo>
                  <a:pt x="87549" y="74872"/>
                </a:moveTo>
                <a:lnTo>
                  <a:pt x="87549" y="78632"/>
                </a:lnTo>
                <a:lnTo>
                  <a:pt x="83757" y="78632"/>
                </a:lnTo>
                <a:lnTo>
                  <a:pt x="83757" y="74872"/>
                </a:lnTo>
                <a:close/>
                <a:moveTo>
                  <a:pt x="91524" y="74872"/>
                </a:moveTo>
                <a:lnTo>
                  <a:pt x="91524" y="78632"/>
                </a:lnTo>
                <a:lnTo>
                  <a:pt x="87733" y="78632"/>
                </a:lnTo>
                <a:lnTo>
                  <a:pt x="87733" y="74872"/>
                </a:lnTo>
                <a:close/>
                <a:moveTo>
                  <a:pt x="95499" y="74872"/>
                </a:moveTo>
                <a:lnTo>
                  <a:pt x="95499" y="78632"/>
                </a:lnTo>
                <a:lnTo>
                  <a:pt x="91708" y="78632"/>
                </a:lnTo>
                <a:lnTo>
                  <a:pt x="91708" y="74872"/>
                </a:lnTo>
                <a:close/>
                <a:moveTo>
                  <a:pt x="99474" y="74872"/>
                </a:moveTo>
                <a:lnTo>
                  <a:pt x="99474" y="78632"/>
                </a:lnTo>
                <a:lnTo>
                  <a:pt x="95684" y="78632"/>
                </a:lnTo>
                <a:lnTo>
                  <a:pt x="95684" y="74872"/>
                </a:lnTo>
                <a:close/>
                <a:moveTo>
                  <a:pt x="103449" y="74872"/>
                </a:moveTo>
                <a:lnTo>
                  <a:pt x="103449" y="78632"/>
                </a:lnTo>
                <a:lnTo>
                  <a:pt x="99659" y="78632"/>
                </a:lnTo>
                <a:lnTo>
                  <a:pt x="99659" y="74872"/>
                </a:lnTo>
                <a:close/>
                <a:moveTo>
                  <a:pt x="107424" y="74872"/>
                </a:moveTo>
                <a:lnTo>
                  <a:pt x="107424" y="78632"/>
                </a:lnTo>
                <a:lnTo>
                  <a:pt x="103634" y="78632"/>
                </a:lnTo>
                <a:lnTo>
                  <a:pt x="103634" y="74872"/>
                </a:lnTo>
                <a:close/>
                <a:moveTo>
                  <a:pt x="111400" y="74872"/>
                </a:moveTo>
                <a:lnTo>
                  <a:pt x="111400" y="78632"/>
                </a:lnTo>
                <a:lnTo>
                  <a:pt x="107609" y="78632"/>
                </a:lnTo>
                <a:lnTo>
                  <a:pt x="107609" y="74872"/>
                </a:lnTo>
                <a:close/>
                <a:moveTo>
                  <a:pt x="115376" y="74872"/>
                </a:moveTo>
                <a:lnTo>
                  <a:pt x="115376" y="78632"/>
                </a:lnTo>
                <a:lnTo>
                  <a:pt x="111585" y="78632"/>
                </a:lnTo>
                <a:lnTo>
                  <a:pt x="111585" y="74872"/>
                </a:lnTo>
                <a:close/>
                <a:moveTo>
                  <a:pt x="119351" y="74872"/>
                </a:moveTo>
                <a:lnTo>
                  <a:pt x="119351" y="78632"/>
                </a:lnTo>
                <a:lnTo>
                  <a:pt x="115560" y="78632"/>
                </a:lnTo>
                <a:lnTo>
                  <a:pt x="115560" y="74872"/>
                </a:lnTo>
                <a:close/>
                <a:moveTo>
                  <a:pt x="123326" y="74872"/>
                </a:moveTo>
                <a:lnTo>
                  <a:pt x="123326" y="78632"/>
                </a:lnTo>
                <a:lnTo>
                  <a:pt x="119535" y="78632"/>
                </a:lnTo>
                <a:lnTo>
                  <a:pt x="119535" y="74872"/>
                </a:lnTo>
                <a:close/>
                <a:moveTo>
                  <a:pt x="127301" y="74872"/>
                </a:moveTo>
                <a:lnTo>
                  <a:pt x="127301" y="78632"/>
                </a:lnTo>
                <a:lnTo>
                  <a:pt x="123510" y="78632"/>
                </a:lnTo>
                <a:lnTo>
                  <a:pt x="123510" y="74872"/>
                </a:lnTo>
                <a:close/>
                <a:moveTo>
                  <a:pt x="131277" y="74872"/>
                </a:moveTo>
                <a:lnTo>
                  <a:pt x="131277" y="78632"/>
                </a:lnTo>
                <a:lnTo>
                  <a:pt x="127485" y="78632"/>
                </a:lnTo>
                <a:lnTo>
                  <a:pt x="127485" y="74872"/>
                </a:lnTo>
                <a:close/>
                <a:moveTo>
                  <a:pt x="135252" y="74872"/>
                </a:moveTo>
                <a:lnTo>
                  <a:pt x="135252" y="78632"/>
                </a:lnTo>
                <a:lnTo>
                  <a:pt x="131461" y="78632"/>
                </a:lnTo>
                <a:lnTo>
                  <a:pt x="131461" y="74872"/>
                </a:lnTo>
                <a:close/>
                <a:moveTo>
                  <a:pt x="139227" y="74872"/>
                </a:moveTo>
                <a:lnTo>
                  <a:pt x="139227" y="78632"/>
                </a:lnTo>
                <a:lnTo>
                  <a:pt x="135436" y="78632"/>
                </a:lnTo>
                <a:lnTo>
                  <a:pt x="135436" y="74872"/>
                </a:lnTo>
                <a:close/>
                <a:moveTo>
                  <a:pt x="143202" y="74872"/>
                </a:moveTo>
                <a:lnTo>
                  <a:pt x="143202" y="78632"/>
                </a:lnTo>
                <a:lnTo>
                  <a:pt x="139411" y="78632"/>
                </a:lnTo>
                <a:lnTo>
                  <a:pt x="139411" y="74872"/>
                </a:lnTo>
                <a:close/>
                <a:moveTo>
                  <a:pt x="147177" y="74872"/>
                </a:moveTo>
                <a:lnTo>
                  <a:pt x="147177" y="78632"/>
                </a:lnTo>
                <a:lnTo>
                  <a:pt x="143387" y="78632"/>
                </a:lnTo>
                <a:lnTo>
                  <a:pt x="143387" y="74872"/>
                </a:lnTo>
                <a:close/>
                <a:moveTo>
                  <a:pt x="151224" y="74872"/>
                </a:moveTo>
                <a:lnTo>
                  <a:pt x="151224" y="78632"/>
                </a:lnTo>
                <a:lnTo>
                  <a:pt x="147362" y="78632"/>
                </a:lnTo>
                <a:lnTo>
                  <a:pt x="147362" y="74872"/>
                </a:lnTo>
                <a:close/>
                <a:moveTo>
                  <a:pt x="4068" y="78815"/>
                </a:moveTo>
                <a:lnTo>
                  <a:pt x="4068" y="82574"/>
                </a:lnTo>
                <a:lnTo>
                  <a:pt x="184" y="82574"/>
                </a:lnTo>
                <a:lnTo>
                  <a:pt x="184" y="78815"/>
                </a:lnTo>
                <a:close/>
                <a:moveTo>
                  <a:pt x="8043" y="78815"/>
                </a:moveTo>
                <a:lnTo>
                  <a:pt x="8043" y="82574"/>
                </a:lnTo>
                <a:lnTo>
                  <a:pt x="4252" y="82574"/>
                </a:lnTo>
                <a:lnTo>
                  <a:pt x="4252" y="78815"/>
                </a:lnTo>
                <a:close/>
                <a:moveTo>
                  <a:pt x="12018" y="78815"/>
                </a:moveTo>
                <a:lnTo>
                  <a:pt x="12018" y="82574"/>
                </a:lnTo>
                <a:lnTo>
                  <a:pt x="8227" y="82574"/>
                </a:lnTo>
                <a:lnTo>
                  <a:pt x="8227" y="78815"/>
                </a:lnTo>
                <a:close/>
                <a:moveTo>
                  <a:pt x="15993" y="78815"/>
                </a:moveTo>
                <a:lnTo>
                  <a:pt x="15993" y="82574"/>
                </a:lnTo>
                <a:lnTo>
                  <a:pt x="12202" y="82574"/>
                </a:lnTo>
                <a:lnTo>
                  <a:pt x="12202" y="78815"/>
                </a:lnTo>
                <a:close/>
                <a:moveTo>
                  <a:pt x="19968" y="78815"/>
                </a:moveTo>
                <a:lnTo>
                  <a:pt x="19968" y="82574"/>
                </a:lnTo>
                <a:lnTo>
                  <a:pt x="16177" y="82574"/>
                </a:lnTo>
                <a:lnTo>
                  <a:pt x="16177" y="78815"/>
                </a:lnTo>
                <a:close/>
                <a:moveTo>
                  <a:pt x="23944" y="78815"/>
                </a:moveTo>
                <a:lnTo>
                  <a:pt x="23944" y="82574"/>
                </a:lnTo>
                <a:lnTo>
                  <a:pt x="20152" y="82574"/>
                </a:lnTo>
                <a:lnTo>
                  <a:pt x="20152" y="78815"/>
                </a:lnTo>
                <a:close/>
                <a:moveTo>
                  <a:pt x="27919" y="78815"/>
                </a:moveTo>
                <a:lnTo>
                  <a:pt x="27919" y="82574"/>
                </a:lnTo>
                <a:lnTo>
                  <a:pt x="24129" y="82574"/>
                </a:lnTo>
                <a:lnTo>
                  <a:pt x="24129" y="78815"/>
                </a:lnTo>
                <a:close/>
                <a:moveTo>
                  <a:pt x="31895" y="78815"/>
                </a:moveTo>
                <a:lnTo>
                  <a:pt x="31895" y="82574"/>
                </a:lnTo>
                <a:lnTo>
                  <a:pt x="28104" y="82574"/>
                </a:lnTo>
                <a:lnTo>
                  <a:pt x="28104" y="78815"/>
                </a:lnTo>
                <a:close/>
                <a:moveTo>
                  <a:pt x="35870" y="78815"/>
                </a:moveTo>
                <a:lnTo>
                  <a:pt x="35870" y="82574"/>
                </a:lnTo>
                <a:lnTo>
                  <a:pt x="32079" y="82574"/>
                </a:lnTo>
                <a:lnTo>
                  <a:pt x="32079" y="78815"/>
                </a:lnTo>
                <a:close/>
                <a:moveTo>
                  <a:pt x="39845" y="78815"/>
                </a:moveTo>
                <a:lnTo>
                  <a:pt x="39845" y="82574"/>
                </a:lnTo>
                <a:lnTo>
                  <a:pt x="36054" y="82574"/>
                </a:lnTo>
                <a:lnTo>
                  <a:pt x="36054" y="78815"/>
                </a:lnTo>
                <a:close/>
                <a:moveTo>
                  <a:pt x="43821" y="78815"/>
                </a:moveTo>
                <a:lnTo>
                  <a:pt x="43821" y="82574"/>
                </a:lnTo>
                <a:lnTo>
                  <a:pt x="40029" y="82574"/>
                </a:lnTo>
                <a:lnTo>
                  <a:pt x="40029" y="78815"/>
                </a:lnTo>
                <a:close/>
                <a:moveTo>
                  <a:pt x="47796" y="78815"/>
                </a:moveTo>
                <a:lnTo>
                  <a:pt x="47796" y="82574"/>
                </a:lnTo>
                <a:lnTo>
                  <a:pt x="44005" y="82574"/>
                </a:lnTo>
                <a:lnTo>
                  <a:pt x="44005" y="78815"/>
                </a:lnTo>
                <a:close/>
                <a:moveTo>
                  <a:pt x="51771" y="78815"/>
                </a:moveTo>
                <a:lnTo>
                  <a:pt x="51771" y="82574"/>
                </a:lnTo>
                <a:lnTo>
                  <a:pt x="47980" y="82574"/>
                </a:lnTo>
                <a:lnTo>
                  <a:pt x="47980" y="78815"/>
                </a:lnTo>
                <a:close/>
                <a:moveTo>
                  <a:pt x="55746" y="78815"/>
                </a:moveTo>
                <a:lnTo>
                  <a:pt x="55746" y="82574"/>
                </a:lnTo>
                <a:lnTo>
                  <a:pt x="51955" y="82574"/>
                </a:lnTo>
                <a:lnTo>
                  <a:pt x="51955" y="78815"/>
                </a:lnTo>
                <a:close/>
                <a:moveTo>
                  <a:pt x="59721" y="78815"/>
                </a:moveTo>
                <a:lnTo>
                  <a:pt x="59721" y="82574"/>
                </a:lnTo>
                <a:lnTo>
                  <a:pt x="55931" y="82574"/>
                </a:lnTo>
                <a:lnTo>
                  <a:pt x="55931" y="78815"/>
                </a:lnTo>
                <a:close/>
                <a:moveTo>
                  <a:pt x="63696" y="78815"/>
                </a:moveTo>
                <a:lnTo>
                  <a:pt x="63696" y="82574"/>
                </a:lnTo>
                <a:lnTo>
                  <a:pt x="59906" y="82574"/>
                </a:lnTo>
                <a:lnTo>
                  <a:pt x="59906" y="78815"/>
                </a:lnTo>
                <a:close/>
                <a:moveTo>
                  <a:pt x="67672" y="78815"/>
                </a:moveTo>
                <a:lnTo>
                  <a:pt x="67672" y="82574"/>
                </a:lnTo>
                <a:lnTo>
                  <a:pt x="63881" y="82574"/>
                </a:lnTo>
                <a:lnTo>
                  <a:pt x="63881" y="78815"/>
                </a:lnTo>
                <a:close/>
                <a:moveTo>
                  <a:pt x="71648" y="78815"/>
                </a:moveTo>
                <a:lnTo>
                  <a:pt x="71648" y="82574"/>
                </a:lnTo>
                <a:lnTo>
                  <a:pt x="67857" y="82574"/>
                </a:lnTo>
                <a:lnTo>
                  <a:pt x="67857" y="78815"/>
                </a:lnTo>
                <a:close/>
                <a:moveTo>
                  <a:pt x="75623" y="78815"/>
                </a:moveTo>
                <a:lnTo>
                  <a:pt x="75623" y="82574"/>
                </a:lnTo>
                <a:lnTo>
                  <a:pt x="71832" y="82574"/>
                </a:lnTo>
                <a:lnTo>
                  <a:pt x="71832" y="78815"/>
                </a:lnTo>
                <a:close/>
                <a:moveTo>
                  <a:pt x="79598" y="78815"/>
                </a:moveTo>
                <a:lnTo>
                  <a:pt x="79598" y="82574"/>
                </a:lnTo>
                <a:lnTo>
                  <a:pt x="75807" y="82574"/>
                </a:lnTo>
                <a:lnTo>
                  <a:pt x="75807" y="78815"/>
                </a:lnTo>
                <a:close/>
                <a:moveTo>
                  <a:pt x="83573" y="78815"/>
                </a:moveTo>
                <a:lnTo>
                  <a:pt x="83573" y="82574"/>
                </a:lnTo>
                <a:lnTo>
                  <a:pt x="79782" y="82574"/>
                </a:lnTo>
                <a:lnTo>
                  <a:pt x="79782" y="78815"/>
                </a:lnTo>
                <a:close/>
                <a:moveTo>
                  <a:pt x="87549" y="78815"/>
                </a:moveTo>
                <a:lnTo>
                  <a:pt x="87549" y="82574"/>
                </a:lnTo>
                <a:lnTo>
                  <a:pt x="83757" y="82574"/>
                </a:lnTo>
                <a:lnTo>
                  <a:pt x="83757" y="78815"/>
                </a:lnTo>
                <a:close/>
                <a:moveTo>
                  <a:pt x="91524" y="78815"/>
                </a:moveTo>
                <a:lnTo>
                  <a:pt x="91524" y="82574"/>
                </a:lnTo>
                <a:lnTo>
                  <a:pt x="87733" y="82574"/>
                </a:lnTo>
                <a:lnTo>
                  <a:pt x="87733" y="78815"/>
                </a:lnTo>
                <a:close/>
                <a:moveTo>
                  <a:pt x="95499" y="78815"/>
                </a:moveTo>
                <a:lnTo>
                  <a:pt x="95499" y="82574"/>
                </a:lnTo>
                <a:lnTo>
                  <a:pt x="91708" y="82574"/>
                </a:lnTo>
                <a:lnTo>
                  <a:pt x="91708" y="78815"/>
                </a:lnTo>
                <a:close/>
                <a:moveTo>
                  <a:pt x="99474" y="78815"/>
                </a:moveTo>
                <a:lnTo>
                  <a:pt x="99474" y="82574"/>
                </a:lnTo>
                <a:lnTo>
                  <a:pt x="95684" y="82574"/>
                </a:lnTo>
                <a:lnTo>
                  <a:pt x="95684" y="78815"/>
                </a:lnTo>
                <a:close/>
                <a:moveTo>
                  <a:pt x="103449" y="78815"/>
                </a:moveTo>
                <a:lnTo>
                  <a:pt x="103449" y="82574"/>
                </a:lnTo>
                <a:lnTo>
                  <a:pt x="99659" y="82574"/>
                </a:lnTo>
                <a:lnTo>
                  <a:pt x="99659" y="78815"/>
                </a:lnTo>
                <a:close/>
                <a:moveTo>
                  <a:pt x="107424" y="78815"/>
                </a:moveTo>
                <a:lnTo>
                  <a:pt x="107424" y="82574"/>
                </a:lnTo>
                <a:lnTo>
                  <a:pt x="103634" y="82574"/>
                </a:lnTo>
                <a:lnTo>
                  <a:pt x="103634" y="78815"/>
                </a:lnTo>
                <a:close/>
                <a:moveTo>
                  <a:pt x="111400" y="78815"/>
                </a:moveTo>
                <a:lnTo>
                  <a:pt x="111400" y="82574"/>
                </a:lnTo>
                <a:lnTo>
                  <a:pt x="107609" y="82574"/>
                </a:lnTo>
                <a:lnTo>
                  <a:pt x="107609" y="78815"/>
                </a:lnTo>
                <a:close/>
                <a:moveTo>
                  <a:pt x="115376" y="78815"/>
                </a:moveTo>
                <a:lnTo>
                  <a:pt x="115376" y="82574"/>
                </a:lnTo>
                <a:lnTo>
                  <a:pt x="111585" y="82574"/>
                </a:lnTo>
                <a:lnTo>
                  <a:pt x="111585" y="78815"/>
                </a:lnTo>
                <a:close/>
                <a:moveTo>
                  <a:pt x="119351" y="78815"/>
                </a:moveTo>
                <a:lnTo>
                  <a:pt x="119351" y="82574"/>
                </a:lnTo>
                <a:lnTo>
                  <a:pt x="115560" y="82574"/>
                </a:lnTo>
                <a:lnTo>
                  <a:pt x="115560" y="78815"/>
                </a:lnTo>
                <a:close/>
                <a:moveTo>
                  <a:pt x="123326" y="78815"/>
                </a:moveTo>
                <a:lnTo>
                  <a:pt x="123326" y="82574"/>
                </a:lnTo>
                <a:lnTo>
                  <a:pt x="119535" y="82574"/>
                </a:lnTo>
                <a:lnTo>
                  <a:pt x="119535" y="78815"/>
                </a:lnTo>
                <a:close/>
                <a:moveTo>
                  <a:pt x="127301" y="78815"/>
                </a:moveTo>
                <a:lnTo>
                  <a:pt x="127301" y="82574"/>
                </a:lnTo>
                <a:lnTo>
                  <a:pt x="123510" y="82574"/>
                </a:lnTo>
                <a:lnTo>
                  <a:pt x="123510" y="78815"/>
                </a:lnTo>
                <a:close/>
                <a:moveTo>
                  <a:pt x="131277" y="78815"/>
                </a:moveTo>
                <a:lnTo>
                  <a:pt x="131277" y="82574"/>
                </a:lnTo>
                <a:lnTo>
                  <a:pt x="127485" y="82574"/>
                </a:lnTo>
                <a:lnTo>
                  <a:pt x="127485" y="78815"/>
                </a:lnTo>
                <a:close/>
                <a:moveTo>
                  <a:pt x="135252" y="78815"/>
                </a:moveTo>
                <a:lnTo>
                  <a:pt x="135252" y="82574"/>
                </a:lnTo>
                <a:lnTo>
                  <a:pt x="131461" y="82574"/>
                </a:lnTo>
                <a:lnTo>
                  <a:pt x="131461" y="78815"/>
                </a:lnTo>
                <a:close/>
                <a:moveTo>
                  <a:pt x="139227" y="78815"/>
                </a:moveTo>
                <a:lnTo>
                  <a:pt x="139227" y="82574"/>
                </a:lnTo>
                <a:lnTo>
                  <a:pt x="135436" y="82574"/>
                </a:lnTo>
                <a:lnTo>
                  <a:pt x="135436" y="78815"/>
                </a:lnTo>
                <a:close/>
                <a:moveTo>
                  <a:pt x="143202" y="78815"/>
                </a:moveTo>
                <a:lnTo>
                  <a:pt x="143202" y="82574"/>
                </a:lnTo>
                <a:lnTo>
                  <a:pt x="139411" y="82574"/>
                </a:lnTo>
                <a:lnTo>
                  <a:pt x="139411" y="78815"/>
                </a:lnTo>
                <a:close/>
                <a:moveTo>
                  <a:pt x="147177" y="78815"/>
                </a:moveTo>
                <a:lnTo>
                  <a:pt x="147177" y="82574"/>
                </a:lnTo>
                <a:lnTo>
                  <a:pt x="143387" y="82574"/>
                </a:lnTo>
                <a:lnTo>
                  <a:pt x="143387" y="78815"/>
                </a:lnTo>
                <a:close/>
                <a:moveTo>
                  <a:pt x="151224" y="78815"/>
                </a:moveTo>
                <a:lnTo>
                  <a:pt x="151224" y="82574"/>
                </a:lnTo>
                <a:lnTo>
                  <a:pt x="147362" y="82574"/>
                </a:lnTo>
                <a:lnTo>
                  <a:pt x="147362" y="78815"/>
                </a:lnTo>
                <a:close/>
                <a:moveTo>
                  <a:pt x="4068" y="82757"/>
                </a:moveTo>
                <a:lnTo>
                  <a:pt x="4068" y="86517"/>
                </a:lnTo>
                <a:lnTo>
                  <a:pt x="184" y="86517"/>
                </a:lnTo>
                <a:lnTo>
                  <a:pt x="184" y="82757"/>
                </a:lnTo>
                <a:close/>
                <a:moveTo>
                  <a:pt x="8043" y="82757"/>
                </a:moveTo>
                <a:lnTo>
                  <a:pt x="8043" y="86517"/>
                </a:lnTo>
                <a:lnTo>
                  <a:pt x="4252" y="86517"/>
                </a:lnTo>
                <a:lnTo>
                  <a:pt x="4252" y="82757"/>
                </a:lnTo>
                <a:close/>
                <a:moveTo>
                  <a:pt x="12018" y="82757"/>
                </a:moveTo>
                <a:lnTo>
                  <a:pt x="12018" y="86517"/>
                </a:lnTo>
                <a:lnTo>
                  <a:pt x="8227" y="86517"/>
                </a:lnTo>
                <a:lnTo>
                  <a:pt x="8227" y="82757"/>
                </a:lnTo>
                <a:close/>
                <a:moveTo>
                  <a:pt x="15993" y="82757"/>
                </a:moveTo>
                <a:lnTo>
                  <a:pt x="15993" y="86517"/>
                </a:lnTo>
                <a:lnTo>
                  <a:pt x="12202" y="86517"/>
                </a:lnTo>
                <a:lnTo>
                  <a:pt x="12202" y="82757"/>
                </a:lnTo>
                <a:close/>
                <a:moveTo>
                  <a:pt x="19968" y="82757"/>
                </a:moveTo>
                <a:lnTo>
                  <a:pt x="19968" y="86517"/>
                </a:lnTo>
                <a:lnTo>
                  <a:pt x="16177" y="86517"/>
                </a:lnTo>
                <a:lnTo>
                  <a:pt x="16177" y="82757"/>
                </a:lnTo>
                <a:close/>
                <a:moveTo>
                  <a:pt x="23944" y="82757"/>
                </a:moveTo>
                <a:lnTo>
                  <a:pt x="23944" y="86517"/>
                </a:lnTo>
                <a:lnTo>
                  <a:pt x="20152" y="86517"/>
                </a:lnTo>
                <a:lnTo>
                  <a:pt x="20152" y="82757"/>
                </a:lnTo>
                <a:close/>
                <a:moveTo>
                  <a:pt x="27919" y="82757"/>
                </a:moveTo>
                <a:lnTo>
                  <a:pt x="27919" y="86517"/>
                </a:lnTo>
                <a:lnTo>
                  <a:pt x="24129" y="86517"/>
                </a:lnTo>
                <a:lnTo>
                  <a:pt x="24129" y="82757"/>
                </a:lnTo>
                <a:close/>
                <a:moveTo>
                  <a:pt x="31895" y="82757"/>
                </a:moveTo>
                <a:lnTo>
                  <a:pt x="31895" y="86517"/>
                </a:lnTo>
                <a:lnTo>
                  <a:pt x="28104" y="86517"/>
                </a:lnTo>
                <a:lnTo>
                  <a:pt x="28104" y="82757"/>
                </a:lnTo>
                <a:close/>
                <a:moveTo>
                  <a:pt x="35870" y="82757"/>
                </a:moveTo>
                <a:lnTo>
                  <a:pt x="35870" y="86517"/>
                </a:lnTo>
                <a:lnTo>
                  <a:pt x="32079" y="86517"/>
                </a:lnTo>
                <a:lnTo>
                  <a:pt x="32079" y="82757"/>
                </a:lnTo>
                <a:close/>
                <a:moveTo>
                  <a:pt x="39845" y="82757"/>
                </a:moveTo>
                <a:lnTo>
                  <a:pt x="39845" y="86517"/>
                </a:lnTo>
                <a:lnTo>
                  <a:pt x="36054" y="86517"/>
                </a:lnTo>
                <a:lnTo>
                  <a:pt x="36054" y="82757"/>
                </a:lnTo>
                <a:close/>
                <a:moveTo>
                  <a:pt x="43821" y="82757"/>
                </a:moveTo>
                <a:lnTo>
                  <a:pt x="43821" y="86517"/>
                </a:lnTo>
                <a:lnTo>
                  <a:pt x="40029" y="86517"/>
                </a:lnTo>
                <a:lnTo>
                  <a:pt x="40029" y="82757"/>
                </a:lnTo>
                <a:close/>
                <a:moveTo>
                  <a:pt x="47796" y="82757"/>
                </a:moveTo>
                <a:lnTo>
                  <a:pt x="47796" y="86517"/>
                </a:lnTo>
                <a:lnTo>
                  <a:pt x="44005" y="86517"/>
                </a:lnTo>
                <a:lnTo>
                  <a:pt x="44005" y="82757"/>
                </a:lnTo>
                <a:close/>
                <a:moveTo>
                  <a:pt x="51771" y="82757"/>
                </a:moveTo>
                <a:lnTo>
                  <a:pt x="51771" y="86517"/>
                </a:lnTo>
                <a:lnTo>
                  <a:pt x="47980" y="86517"/>
                </a:lnTo>
                <a:lnTo>
                  <a:pt x="47980" y="82757"/>
                </a:lnTo>
                <a:close/>
                <a:moveTo>
                  <a:pt x="55746" y="82757"/>
                </a:moveTo>
                <a:lnTo>
                  <a:pt x="55746" y="86517"/>
                </a:lnTo>
                <a:lnTo>
                  <a:pt x="51955" y="86517"/>
                </a:lnTo>
                <a:lnTo>
                  <a:pt x="51955" y="82757"/>
                </a:lnTo>
                <a:close/>
                <a:moveTo>
                  <a:pt x="59721" y="82757"/>
                </a:moveTo>
                <a:lnTo>
                  <a:pt x="59721" y="86517"/>
                </a:lnTo>
                <a:lnTo>
                  <a:pt x="55931" y="86517"/>
                </a:lnTo>
                <a:lnTo>
                  <a:pt x="55931" y="82757"/>
                </a:lnTo>
                <a:close/>
                <a:moveTo>
                  <a:pt x="63696" y="82757"/>
                </a:moveTo>
                <a:lnTo>
                  <a:pt x="63696" y="86517"/>
                </a:lnTo>
                <a:lnTo>
                  <a:pt x="59906" y="86517"/>
                </a:lnTo>
                <a:lnTo>
                  <a:pt x="59906" y="82757"/>
                </a:lnTo>
                <a:close/>
                <a:moveTo>
                  <a:pt x="67672" y="82757"/>
                </a:moveTo>
                <a:lnTo>
                  <a:pt x="67672" y="86517"/>
                </a:lnTo>
                <a:lnTo>
                  <a:pt x="63881" y="86517"/>
                </a:lnTo>
                <a:lnTo>
                  <a:pt x="63881" y="82757"/>
                </a:lnTo>
                <a:close/>
                <a:moveTo>
                  <a:pt x="71648" y="82757"/>
                </a:moveTo>
                <a:lnTo>
                  <a:pt x="71648" y="86517"/>
                </a:lnTo>
                <a:lnTo>
                  <a:pt x="67857" y="86517"/>
                </a:lnTo>
                <a:lnTo>
                  <a:pt x="67857" y="82757"/>
                </a:lnTo>
                <a:close/>
                <a:moveTo>
                  <a:pt x="75623" y="82757"/>
                </a:moveTo>
                <a:lnTo>
                  <a:pt x="75623" y="86517"/>
                </a:lnTo>
                <a:lnTo>
                  <a:pt x="71832" y="86517"/>
                </a:lnTo>
                <a:lnTo>
                  <a:pt x="71832" y="82757"/>
                </a:lnTo>
                <a:close/>
                <a:moveTo>
                  <a:pt x="79598" y="82757"/>
                </a:moveTo>
                <a:lnTo>
                  <a:pt x="79598" y="86517"/>
                </a:lnTo>
                <a:lnTo>
                  <a:pt x="75807" y="86517"/>
                </a:lnTo>
                <a:lnTo>
                  <a:pt x="75807" y="82757"/>
                </a:lnTo>
                <a:close/>
                <a:moveTo>
                  <a:pt x="83573" y="82757"/>
                </a:moveTo>
                <a:lnTo>
                  <a:pt x="83573" y="86517"/>
                </a:lnTo>
                <a:lnTo>
                  <a:pt x="79782" y="86517"/>
                </a:lnTo>
                <a:lnTo>
                  <a:pt x="79782" y="82757"/>
                </a:lnTo>
                <a:close/>
                <a:moveTo>
                  <a:pt x="87549" y="82757"/>
                </a:moveTo>
                <a:lnTo>
                  <a:pt x="87549" y="86517"/>
                </a:lnTo>
                <a:lnTo>
                  <a:pt x="83757" y="86517"/>
                </a:lnTo>
                <a:lnTo>
                  <a:pt x="83757" y="82757"/>
                </a:lnTo>
                <a:close/>
                <a:moveTo>
                  <a:pt x="91524" y="82757"/>
                </a:moveTo>
                <a:lnTo>
                  <a:pt x="91524" y="86517"/>
                </a:lnTo>
                <a:lnTo>
                  <a:pt x="87733" y="86517"/>
                </a:lnTo>
                <a:lnTo>
                  <a:pt x="87733" y="82757"/>
                </a:lnTo>
                <a:close/>
                <a:moveTo>
                  <a:pt x="95499" y="82757"/>
                </a:moveTo>
                <a:lnTo>
                  <a:pt x="95499" y="86517"/>
                </a:lnTo>
                <a:lnTo>
                  <a:pt x="91708" y="86517"/>
                </a:lnTo>
                <a:lnTo>
                  <a:pt x="91708" y="82757"/>
                </a:lnTo>
                <a:close/>
                <a:moveTo>
                  <a:pt x="99474" y="82757"/>
                </a:moveTo>
                <a:lnTo>
                  <a:pt x="99474" y="86517"/>
                </a:lnTo>
                <a:lnTo>
                  <a:pt x="95684" y="86517"/>
                </a:lnTo>
                <a:lnTo>
                  <a:pt x="95684" y="82757"/>
                </a:lnTo>
                <a:close/>
                <a:moveTo>
                  <a:pt x="103449" y="82757"/>
                </a:moveTo>
                <a:lnTo>
                  <a:pt x="103449" y="86517"/>
                </a:lnTo>
                <a:lnTo>
                  <a:pt x="99659" y="86517"/>
                </a:lnTo>
                <a:lnTo>
                  <a:pt x="99659" y="82757"/>
                </a:lnTo>
                <a:close/>
                <a:moveTo>
                  <a:pt x="107424" y="82757"/>
                </a:moveTo>
                <a:lnTo>
                  <a:pt x="107424" y="86517"/>
                </a:lnTo>
                <a:lnTo>
                  <a:pt x="103634" y="86517"/>
                </a:lnTo>
                <a:lnTo>
                  <a:pt x="103634" y="82757"/>
                </a:lnTo>
                <a:close/>
                <a:moveTo>
                  <a:pt x="111400" y="82757"/>
                </a:moveTo>
                <a:lnTo>
                  <a:pt x="111400" y="86517"/>
                </a:lnTo>
                <a:lnTo>
                  <a:pt x="107609" y="86517"/>
                </a:lnTo>
                <a:lnTo>
                  <a:pt x="107609" y="82757"/>
                </a:lnTo>
                <a:close/>
                <a:moveTo>
                  <a:pt x="115376" y="82757"/>
                </a:moveTo>
                <a:lnTo>
                  <a:pt x="115376" y="86517"/>
                </a:lnTo>
                <a:lnTo>
                  <a:pt x="111585" y="86517"/>
                </a:lnTo>
                <a:lnTo>
                  <a:pt x="111585" y="82757"/>
                </a:lnTo>
                <a:close/>
                <a:moveTo>
                  <a:pt x="119351" y="82757"/>
                </a:moveTo>
                <a:lnTo>
                  <a:pt x="119351" y="86517"/>
                </a:lnTo>
                <a:lnTo>
                  <a:pt x="115560" y="86517"/>
                </a:lnTo>
                <a:lnTo>
                  <a:pt x="115560" y="82757"/>
                </a:lnTo>
                <a:close/>
                <a:moveTo>
                  <a:pt x="123326" y="82757"/>
                </a:moveTo>
                <a:lnTo>
                  <a:pt x="123326" y="86517"/>
                </a:lnTo>
                <a:lnTo>
                  <a:pt x="119535" y="86517"/>
                </a:lnTo>
                <a:lnTo>
                  <a:pt x="119535" y="82757"/>
                </a:lnTo>
                <a:close/>
                <a:moveTo>
                  <a:pt x="127301" y="82757"/>
                </a:moveTo>
                <a:lnTo>
                  <a:pt x="127301" y="86517"/>
                </a:lnTo>
                <a:lnTo>
                  <a:pt x="123510" y="86517"/>
                </a:lnTo>
                <a:lnTo>
                  <a:pt x="123510" y="82757"/>
                </a:lnTo>
                <a:close/>
                <a:moveTo>
                  <a:pt x="131277" y="82757"/>
                </a:moveTo>
                <a:lnTo>
                  <a:pt x="131277" y="86517"/>
                </a:lnTo>
                <a:lnTo>
                  <a:pt x="127485" y="86517"/>
                </a:lnTo>
                <a:lnTo>
                  <a:pt x="127485" y="82757"/>
                </a:lnTo>
                <a:close/>
                <a:moveTo>
                  <a:pt x="135252" y="82757"/>
                </a:moveTo>
                <a:lnTo>
                  <a:pt x="135252" y="86517"/>
                </a:lnTo>
                <a:lnTo>
                  <a:pt x="131461" y="86517"/>
                </a:lnTo>
                <a:lnTo>
                  <a:pt x="131461" y="82757"/>
                </a:lnTo>
                <a:close/>
                <a:moveTo>
                  <a:pt x="139227" y="82757"/>
                </a:moveTo>
                <a:lnTo>
                  <a:pt x="139227" y="86517"/>
                </a:lnTo>
                <a:lnTo>
                  <a:pt x="135436" y="86517"/>
                </a:lnTo>
                <a:lnTo>
                  <a:pt x="135436" y="82757"/>
                </a:lnTo>
                <a:close/>
                <a:moveTo>
                  <a:pt x="143202" y="82757"/>
                </a:moveTo>
                <a:lnTo>
                  <a:pt x="143202" y="86517"/>
                </a:lnTo>
                <a:lnTo>
                  <a:pt x="139411" y="86517"/>
                </a:lnTo>
                <a:lnTo>
                  <a:pt x="139411" y="82757"/>
                </a:lnTo>
                <a:close/>
                <a:moveTo>
                  <a:pt x="147177" y="82757"/>
                </a:moveTo>
                <a:lnTo>
                  <a:pt x="147177" y="86517"/>
                </a:lnTo>
                <a:lnTo>
                  <a:pt x="143387" y="86517"/>
                </a:lnTo>
                <a:lnTo>
                  <a:pt x="143387" y="82757"/>
                </a:lnTo>
                <a:close/>
                <a:moveTo>
                  <a:pt x="151224" y="82757"/>
                </a:moveTo>
                <a:lnTo>
                  <a:pt x="151224" y="86517"/>
                </a:lnTo>
                <a:lnTo>
                  <a:pt x="147362" y="86517"/>
                </a:lnTo>
                <a:lnTo>
                  <a:pt x="147362" y="82757"/>
                </a:lnTo>
                <a:close/>
                <a:moveTo>
                  <a:pt x="4068" y="86700"/>
                </a:moveTo>
                <a:lnTo>
                  <a:pt x="4068" y="90460"/>
                </a:lnTo>
                <a:lnTo>
                  <a:pt x="184" y="90460"/>
                </a:lnTo>
                <a:lnTo>
                  <a:pt x="184" y="86700"/>
                </a:lnTo>
                <a:close/>
                <a:moveTo>
                  <a:pt x="8043" y="86700"/>
                </a:moveTo>
                <a:lnTo>
                  <a:pt x="8043" y="90460"/>
                </a:lnTo>
                <a:lnTo>
                  <a:pt x="4252" y="90460"/>
                </a:lnTo>
                <a:lnTo>
                  <a:pt x="4252" y="86700"/>
                </a:lnTo>
                <a:close/>
                <a:moveTo>
                  <a:pt x="12018" y="86700"/>
                </a:moveTo>
                <a:lnTo>
                  <a:pt x="12018" y="90460"/>
                </a:lnTo>
                <a:lnTo>
                  <a:pt x="8227" y="90460"/>
                </a:lnTo>
                <a:lnTo>
                  <a:pt x="8227" y="86700"/>
                </a:lnTo>
                <a:close/>
                <a:moveTo>
                  <a:pt x="15993" y="86700"/>
                </a:moveTo>
                <a:lnTo>
                  <a:pt x="15993" y="90460"/>
                </a:lnTo>
                <a:lnTo>
                  <a:pt x="12202" y="90460"/>
                </a:lnTo>
                <a:lnTo>
                  <a:pt x="12202" y="86700"/>
                </a:lnTo>
                <a:close/>
                <a:moveTo>
                  <a:pt x="19968" y="86700"/>
                </a:moveTo>
                <a:lnTo>
                  <a:pt x="19968" y="90460"/>
                </a:lnTo>
                <a:lnTo>
                  <a:pt x="16177" y="90460"/>
                </a:lnTo>
                <a:lnTo>
                  <a:pt x="16177" y="86700"/>
                </a:lnTo>
                <a:close/>
                <a:moveTo>
                  <a:pt x="23944" y="86700"/>
                </a:moveTo>
                <a:lnTo>
                  <a:pt x="23944" y="90460"/>
                </a:lnTo>
                <a:lnTo>
                  <a:pt x="20152" y="90460"/>
                </a:lnTo>
                <a:lnTo>
                  <a:pt x="20152" y="86700"/>
                </a:lnTo>
                <a:close/>
                <a:moveTo>
                  <a:pt x="27919" y="86700"/>
                </a:moveTo>
                <a:lnTo>
                  <a:pt x="27919" y="90460"/>
                </a:lnTo>
                <a:lnTo>
                  <a:pt x="24129" y="90460"/>
                </a:lnTo>
                <a:lnTo>
                  <a:pt x="24129" y="86700"/>
                </a:lnTo>
                <a:close/>
                <a:moveTo>
                  <a:pt x="31895" y="86700"/>
                </a:moveTo>
                <a:lnTo>
                  <a:pt x="31895" y="90460"/>
                </a:lnTo>
                <a:lnTo>
                  <a:pt x="28104" y="90460"/>
                </a:lnTo>
                <a:lnTo>
                  <a:pt x="28104" y="86700"/>
                </a:lnTo>
                <a:close/>
                <a:moveTo>
                  <a:pt x="35870" y="86700"/>
                </a:moveTo>
                <a:lnTo>
                  <a:pt x="35870" y="90460"/>
                </a:lnTo>
                <a:lnTo>
                  <a:pt x="32079" y="90460"/>
                </a:lnTo>
                <a:lnTo>
                  <a:pt x="32079" y="86700"/>
                </a:lnTo>
                <a:close/>
                <a:moveTo>
                  <a:pt x="39845" y="86700"/>
                </a:moveTo>
                <a:lnTo>
                  <a:pt x="39845" y="90460"/>
                </a:lnTo>
                <a:lnTo>
                  <a:pt x="36054" y="90460"/>
                </a:lnTo>
                <a:lnTo>
                  <a:pt x="36054" y="86700"/>
                </a:lnTo>
                <a:close/>
                <a:moveTo>
                  <a:pt x="43821" y="86700"/>
                </a:moveTo>
                <a:lnTo>
                  <a:pt x="43821" y="90460"/>
                </a:lnTo>
                <a:lnTo>
                  <a:pt x="40029" y="90460"/>
                </a:lnTo>
                <a:lnTo>
                  <a:pt x="40029" y="86700"/>
                </a:lnTo>
                <a:close/>
                <a:moveTo>
                  <a:pt x="47796" y="86700"/>
                </a:moveTo>
                <a:lnTo>
                  <a:pt x="47796" y="90460"/>
                </a:lnTo>
                <a:lnTo>
                  <a:pt x="44005" y="90460"/>
                </a:lnTo>
                <a:lnTo>
                  <a:pt x="44005" y="86700"/>
                </a:lnTo>
                <a:close/>
                <a:moveTo>
                  <a:pt x="51771" y="86700"/>
                </a:moveTo>
                <a:lnTo>
                  <a:pt x="51771" y="90460"/>
                </a:lnTo>
                <a:lnTo>
                  <a:pt x="47980" y="90460"/>
                </a:lnTo>
                <a:lnTo>
                  <a:pt x="47980" y="86700"/>
                </a:lnTo>
                <a:close/>
                <a:moveTo>
                  <a:pt x="55746" y="86700"/>
                </a:moveTo>
                <a:lnTo>
                  <a:pt x="55746" y="90460"/>
                </a:lnTo>
                <a:lnTo>
                  <a:pt x="51955" y="90460"/>
                </a:lnTo>
                <a:lnTo>
                  <a:pt x="51955" y="86700"/>
                </a:lnTo>
                <a:close/>
                <a:moveTo>
                  <a:pt x="59721" y="86700"/>
                </a:moveTo>
                <a:lnTo>
                  <a:pt x="59721" y="90460"/>
                </a:lnTo>
                <a:lnTo>
                  <a:pt x="55931" y="90460"/>
                </a:lnTo>
                <a:lnTo>
                  <a:pt x="55931" y="86700"/>
                </a:lnTo>
                <a:close/>
                <a:moveTo>
                  <a:pt x="63696" y="86700"/>
                </a:moveTo>
                <a:lnTo>
                  <a:pt x="63696" y="90460"/>
                </a:lnTo>
                <a:lnTo>
                  <a:pt x="59906" y="90460"/>
                </a:lnTo>
                <a:lnTo>
                  <a:pt x="59906" y="86700"/>
                </a:lnTo>
                <a:close/>
                <a:moveTo>
                  <a:pt x="67672" y="86700"/>
                </a:moveTo>
                <a:lnTo>
                  <a:pt x="67672" y="90460"/>
                </a:lnTo>
                <a:lnTo>
                  <a:pt x="63881" y="90460"/>
                </a:lnTo>
                <a:lnTo>
                  <a:pt x="63881" y="86700"/>
                </a:lnTo>
                <a:close/>
                <a:moveTo>
                  <a:pt x="71648" y="86700"/>
                </a:moveTo>
                <a:lnTo>
                  <a:pt x="71648" y="90460"/>
                </a:lnTo>
                <a:lnTo>
                  <a:pt x="67857" y="90460"/>
                </a:lnTo>
                <a:lnTo>
                  <a:pt x="67857" y="86700"/>
                </a:lnTo>
                <a:close/>
                <a:moveTo>
                  <a:pt x="75623" y="86700"/>
                </a:moveTo>
                <a:lnTo>
                  <a:pt x="75623" y="90460"/>
                </a:lnTo>
                <a:lnTo>
                  <a:pt x="71832" y="90460"/>
                </a:lnTo>
                <a:lnTo>
                  <a:pt x="71832" y="86700"/>
                </a:lnTo>
                <a:close/>
                <a:moveTo>
                  <a:pt x="79598" y="86700"/>
                </a:moveTo>
                <a:lnTo>
                  <a:pt x="79598" y="90460"/>
                </a:lnTo>
                <a:lnTo>
                  <a:pt x="75807" y="90460"/>
                </a:lnTo>
                <a:lnTo>
                  <a:pt x="75807" y="86700"/>
                </a:lnTo>
                <a:close/>
                <a:moveTo>
                  <a:pt x="83573" y="86700"/>
                </a:moveTo>
                <a:lnTo>
                  <a:pt x="83573" y="90460"/>
                </a:lnTo>
                <a:lnTo>
                  <a:pt x="79782" y="90460"/>
                </a:lnTo>
                <a:lnTo>
                  <a:pt x="79782" y="86700"/>
                </a:lnTo>
                <a:close/>
                <a:moveTo>
                  <a:pt x="87549" y="86700"/>
                </a:moveTo>
                <a:lnTo>
                  <a:pt x="87549" y="90460"/>
                </a:lnTo>
                <a:lnTo>
                  <a:pt x="83757" y="90460"/>
                </a:lnTo>
                <a:lnTo>
                  <a:pt x="83757" y="86700"/>
                </a:lnTo>
                <a:close/>
                <a:moveTo>
                  <a:pt x="91524" y="86700"/>
                </a:moveTo>
                <a:lnTo>
                  <a:pt x="91524" y="90460"/>
                </a:lnTo>
                <a:lnTo>
                  <a:pt x="87733" y="90460"/>
                </a:lnTo>
                <a:lnTo>
                  <a:pt x="87733" y="86700"/>
                </a:lnTo>
                <a:close/>
                <a:moveTo>
                  <a:pt x="95499" y="86700"/>
                </a:moveTo>
                <a:lnTo>
                  <a:pt x="95499" y="90460"/>
                </a:lnTo>
                <a:lnTo>
                  <a:pt x="91708" y="90460"/>
                </a:lnTo>
                <a:lnTo>
                  <a:pt x="91708" y="86700"/>
                </a:lnTo>
                <a:close/>
                <a:moveTo>
                  <a:pt x="99474" y="86700"/>
                </a:moveTo>
                <a:lnTo>
                  <a:pt x="99474" y="90460"/>
                </a:lnTo>
                <a:lnTo>
                  <a:pt x="95684" y="90460"/>
                </a:lnTo>
                <a:lnTo>
                  <a:pt x="95684" y="86700"/>
                </a:lnTo>
                <a:close/>
                <a:moveTo>
                  <a:pt x="103449" y="86700"/>
                </a:moveTo>
                <a:lnTo>
                  <a:pt x="103449" y="90460"/>
                </a:lnTo>
                <a:lnTo>
                  <a:pt x="99659" y="90460"/>
                </a:lnTo>
                <a:lnTo>
                  <a:pt x="99659" y="86700"/>
                </a:lnTo>
                <a:close/>
                <a:moveTo>
                  <a:pt x="107424" y="86700"/>
                </a:moveTo>
                <a:lnTo>
                  <a:pt x="107424" y="90460"/>
                </a:lnTo>
                <a:lnTo>
                  <a:pt x="103634" y="90460"/>
                </a:lnTo>
                <a:lnTo>
                  <a:pt x="103634" y="86700"/>
                </a:lnTo>
                <a:close/>
                <a:moveTo>
                  <a:pt x="111400" y="86700"/>
                </a:moveTo>
                <a:lnTo>
                  <a:pt x="111400" y="90460"/>
                </a:lnTo>
                <a:lnTo>
                  <a:pt x="107609" y="90460"/>
                </a:lnTo>
                <a:lnTo>
                  <a:pt x="107609" y="86700"/>
                </a:lnTo>
                <a:close/>
                <a:moveTo>
                  <a:pt x="115376" y="86700"/>
                </a:moveTo>
                <a:lnTo>
                  <a:pt x="115376" y="90460"/>
                </a:lnTo>
                <a:lnTo>
                  <a:pt x="111585" y="90460"/>
                </a:lnTo>
                <a:lnTo>
                  <a:pt x="111585" y="86700"/>
                </a:lnTo>
                <a:close/>
                <a:moveTo>
                  <a:pt x="119351" y="86700"/>
                </a:moveTo>
                <a:lnTo>
                  <a:pt x="119351" y="90460"/>
                </a:lnTo>
                <a:lnTo>
                  <a:pt x="115560" y="90460"/>
                </a:lnTo>
                <a:lnTo>
                  <a:pt x="115560" y="86700"/>
                </a:lnTo>
                <a:close/>
                <a:moveTo>
                  <a:pt x="123326" y="86700"/>
                </a:moveTo>
                <a:lnTo>
                  <a:pt x="123326" y="90460"/>
                </a:lnTo>
                <a:lnTo>
                  <a:pt x="119535" y="90460"/>
                </a:lnTo>
                <a:lnTo>
                  <a:pt x="119535" y="86700"/>
                </a:lnTo>
                <a:close/>
                <a:moveTo>
                  <a:pt x="127301" y="86700"/>
                </a:moveTo>
                <a:lnTo>
                  <a:pt x="127301" y="90460"/>
                </a:lnTo>
                <a:lnTo>
                  <a:pt x="123510" y="90460"/>
                </a:lnTo>
                <a:lnTo>
                  <a:pt x="123510" y="86700"/>
                </a:lnTo>
                <a:close/>
                <a:moveTo>
                  <a:pt x="131277" y="86700"/>
                </a:moveTo>
                <a:lnTo>
                  <a:pt x="131277" y="90460"/>
                </a:lnTo>
                <a:lnTo>
                  <a:pt x="127485" y="90460"/>
                </a:lnTo>
                <a:lnTo>
                  <a:pt x="127485" y="86700"/>
                </a:lnTo>
                <a:close/>
                <a:moveTo>
                  <a:pt x="135252" y="86700"/>
                </a:moveTo>
                <a:lnTo>
                  <a:pt x="135252" y="90460"/>
                </a:lnTo>
                <a:lnTo>
                  <a:pt x="131461" y="90460"/>
                </a:lnTo>
                <a:lnTo>
                  <a:pt x="131461" y="86700"/>
                </a:lnTo>
                <a:close/>
                <a:moveTo>
                  <a:pt x="139227" y="86700"/>
                </a:moveTo>
                <a:lnTo>
                  <a:pt x="139227" y="90460"/>
                </a:lnTo>
                <a:lnTo>
                  <a:pt x="135436" y="90460"/>
                </a:lnTo>
                <a:lnTo>
                  <a:pt x="135436" y="86700"/>
                </a:lnTo>
                <a:close/>
                <a:moveTo>
                  <a:pt x="143202" y="86700"/>
                </a:moveTo>
                <a:lnTo>
                  <a:pt x="143202" y="90460"/>
                </a:lnTo>
                <a:lnTo>
                  <a:pt x="139411" y="90460"/>
                </a:lnTo>
                <a:lnTo>
                  <a:pt x="139411" y="86700"/>
                </a:lnTo>
                <a:close/>
                <a:moveTo>
                  <a:pt x="147177" y="86700"/>
                </a:moveTo>
                <a:lnTo>
                  <a:pt x="147177" y="90460"/>
                </a:lnTo>
                <a:lnTo>
                  <a:pt x="143387" y="90460"/>
                </a:lnTo>
                <a:lnTo>
                  <a:pt x="143387" y="86700"/>
                </a:lnTo>
                <a:close/>
                <a:moveTo>
                  <a:pt x="151224" y="86700"/>
                </a:moveTo>
                <a:lnTo>
                  <a:pt x="151224" y="90460"/>
                </a:lnTo>
                <a:lnTo>
                  <a:pt x="147362" y="90460"/>
                </a:lnTo>
                <a:lnTo>
                  <a:pt x="147362" y="86700"/>
                </a:lnTo>
                <a:close/>
                <a:moveTo>
                  <a:pt x="4068" y="90643"/>
                </a:moveTo>
                <a:lnTo>
                  <a:pt x="4068" y="94403"/>
                </a:lnTo>
                <a:lnTo>
                  <a:pt x="184" y="94403"/>
                </a:lnTo>
                <a:lnTo>
                  <a:pt x="184" y="90643"/>
                </a:lnTo>
                <a:close/>
                <a:moveTo>
                  <a:pt x="8043" y="90643"/>
                </a:moveTo>
                <a:lnTo>
                  <a:pt x="8043" y="94403"/>
                </a:lnTo>
                <a:lnTo>
                  <a:pt x="4252" y="94403"/>
                </a:lnTo>
                <a:lnTo>
                  <a:pt x="4252" y="90643"/>
                </a:lnTo>
                <a:close/>
                <a:moveTo>
                  <a:pt x="12018" y="90643"/>
                </a:moveTo>
                <a:lnTo>
                  <a:pt x="12018" y="94403"/>
                </a:lnTo>
                <a:lnTo>
                  <a:pt x="8227" y="94403"/>
                </a:lnTo>
                <a:lnTo>
                  <a:pt x="8227" y="90643"/>
                </a:lnTo>
                <a:close/>
                <a:moveTo>
                  <a:pt x="15993" y="90643"/>
                </a:moveTo>
                <a:lnTo>
                  <a:pt x="15993" y="94403"/>
                </a:lnTo>
                <a:lnTo>
                  <a:pt x="12202" y="94403"/>
                </a:lnTo>
                <a:lnTo>
                  <a:pt x="12202" y="90643"/>
                </a:lnTo>
                <a:close/>
                <a:moveTo>
                  <a:pt x="19968" y="90643"/>
                </a:moveTo>
                <a:lnTo>
                  <a:pt x="19968" y="94403"/>
                </a:lnTo>
                <a:lnTo>
                  <a:pt x="16177" y="94403"/>
                </a:lnTo>
                <a:lnTo>
                  <a:pt x="16177" y="90643"/>
                </a:lnTo>
                <a:close/>
                <a:moveTo>
                  <a:pt x="23944" y="90643"/>
                </a:moveTo>
                <a:lnTo>
                  <a:pt x="23944" y="94403"/>
                </a:lnTo>
                <a:lnTo>
                  <a:pt x="20152" y="94403"/>
                </a:lnTo>
                <a:lnTo>
                  <a:pt x="20152" y="90643"/>
                </a:lnTo>
                <a:close/>
                <a:moveTo>
                  <a:pt x="27919" y="90643"/>
                </a:moveTo>
                <a:lnTo>
                  <a:pt x="27919" y="94403"/>
                </a:lnTo>
                <a:lnTo>
                  <a:pt x="24129" y="94403"/>
                </a:lnTo>
                <a:lnTo>
                  <a:pt x="24129" y="90643"/>
                </a:lnTo>
                <a:close/>
                <a:moveTo>
                  <a:pt x="31895" y="90643"/>
                </a:moveTo>
                <a:lnTo>
                  <a:pt x="31895" y="94403"/>
                </a:lnTo>
                <a:lnTo>
                  <a:pt x="28104" y="94403"/>
                </a:lnTo>
                <a:lnTo>
                  <a:pt x="28104" y="90643"/>
                </a:lnTo>
                <a:close/>
                <a:moveTo>
                  <a:pt x="35870" y="90643"/>
                </a:moveTo>
                <a:lnTo>
                  <a:pt x="35870" y="94403"/>
                </a:lnTo>
                <a:lnTo>
                  <a:pt x="32079" y="94403"/>
                </a:lnTo>
                <a:lnTo>
                  <a:pt x="32079" y="90643"/>
                </a:lnTo>
                <a:close/>
                <a:moveTo>
                  <a:pt x="39845" y="90643"/>
                </a:moveTo>
                <a:lnTo>
                  <a:pt x="39845" y="94403"/>
                </a:lnTo>
                <a:lnTo>
                  <a:pt x="36054" y="94403"/>
                </a:lnTo>
                <a:lnTo>
                  <a:pt x="36054" y="90643"/>
                </a:lnTo>
                <a:close/>
                <a:moveTo>
                  <a:pt x="43821" y="90643"/>
                </a:moveTo>
                <a:lnTo>
                  <a:pt x="43821" y="94403"/>
                </a:lnTo>
                <a:lnTo>
                  <a:pt x="40029" y="94403"/>
                </a:lnTo>
                <a:lnTo>
                  <a:pt x="40029" y="90643"/>
                </a:lnTo>
                <a:close/>
                <a:moveTo>
                  <a:pt x="47796" y="90643"/>
                </a:moveTo>
                <a:lnTo>
                  <a:pt x="47796" y="94403"/>
                </a:lnTo>
                <a:lnTo>
                  <a:pt x="44005" y="94403"/>
                </a:lnTo>
                <a:lnTo>
                  <a:pt x="44005" y="90643"/>
                </a:lnTo>
                <a:close/>
                <a:moveTo>
                  <a:pt x="51771" y="90643"/>
                </a:moveTo>
                <a:lnTo>
                  <a:pt x="51771" y="94403"/>
                </a:lnTo>
                <a:lnTo>
                  <a:pt x="47980" y="94403"/>
                </a:lnTo>
                <a:lnTo>
                  <a:pt x="47980" y="90643"/>
                </a:lnTo>
                <a:close/>
                <a:moveTo>
                  <a:pt x="55746" y="90643"/>
                </a:moveTo>
                <a:lnTo>
                  <a:pt x="55746" y="94403"/>
                </a:lnTo>
                <a:lnTo>
                  <a:pt x="51955" y="94403"/>
                </a:lnTo>
                <a:lnTo>
                  <a:pt x="51955" y="90643"/>
                </a:lnTo>
                <a:close/>
                <a:moveTo>
                  <a:pt x="59721" y="90643"/>
                </a:moveTo>
                <a:lnTo>
                  <a:pt x="59721" y="94403"/>
                </a:lnTo>
                <a:lnTo>
                  <a:pt x="55931" y="94403"/>
                </a:lnTo>
                <a:lnTo>
                  <a:pt x="55931" y="90643"/>
                </a:lnTo>
                <a:close/>
                <a:moveTo>
                  <a:pt x="63696" y="90643"/>
                </a:moveTo>
                <a:lnTo>
                  <a:pt x="63696" y="94403"/>
                </a:lnTo>
                <a:lnTo>
                  <a:pt x="59906" y="94403"/>
                </a:lnTo>
                <a:lnTo>
                  <a:pt x="59906" y="90643"/>
                </a:lnTo>
                <a:close/>
                <a:moveTo>
                  <a:pt x="67672" y="90643"/>
                </a:moveTo>
                <a:lnTo>
                  <a:pt x="67672" y="94403"/>
                </a:lnTo>
                <a:lnTo>
                  <a:pt x="63881" y="94403"/>
                </a:lnTo>
                <a:lnTo>
                  <a:pt x="63881" y="90643"/>
                </a:lnTo>
                <a:close/>
                <a:moveTo>
                  <a:pt x="71648" y="90643"/>
                </a:moveTo>
                <a:lnTo>
                  <a:pt x="71648" y="94403"/>
                </a:lnTo>
                <a:lnTo>
                  <a:pt x="67857" y="94403"/>
                </a:lnTo>
                <a:lnTo>
                  <a:pt x="67857" y="90643"/>
                </a:lnTo>
                <a:close/>
                <a:moveTo>
                  <a:pt x="75623" y="90643"/>
                </a:moveTo>
                <a:lnTo>
                  <a:pt x="75623" y="94403"/>
                </a:lnTo>
                <a:lnTo>
                  <a:pt x="71832" y="94403"/>
                </a:lnTo>
                <a:lnTo>
                  <a:pt x="71832" y="90643"/>
                </a:lnTo>
                <a:close/>
                <a:moveTo>
                  <a:pt x="79598" y="90643"/>
                </a:moveTo>
                <a:lnTo>
                  <a:pt x="79598" y="94403"/>
                </a:lnTo>
                <a:lnTo>
                  <a:pt x="75807" y="94403"/>
                </a:lnTo>
                <a:lnTo>
                  <a:pt x="75807" y="90643"/>
                </a:lnTo>
                <a:close/>
                <a:moveTo>
                  <a:pt x="83573" y="90643"/>
                </a:moveTo>
                <a:lnTo>
                  <a:pt x="83573" y="94403"/>
                </a:lnTo>
                <a:lnTo>
                  <a:pt x="79782" y="94403"/>
                </a:lnTo>
                <a:lnTo>
                  <a:pt x="79782" y="90643"/>
                </a:lnTo>
                <a:close/>
                <a:moveTo>
                  <a:pt x="87549" y="90643"/>
                </a:moveTo>
                <a:lnTo>
                  <a:pt x="87549" y="94403"/>
                </a:lnTo>
                <a:lnTo>
                  <a:pt x="83757" y="94403"/>
                </a:lnTo>
                <a:lnTo>
                  <a:pt x="83757" y="90643"/>
                </a:lnTo>
                <a:close/>
                <a:moveTo>
                  <a:pt x="91524" y="90643"/>
                </a:moveTo>
                <a:lnTo>
                  <a:pt x="91524" y="94403"/>
                </a:lnTo>
                <a:lnTo>
                  <a:pt x="87733" y="94403"/>
                </a:lnTo>
                <a:lnTo>
                  <a:pt x="87733" y="90643"/>
                </a:lnTo>
                <a:close/>
                <a:moveTo>
                  <a:pt x="95499" y="90643"/>
                </a:moveTo>
                <a:lnTo>
                  <a:pt x="95499" y="94403"/>
                </a:lnTo>
                <a:lnTo>
                  <a:pt x="91708" y="94403"/>
                </a:lnTo>
                <a:lnTo>
                  <a:pt x="91708" y="90643"/>
                </a:lnTo>
                <a:close/>
                <a:moveTo>
                  <a:pt x="99474" y="90643"/>
                </a:moveTo>
                <a:lnTo>
                  <a:pt x="99474" y="94403"/>
                </a:lnTo>
                <a:lnTo>
                  <a:pt x="95684" y="94403"/>
                </a:lnTo>
                <a:lnTo>
                  <a:pt x="95684" y="90643"/>
                </a:lnTo>
                <a:close/>
                <a:moveTo>
                  <a:pt x="103449" y="90643"/>
                </a:moveTo>
                <a:lnTo>
                  <a:pt x="103449" y="94403"/>
                </a:lnTo>
                <a:lnTo>
                  <a:pt x="99659" y="94403"/>
                </a:lnTo>
                <a:lnTo>
                  <a:pt x="99659" y="90643"/>
                </a:lnTo>
                <a:close/>
                <a:moveTo>
                  <a:pt x="107424" y="90643"/>
                </a:moveTo>
                <a:lnTo>
                  <a:pt x="107424" y="94403"/>
                </a:lnTo>
                <a:lnTo>
                  <a:pt x="103634" y="94403"/>
                </a:lnTo>
                <a:lnTo>
                  <a:pt x="103634" y="90643"/>
                </a:lnTo>
                <a:close/>
                <a:moveTo>
                  <a:pt x="111400" y="90643"/>
                </a:moveTo>
                <a:lnTo>
                  <a:pt x="111400" y="94403"/>
                </a:lnTo>
                <a:lnTo>
                  <a:pt x="107609" y="94403"/>
                </a:lnTo>
                <a:lnTo>
                  <a:pt x="107609" y="90643"/>
                </a:lnTo>
                <a:close/>
                <a:moveTo>
                  <a:pt x="115376" y="90643"/>
                </a:moveTo>
                <a:lnTo>
                  <a:pt x="115376" y="94403"/>
                </a:lnTo>
                <a:lnTo>
                  <a:pt x="111585" y="94403"/>
                </a:lnTo>
                <a:lnTo>
                  <a:pt x="111585" y="90643"/>
                </a:lnTo>
                <a:close/>
                <a:moveTo>
                  <a:pt x="119351" y="90643"/>
                </a:moveTo>
                <a:lnTo>
                  <a:pt x="119351" y="94403"/>
                </a:lnTo>
                <a:lnTo>
                  <a:pt x="115560" y="94403"/>
                </a:lnTo>
                <a:lnTo>
                  <a:pt x="115560" y="90643"/>
                </a:lnTo>
                <a:close/>
                <a:moveTo>
                  <a:pt x="123326" y="90643"/>
                </a:moveTo>
                <a:lnTo>
                  <a:pt x="123326" y="94403"/>
                </a:lnTo>
                <a:lnTo>
                  <a:pt x="119535" y="94403"/>
                </a:lnTo>
                <a:lnTo>
                  <a:pt x="119535" y="90643"/>
                </a:lnTo>
                <a:close/>
                <a:moveTo>
                  <a:pt x="127301" y="90643"/>
                </a:moveTo>
                <a:lnTo>
                  <a:pt x="127301" y="94403"/>
                </a:lnTo>
                <a:lnTo>
                  <a:pt x="123510" y="94403"/>
                </a:lnTo>
                <a:lnTo>
                  <a:pt x="123510" y="90643"/>
                </a:lnTo>
                <a:close/>
                <a:moveTo>
                  <a:pt x="131277" y="90643"/>
                </a:moveTo>
                <a:lnTo>
                  <a:pt x="131277" y="94403"/>
                </a:lnTo>
                <a:lnTo>
                  <a:pt x="127485" y="94403"/>
                </a:lnTo>
                <a:lnTo>
                  <a:pt x="127485" y="90643"/>
                </a:lnTo>
                <a:close/>
                <a:moveTo>
                  <a:pt x="135252" y="90643"/>
                </a:moveTo>
                <a:lnTo>
                  <a:pt x="135252" y="94403"/>
                </a:lnTo>
                <a:lnTo>
                  <a:pt x="131461" y="94403"/>
                </a:lnTo>
                <a:lnTo>
                  <a:pt x="131461" y="90643"/>
                </a:lnTo>
                <a:close/>
                <a:moveTo>
                  <a:pt x="139227" y="90643"/>
                </a:moveTo>
                <a:lnTo>
                  <a:pt x="139227" y="94403"/>
                </a:lnTo>
                <a:lnTo>
                  <a:pt x="135436" y="94403"/>
                </a:lnTo>
                <a:lnTo>
                  <a:pt x="135436" y="90643"/>
                </a:lnTo>
                <a:close/>
                <a:moveTo>
                  <a:pt x="143202" y="90643"/>
                </a:moveTo>
                <a:lnTo>
                  <a:pt x="143202" y="94403"/>
                </a:lnTo>
                <a:lnTo>
                  <a:pt x="139411" y="94403"/>
                </a:lnTo>
                <a:lnTo>
                  <a:pt x="139411" y="90643"/>
                </a:lnTo>
                <a:close/>
                <a:moveTo>
                  <a:pt x="147177" y="90643"/>
                </a:moveTo>
                <a:lnTo>
                  <a:pt x="147177" y="94403"/>
                </a:lnTo>
                <a:lnTo>
                  <a:pt x="143387" y="94403"/>
                </a:lnTo>
                <a:lnTo>
                  <a:pt x="143387" y="90643"/>
                </a:lnTo>
                <a:close/>
                <a:moveTo>
                  <a:pt x="151224" y="90643"/>
                </a:moveTo>
                <a:lnTo>
                  <a:pt x="151224" y="94403"/>
                </a:lnTo>
                <a:lnTo>
                  <a:pt x="147362" y="94403"/>
                </a:lnTo>
                <a:lnTo>
                  <a:pt x="147362" y="90643"/>
                </a:lnTo>
                <a:close/>
                <a:moveTo>
                  <a:pt x="4068" y="94586"/>
                </a:moveTo>
                <a:lnTo>
                  <a:pt x="4068" y="98345"/>
                </a:lnTo>
                <a:lnTo>
                  <a:pt x="184" y="98345"/>
                </a:lnTo>
                <a:lnTo>
                  <a:pt x="184" y="94586"/>
                </a:lnTo>
                <a:close/>
                <a:moveTo>
                  <a:pt x="8043" y="94586"/>
                </a:moveTo>
                <a:lnTo>
                  <a:pt x="8043" y="98345"/>
                </a:lnTo>
                <a:lnTo>
                  <a:pt x="4252" y="98345"/>
                </a:lnTo>
                <a:lnTo>
                  <a:pt x="4252" y="94586"/>
                </a:lnTo>
                <a:close/>
                <a:moveTo>
                  <a:pt x="12018" y="94586"/>
                </a:moveTo>
                <a:lnTo>
                  <a:pt x="12018" y="98345"/>
                </a:lnTo>
                <a:lnTo>
                  <a:pt x="8227" y="98345"/>
                </a:lnTo>
                <a:lnTo>
                  <a:pt x="8227" y="94586"/>
                </a:lnTo>
                <a:close/>
                <a:moveTo>
                  <a:pt x="15993" y="94586"/>
                </a:moveTo>
                <a:lnTo>
                  <a:pt x="15993" y="98345"/>
                </a:lnTo>
                <a:lnTo>
                  <a:pt x="12202" y="98345"/>
                </a:lnTo>
                <a:lnTo>
                  <a:pt x="12202" y="94586"/>
                </a:lnTo>
                <a:close/>
                <a:moveTo>
                  <a:pt x="19968" y="94586"/>
                </a:moveTo>
                <a:lnTo>
                  <a:pt x="19968" y="98345"/>
                </a:lnTo>
                <a:lnTo>
                  <a:pt x="16177" y="98345"/>
                </a:lnTo>
                <a:lnTo>
                  <a:pt x="16177" y="94586"/>
                </a:lnTo>
                <a:close/>
                <a:moveTo>
                  <a:pt x="23944" y="94586"/>
                </a:moveTo>
                <a:lnTo>
                  <a:pt x="23944" y="98345"/>
                </a:lnTo>
                <a:lnTo>
                  <a:pt x="20152" y="98345"/>
                </a:lnTo>
                <a:lnTo>
                  <a:pt x="20152" y="94586"/>
                </a:lnTo>
                <a:close/>
                <a:moveTo>
                  <a:pt x="27919" y="94586"/>
                </a:moveTo>
                <a:lnTo>
                  <a:pt x="27919" y="98345"/>
                </a:lnTo>
                <a:lnTo>
                  <a:pt x="24129" y="98345"/>
                </a:lnTo>
                <a:lnTo>
                  <a:pt x="24129" y="94586"/>
                </a:lnTo>
                <a:close/>
                <a:moveTo>
                  <a:pt x="31895" y="94586"/>
                </a:moveTo>
                <a:lnTo>
                  <a:pt x="31895" y="98345"/>
                </a:lnTo>
                <a:lnTo>
                  <a:pt x="28104" y="98345"/>
                </a:lnTo>
                <a:lnTo>
                  <a:pt x="28104" y="94586"/>
                </a:lnTo>
                <a:close/>
                <a:moveTo>
                  <a:pt x="35870" y="94586"/>
                </a:moveTo>
                <a:lnTo>
                  <a:pt x="35870" y="98345"/>
                </a:lnTo>
                <a:lnTo>
                  <a:pt x="32079" y="98345"/>
                </a:lnTo>
                <a:lnTo>
                  <a:pt x="32079" y="94586"/>
                </a:lnTo>
                <a:close/>
                <a:moveTo>
                  <a:pt x="39845" y="94586"/>
                </a:moveTo>
                <a:lnTo>
                  <a:pt x="39845" y="98345"/>
                </a:lnTo>
                <a:lnTo>
                  <a:pt x="36054" y="98345"/>
                </a:lnTo>
                <a:lnTo>
                  <a:pt x="36054" y="94586"/>
                </a:lnTo>
                <a:close/>
                <a:moveTo>
                  <a:pt x="43821" y="94586"/>
                </a:moveTo>
                <a:lnTo>
                  <a:pt x="43821" y="98345"/>
                </a:lnTo>
                <a:lnTo>
                  <a:pt x="40029" y="98345"/>
                </a:lnTo>
                <a:lnTo>
                  <a:pt x="40029" y="94586"/>
                </a:lnTo>
                <a:close/>
                <a:moveTo>
                  <a:pt x="47796" y="94586"/>
                </a:moveTo>
                <a:lnTo>
                  <a:pt x="47796" y="98345"/>
                </a:lnTo>
                <a:lnTo>
                  <a:pt x="44005" y="98345"/>
                </a:lnTo>
                <a:lnTo>
                  <a:pt x="44005" y="94586"/>
                </a:lnTo>
                <a:close/>
                <a:moveTo>
                  <a:pt x="51771" y="94586"/>
                </a:moveTo>
                <a:lnTo>
                  <a:pt x="51771" y="98345"/>
                </a:lnTo>
                <a:lnTo>
                  <a:pt x="47980" y="98345"/>
                </a:lnTo>
                <a:lnTo>
                  <a:pt x="47980" y="94586"/>
                </a:lnTo>
                <a:close/>
                <a:moveTo>
                  <a:pt x="55746" y="94586"/>
                </a:moveTo>
                <a:lnTo>
                  <a:pt x="55746" y="98345"/>
                </a:lnTo>
                <a:lnTo>
                  <a:pt x="51955" y="98345"/>
                </a:lnTo>
                <a:lnTo>
                  <a:pt x="51955" y="94586"/>
                </a:lnTo>
                <a:close/>
                <a:moveTo>
                  <a:pt x="59721" y="94586"/>
                </a:moveTo>
                <a:lnTo>
                  <a:pt x="59721" y="98345"/>
                </a:lnTo>
                <a:lnTo>
                  <a:pt x="55931" y="98345"/>
                </a:lnTo>
                <a:lnTo>
                  <a:pt x="55931" y="94586"/>
                </a:lnTo>
                <a:close/>
                <a:moveTo>
                  <a:pt x="63696" y="94586"/>
                </a:moveTo>
                <a:lnTo>
                  <a:pt x="63696" y="98345"/>
                </a:lnTo>
                <a:lnTo>
                  <a:pt x="59906" y="98345"/>
                </a:lnTo>
                <a:lnTo>
                  <a:pt x="59906" y="94586"/>
                </a:lnTo>
                <a:close/>
                <a:moveTo>
                  <a:pt x="67672" y="94586"/>
                </a:moveTo>
                <a:lnTo>
                  <a:pt x="67672" y="98345"/>
                </a:lnTo>
                <a:lnTo>
                  <a:pt x="63881" y="98345"/>
                </a:lnTo>
                <a:lnTo>
                  <a:pt x="63881" y="94586"/>
                </a:lnTo>
                <a:close/>
                <a:moveTo>
                  <a:pt x="71648" y="94586"/>
                </a:moveTo>
                <a:lnTo>
                  <a:pt x="71648" y="98345"/>
                </a:lnTo>
                <a:lnTo>
                  <a:pt x="67857" y="98345"/>
                </a:lnTo>
                <a:lnTo>
                  <a:pt x="67857" y="94586"/>
                </a:lnTo>
                <a:close/>
                <a:moveTo>
                  <a:pt x="75623" y="94586"/>
                </a:moveTo>
                <a:lnTo>
                  <a:pt x="75623" y="98345"/>
                </a:lnTo>
                <a:lnTo>
                  <a:pt x="71832" y="98345"/>
                </a:lnTo>
                <a:lnTo>
                  <a:pt x="71832" y="94586"/>
                </a:lnTo>
                <a:close/>
                <a:moveTo>
                  <a:pt x="79598" y="94586"/>
                </a:moveTo>
                <a:lnTo>
                  <a:pt x="79598" y="98345"/>
                </a:lnTo>
                <a:lnTo>
                  <a:pt x="75807" y="98345"/>
                </a:lnTo>
                <a:lnTo>
                  <a:pt x="75807" y="94586"/>
                </a:lnTo>
                <a:close/>
                <a:moveTo>
                  <a:pt x="83573" y="94586"/>
                </a:moveTo>
                <a:lnTo>
                  <a:pt x="83573" y="98345"/>
                </a:lnTo>
                <a:lnTo>
                  <a:pt x="79782" y="98345"/>
                </a:lnTo>
                <a:lnTo>
                  <a:pt x="79782" y="94586"/>
                </a:lnTo>
                <a:close/>
                <a:moveTo>
                  <a:pt x="87549" y="94586"/>
                </a:moveTo>
                <a:lnTo>
                  <a:pt x="87549" y="98345"/>
                </a:lnTo>
                <a:lnTo>
                  <a:pt x="83757" y="98345"/>
                </a:lnTo>
                <a:lnTo>
                  <a:pt x="83757" y="94586"/>
                </a:lnTo>
                <a:close/>
                <a:moveTo>
                  <a:pt x="91524" y="94586"/>
                </a:moveTo>
                <a:lnTo>
                  <a:pt x="91524" y="98345"/>
                </a:lnTo>
                <a:lnTo>
                  <a:pt x="87733" y="98345"/>
                </a:lnTo>
                <a:lnTo>
                  <a:pt x="87733" y="94586"/>
                </a:lnTo>
                <a:close/>
                <a:moveTo>
                  <a:pt x="95499" y="94586"/>
                </a:moveTo>
                <a:lnTo>
                  <a:pt x="95499" y="98345"/>
                </a:lnTo>
                <a:lnTo>
                  <a:pt x="91708" y="98345"/>
                </a:lnTo>
                <a:lnTo>
                  <a:pt x="91708" y="94586"/>
                </a:lnTo>
                <a:close/>
                <a:moveTo>
                  <a:pt x="99474" y="94586"/>
                </a:moveTo>
                <a:lnTo>
                  <a:pt x="99474" y="98345"/>
                </a:lnTo>
                <a:lnTo>
                  <a:pt x="95684" y="98345"/>
                </a:lnTo>
                <a:lnTo>
                  <a:pt x="95684" y="94586"/>
                </a:lnTo>
                <a:close/>
                <a:moveTo>
                  <a:pt x="103449" y="94586"/>
                </a:moveTo>
                <a:lnTo>
                  <a:pt x="103449" y="98345"/>
                </a:lnTo>
                <a:lnTo>
                  <a:pt x="99659" y="98345"/>
                </a:lnTo>
                <a:lnTo>
                  <a:pt x="99659" y="94586"/>
                </a:lnTo>
                <a:close/>
                <a:moveTo>
                  <a:pt x="107424" y="94586"/>
                </a:moveTo>
                <a:lnTo>
                  <a:pt x="107424" y="98345"/>
                </a:lnTo>
                <a:lnTo>
                  <a:pt x="103634" y="98345"/>
                </a:lnTo>
                <a:lnTo>
                  <a:pt x="103634" y="94586"/>
                </a:lnTo>
                <a:close/>
                <a:moveTo>
                  <a:pt x="111400" y="94586"/>
                </a:moveTo>
                <a:lnTo>
                  <a:pt x="111400" y="98345"/>
                </a:lnTo>
                <a:lnTo>
                  <a:pt x="107609" y="98345"/>
                </a:lnTo>
                <a:lnTo>
                  <a:pt x="107609" y="94586"/>
                </a:lnTo>
                <a:close/>
                <a:moveTo>
                  <a:pt x="115376" y="94586"/>
                </a:moveTo>
                <a:lnTo>
                  <a:pt x="115376" y="98345"/>
                </a:lnTo>
                <a:lnTo>
                  <a:pt x="111585" y="98345"/>
                </a:lnTo>
                <a:lnTo>
                  <a:pt x="111585" y="94586"/>
                </a:lnTo>
                <a:close/>
                <a:moveTo>
                  <a:pt x="119351" y="94586"/>
                </a:moveTo>
                <a:lnTo>
                  <a:pt x="119351" y="98345"/>
                </a:lnTo>
                <a:lnTo>
                  <a:pt x="115560" y="98345"/>
                </a:lnTo>
                <a:lnTo>
                  <a:pt x="115560" y="94586"/>
                </a:lnTo>
                <a:close/>
                <a:moveTo>
                  <a:pt x="123326" y="94586"/>
                </a:moveTo>
                <a:lnTo>
                  <a:pt x="123326" y="98345"/>
                </a:lnTo>
                <a:lnTo>
                  <a:pt x="119535" y="98345"/>
                </a:lnTo>
                <a:lnTo>
                  <a:pt x="119535" y="94586"/>
                </a:lnTo>
                <a:close/>
                <a:moveTo>
                  <a:pt x="127301" y="94586"/>
                </a:moveTo>
                <a:lnTo>
                  <a:pt x="127301" y="98345"/>
                </a:lnTo>
                <a:lnTo>
                  <a:pt x="123510" y="98345"/>
                </a:lnTo>
                <a:lnTo>
                  <a:pt x="123510" y="94586"/>
                </a:lnTo>
                <a:close/>
                <a:moveTo>
                  <a:pt x="131277" y="94586"/>
                </a:moveTo>
                <a:lnTo>
                  <a:pt x="131277" y="98345"/>
                </a:lnTo>
                <a:lnTo>
                  <a:pt x="127485" y="98345"/>
                </a:lnTo>
                <a:lnTo>
                  <a:pt x="127485" y="94586"/>
                </a:lnTo>
                <a:close/>
                <a:moveTo>
                  <a:pt x="135252" y="94586"/>
                </a:moveTo>
                <a:lnTo>
                  <a:pt x="135252" y="98345"/>
                </a:lnTo>
                <a:lnTo>
                  <a:pt x="131461" y="98345"/>
                </a:lnTo>
                <a:lnTo>
                  <a:pt x="131461" y="94586"/>
                </a:lnTo>
                <a:close/>
                <a:moveTo>
                  <a:pt x="139227" y="94586"/>
                </a:moveTo>
                <a:lnTo>
                  <a:pt x="139227" y="98345"/>
                </a:lnTo>
                <a:lnTo>
                  <a:pt x="135436" y="98345"/>
                </a:lnTo>
                <a:lnTo>
                  <a:pt x="135436" y="94586"/>
                </a:lnTo>
                <a:close/>
                <a:moveTo>
                  <a:pt x="143202" y="94586"/>
                </a:moveTo>
                <a:lnTo>
                  <a:pt x="143202" y="98345"/>
                </a:lnTo>
                <a:lnTo>
                  <a:pt x="139411" y="98345"/>
                </a:lnTo>
                <a:lnTo>
                  <a:pt x="139411" y="94586"/>
                </a:lnTo>
                <a:close/>
                <a:moveTo>
                  <a:pt x="147177" y="94586"/>
                </a:moveTo>
                <a:lnTo>
                  <a:pt x="147177" y="98345"/>
                </a:lnTo>
                <a:lnTo>
                  <a:pt x="143387" y="98345"/>
                </a:lnTo>
                <a:lnTo>
                  <a:pt x="143387" y="94586"/>
                </a:lnTo>
                <a:close/>
                <a:moveTo>
                  <a:pt x="151224" y="94586"/>
                </a:moveTo>
                <a:lnTo>
                  <a:pt x="151224" y="98345"/>
                </a:lnTo>
                <a:lnTo>
                  <a:pt x="147362" y="98345"/>
                </a:lnTo>
                <a:lnTo>
                  <a:pt x="147362" y="94586"/>
                </a:lnTo>
                <a:close/>
                <a:moveTo>
                  <a:pt x="4068" y="98528"/>
                </a:moveTo>
                <a:lnTo>
                  <a:pt x="4068" y="102167"/>
                </a:lnTo>
                <a:lnTo>
                  <a:pt x="184" y="102167"/>
                </a:lnTo>
                <a:lnTo>
                  <a:pt x="184" y="98528"/>
                </a:lnTo>
                <a:close/>
                <a:moveTo>
                  <a:pt x="8043" y="98528"/>
                </a:moveTo>
                <a:lnTo>
                  <a:pt x="8043" y="102167"/>
                </a:lnTo>
                <a:lnTo>
                  <a:pt x="4252" y="102167"/>
                </a:lnTo>
                <a:lnTo>
                  <a:pt x="4252" y="98528"/>
                </a:lnTo>
                <a:close/>
                <a:moveTo>
                  <a:pt x="12018" y="98528"/>
                </a:moveTo>
                <a:lnTo>
                  <a:pt x="12018" y="102167"/>
                </a:lnTo>
                <a:lnTo>
                  <a:pt x="8227" y="102167"/>
                </a:lnTo>
                <a:lnTo>
                  <a:pt x="8227" y="98528"/>
                </a:lnTo>
                <a:close/>
                <a:moveTo>
                  <a:pt x="15993" y="98528"/>
                </a:moveTo>
                <a:lnTo>
                  <a:pt x="15993" y="102167"/>
                </a:lnTo>
                <a:lnTo>
                  <a:pt x="12202" y="102167"/>
                </a:lnTo>
                <a:lnTo>
                  <a:pt x="12202" y="98528"/>
                </a:lnTo>
                <a:close/>
                <a:moveTo>
                  <a:pt x="19968" y="98528"/>
                </a:moveTo>
                <a:lnTo>
                  <a:pt x="19968" y="102167"/>
                </a:lnTo>
                <a:lnTo>
                  <a:pt x="16178" y="102167"/>
                </a:lnTo>
                <a:lnTo>
                  <a:pt x="16178" y="98528"/>
                </a:lnTo>
                <a:close/>
                <a:moveTo>
                  <a:pt x="23944" y="98528"/>
                </a:moveTo>
                <a:lnTo>
                  <a:pt x="23944" y="102167"/>
                </a:lnTo>
                <a:lnTo>
                  <a:pt x="20153" y="102167"/>
                </a:lnTo>
                <a:lnTo>
                  <a:pt x="20153" y="98528"/>
                </a:lnTo>
                <a:close/>
                <a:moveTo>
                  <a:pt x="27919" y="98528"/>
                </a:moveTo>
                <a:lnTo>
                  <a:pt x="27919" y="102167"/>
                </a:lnTo>
                <a:lnTo>
                  <a:pt x="24129" y="102167"/>
                </a:lnTo>
                <a:lnTo>
                  <a:pt x="24129" y="98528"/>
                </a:lnTo>
                <a:close/>
                <a:moveTo>
                  <a:pt x="31895" y="98528"/>
                </a:moveTo>
                <a:lnTo>
                  <a:pt x="31895" y="102167"/>
                </a:lnTo>
                <a:lnTo>
                  <a:pt x="28104" y="102167"/>
                </a:lnTo>
                <a:lnTo>
                  <a:pt x="28104" y="98528"/>
                </a:lnTo>
                <a:close/>
                <a:moveTo>
                  <a:pt x="35870" y="98528"/>
                </a:moveTo>
                <a:lnTo>
                  <a:pt x="35870" y="102167"/>
                </a:lnTo>
                <a:lnTo>
                  <a:pt x="32079" y="102167"/>
                </a:lnTo>
                <a:lnTo>
                  <a:pt x="32079" y="98528"/>
                </a:lnTo>
                <a:close/>
                <a:moveTo>
                  <a:pt x="39845" y="98528"/>
                </a:moveTo>
                <a:lnTo>
                  <a:pt x="39845" y="102167"/>
                </a:lnTo>
                <a:lnTo>
                  <a:pt x="36054" y="102167"/>
                </a:lnTo>
                <a:lnTo>
                  <a:pt x="36054" y="98528"/>
                </a:lnTo>
                <a:close/>
                <a:moveTo>
                  <a:pt x="43821" y="98528"/>
                </a:moveTo>
                <a:lnTo>
                  <a:pt x="43821" y="102167"/>
                </a:lnTo>
                <a:lnTo>
                  <a:pt x="40029" y="102167"/>
                </a:lnTo>
                <a:lnTo>
                  <a:pt x="40029" y="98528"/>
                </a:lnTo>
                <a:close/>
                <a:moveTo>
                  <a:pt x="47796" y="98528"/>
                </a:moveTo>
                <a:lnTo>
                  <a:pt x="47796" y="102167"/>
                </a:lnTo>
                <a:lnTo>
                  <a:pt x="44005" y="102167"/>
                </a:lnTo>
                <a:lnTo>
                  <a:pt x="44005" y="98528"/>
                </a:lnTo>
                <a:close/>
                <a:moveTo>
                  <a:pt x="51771" y="98528"/>
                </a:moveTo>
                <a:lnTo>
                  <a:pt x="51771" y="102167"/>
                </a:lnTo>
                <a:lnTo>
                  <a:pt x="47980" y="102167"/>
                </a:lnTo>
                <a:lnTo>
                  <a:pt x="47980" y="98528"/>
                </a:lnTo>
                <a:close/>
                <a:moveTo>
                  <a:pt x="55746" y="98528"/>
                </a:moveTo>
                <a:lnTo>
                  <a:pt x="55746" y="102167"/>
                </a:lnTo>
                <a:lnTo>
                  <a:pt x="51955" y="102167"/>
                </a:lnTo>
                <a:lnTo>
                  <a:pt x="51955" y="98528"/>
                </a:lnTo>
                <a:close/>
                <a:moveTo>
                  <a:pt x="59721" y="98528"/>
                </a:moveTo>
                <a:lnTo>
                  <a:pt x="59721" y="102167"/>
                </a:lnTo>
                <a:lnTo>
                  <a:pt x="55931" y="102167"/>
                </a:lnTo>
                <a:lnTo>
                  <a:pt x="55931" y="98528"/>
                </a:lnTo>
                <a:close/>
                <a:moveTo>
                  <a:pt x="63696" y="98528"/>
                </a:moveTo>
                <a:lnTo>
                  <a:pt x="63696" y="102167"/>
                </a:lnTo>
                <a:lnTo>
                  <a:pt x="59906" y="102167"/>
                </a:lnTo>
                <a:lnTo>
                  <a:pt x="59906" y="98528"/>
                </a:lnTo>
                <a:close/>
                <a:moveTo>
                  <a:pt x="67672" y="98528"/>
                </a:moveTo>
                <a:lnTo>
                  <a:pt x="67672" y="102167"/>
                </a:lnTo>
                <a:lnTo>
                  <a:pt x="63881" y="102167"/>
                </a:lnTo>
                <a:lnTo>
                  <a:pt x="63881" y="98528"/>
                </a:lnTo>
                <a:close/>
                <a:moveTo>
                  <a:pt x="71648" y="98528"/>
                </a:moveTo>
                <a:lnTo>
                  <a:pt x="71648" y="102167"/>
                </a:lnTo>
                <a:lnTo>
                  <a:pt x="67857" y="102167"/>
                </a:lnTo>
                <a:lnTo>
                  <a:pt x="67857" y="98528"/>
                </a:lnTo>
                <a:close/>
                <a:moveTo>
                  <a:pt x="75623" y="98528"/>
                </a:moveTo>
                <a:lnTo>
                  <a:pt x="75623" y="102167"/>
                </a:lnTo>
                <a:lnTo>
                  <a:pt x="71832" y="102167"/>
                </a:lnTo>
                <a:lnTo>
                  <a:pt x="71832" y="98528"/>
                </a:lnTo>
                <a:close/>
                <a:moveTo>
                  <a:pt x="79598" y="98528"/>
                </a:moveTo>
                <a:lnTo>
                  <a:pt x="79598" y="102167"/>
                </a:lnTo>
                <a:lnTo>
                  <a:pt x="75807" y="102167"/>
                </a:lnTo>
                <a:lnTo>
                  <a:pt x="75807" y="98528"/>
                </a:lnTo>
                <a:close/>
                <a:moveTo>
                  <a:pt x="83573" y="98528"/>
                </a:moveTo>
                <a:lnTo>
                  <a:pt x="83573" y="102167"/>
                </a:lnTo>
                <a:lnTo>
                  <a:pt x="79782" y="102167"/>
                </a:lnTo>
                <a:lnTo>
                  <a:pt x="79782" y="98528"/>
                </a:lnTo>
                <a:close/>
                <a:moveTo>
                  <a:pt x="87549" y="98528"/>
                </a:moveTo>
                <a:lnTo>
                  <a:pt x="87549" y="102167"/>
                </a:lnTo>
                <a:lnTo>
                  <a:pt x="83757" y="102167"/>
                </a:lnTo>
                <a:lnTo>
                  <a:pt x="83757" y="98528"/>
                </a:lnTo>
                <a:close/>
                <a:moveTo>
                  <a:pt x="91524" y="98528"/>
                </a:moveTo>
                <a:lnTo>
                  <a:pt x="91524" y="102167"/>
                </a:lnTo>
                <a:lnTo>
                  <a:pt x="87733" y="102167"/>
                </a:lnTo>
                <a:lnTo>
                  <a:pt x="87733" y="98528"/>
                </a:lnTo>
                <a:close/>
                <a:moveTo>
                  <a:pt x="95499" y="98528"/>
                </a:moveTo>
                <a:lnTo>
                  <a:pt x="95499" y="102167"/>
                </a:lnTo>
                <a:lnTo>
                  <a:pt x="91708" y="102167"/>
                </a:lnTo>
                <a:lnTo>
                  <a:pt x="91708" y="98528"/>
                </a:lnTo>
                <a:close/>
                <a:moveTo>
                  <a:pt x="99474" y="98528"/>
                </a:moveTo>
                <a:lnTo>
                  <a:pt x="99474" y="102167"/>
                </a:lnTo>
                <a:lnTo>
                  <a:pt x="95684" y="102167"/>
                </a:lnTo>
                <a:lnTo>
                  <a:pt x="95684" y="98528"/>
                </a:lnTo>
                <a:close/>
                <a:moveTo>
                  <a:pt x="103449" y="98528"/>
                </a:moveTo>
                <a:lnTo>
                  <a:pt x="103449" y="102167"/>
                </a:lnTo>
                <a:lnTo>
                  <a:pt x="99659" y="102167"/>
                </a:lnTo>
                <a:lnTo>
                  <a:pt x="99659" y="98528"/>
                </a:lnTo>
                <a:close/>
                <a:moveTo>
                  <a:pt x="107424" y="98528"/>
                </a:moveTo>
                <a:lnTo>
                  <a:pt x="107424" y="102167"/>
                </a:lnTo>
                <a:lnTo>
                  <a:pt x="103634" y="102167"/>
                </a:lnTo>
                <a:lnTo>
                  <a:pt x="103634" y="98528"/>
                </a:lnTo>
                <a:close/>
                <a:moveTo>
                  <a:pt x="111400" y="98528"/>
                </a:moveTo>
                <a:lnTo>
                  <a:pt x="111400" y="102167"/>
                </a:lnTo>
                <a:lnTo>
                  <a:pt x="107609" y="102167"/>
                </a:lnTo>
                <a:lnTo>
                  <a:pt x="107609" y="98528"/>
                </a:lnTo>
                <a:close/>
                <a:moveTo>
                  <a:pt x="115376" y="98528"/>
                </a:moveTo>
                <a:lnTo>
                  <a:pt x="115376" y="102167"/>
                </a:lnTo>
                <a:lnTo>
                  <a:pt x="111585" y="102167"/>
                </a:lnTo>
                <a:lnTo>
                  <a:pt x="111585" y="98528"/>
                </a:lnTo>
                <a:close/>
                <a:moveTo>
                  <a:pt x="119351" y="98528"/>
                </a:moveTo>
                <a:lnTo>
                  <a:pt x="119351" y="102167"/>
                </a:lnTo>
                <a:lnTo>
                  <a:pt x="115560" y="102167"/>
                </a:lnTo>
                <a:lnTo>
                  <a:pt x="115560" y="98528"/>
                </a:lnTo>
                <a:close/>
                <a:moveTo>
                  <a:pt x="123326" y="98528"/>
                </a:moveTo>
                <a:lnTo>
                  <a:pt x="123326" y="102167"/>
                </a:lnTo>
                <a:lnTo>
                  <a:pt x="119535" y="102167"/>
                </a:lnTo>
                <a:lnTo>
                  <a:pt x="119535" y="98528"/>
                </a:lnTo>
                <a:close/>
                <a:moveTo>
                  <a:pt x="127301" y="98528"/>
                </a:moveTo>
                <a:lnTo>
                  <a:pt x="127301" y="102167"/>
                </a:lnTo>
                <a:lnTo>
                  <a:pt x="123510" y="102167"/>
                </a:lnTo>
                <a:lnTo>
                  <a:pt x="123510" y="98528"/>
                </a:lnTo>
                <a:close/>
                <a:moveTo>
                  <a:pt x="131277" y="98528"/>
                </a:moveTo>
                <a:lnTo>
                  <a:pt x="131277" y="102167"/>
                </a:lnTo>
                <a:lnTo>
                  <a:pt x="127485" y="102167"/>
                </a:lnTo>
                <a:lnTo>
                  <a:pt x="127485" y="98528"/>
                </a:lnTo>
                <a:close/>
                <a:moveTo>
                  <a:pt x="135252" y="98528"/>
                </a:moveTo>
                <a:lnTo>
                  <a:pt x="135252" y="102167"/>
                </a:lnTo>
                <a:lnTo>
                  <a:pt x="131461" y="102167"/>
                </a:lnTo>
                <a:lnTo>
                  <a:pt x="131461" y="98528"/>
                </a:lnTo>
                <a:close/>
                <a:moveTo>
                  <a:pt x="139227" y="98528"/>
                </a:moveTo>
                <a:lnTo>
                  <a:pt x="139227" y="102167"/>
                </a:lnTo>
                <a:lnTo>
                  <a:pt x="135436" y="102167"/>
                </a:lnTo>
                <a:lnTo>
                  <a:pt x="135436" y="98528"/>
                </a:lnTo>
                <a:close/>
                <a:moveTo>
                  <a:pt x="143202" y="98528"/>
                </a:moveTo>
                <a:lnTo>
                  <a:pt x="143202" y="102167"/>
                </a:lnTo>
                <a:lnTo>
                  <a:pt x="139411" y="102167"/>
                </a:lnTo>
                <a:lnTo>
                  <a:pt x="139411" y="98528"/>
                </a:lnTo>
                <a:close/>
                <a:moveTo>
                  <a:pt x="147177" y="98528"/>
                </a:moveTo>
                <a:lnTo>
                  <a:pt x="147177" y="102167"/>
                </a:lnTo>
                <a:lnTo>
                  <a:pt x="143387" y="102167"/>
                </a:lnTo>
                <a:lnTo>
                  <a:pt x="143387" y="98528"/>
                </a:lnTo>
                <a:close/>
                <a:moveTo>
                  <a:pt x="151224" y="98528"/>
                </a:moveTo>
                <a:lnTo>
                  <a:pt x="151224" y="102167"/>
                </a:lnTo>
                <a:lnTo>
                  <a:pt x="147362" y="102167"/>
                </a:lnTo>
                <a:lnTo>
                  <a:pt x="147362" y="98528"/>
                </a:lnTo>
                <a:close/>
                <a:moveTo>
                  <a:pt x="93" y="0"/>
                </a:moveTo>
                <a:lnTo>
                  <a:pt x="93" y="92"/>
                </a:lnTo>
                <a:lnTo>
                  <a:pt x="0" y="92"/>
                </a:lnTo>
                <a:lnTo>
                  <a:pt x="0" y="102350"/>
                </a:lnTo>
                <a:lnTo>
                  <a:pt x="151408" y="102350"/>
                </a:lnTo>
                <a:lnTo>
                  <a:pt x="151408" y="102167"/>
                </a:lnTo>
                <a:lnTo>
                  <a:pt x="151408" y="98528"/>
                </a:lnTo>
                <a:lnTo>
                  <a:pt x="151408" y="98345"/>
                </a:lnTo>
                <a:lnTo>
                  <a:pt x="151408" y="94586"/>
                </a:lnTo>
                <a:lnTo>
                  <a:pt x="151408" y="94403"/>
                </a:lnTo>
                <a:lnTo>
                  <a:pt x="151408" y="90643"/>
                </a:lnTo>
                <a:lnTo>
                  <a:pt x="151408" y="90460"/>
                </a:lnTo>
                <a:lnTo>
                  <a:pt x="151408" y="86700"/>
                </a:lnTo>
                <a:lnTo>
                  <a:pt x="151408" y="86517"/>
                </a:lnTo>
                <a:lnTo>
                  <a:pt x="151408" y="82757"/>
                </a:lnTo>
                <a:lnTo>
                  <a:pt x="151408" y="82574"/>
                </a:lnTo>
                <a:lnTo>
                  <a:pt x="151408" y="78814"/>
                </a:lnTo>
                <a:lnTo>
                  <a:pt x="151408" y="78631"/>
                </a:lnTo>
                <a:lnTo>
                  <a:pt x="151408" y="74872"/>
                </a:lnTo>
                <a:lnTo>
                  <a:pt x="151408" y="74689"/>
                </a:lnTo>
                <a:lnTo>
                  <a:pt x="151408" y="70928"/>
                </a:lnTo>
                <a:lnTo>
                  <a:pt x="151408" y="70745"/>
                </a:lnTo>
                <a:lnTo>
                  <a:pt x="151408" y="66986"/>
                </a:lnTo>
                <a:lnTo>
                  <a:pt x="151408" y="66803"/>
                </a:lnTo>
                <a:lnTo>
                  <a:pt x="151408" y="63043"/>
                </a:lnTo>
                <a:lnTo>
                  <a:pt x="151408" y="62860"/>
                </a:lnTo>
                <a:lnTo>
                  <a:pt x="151408" y="59101"/>
                </a:lnTo>
                <a:lnTo>
                  <a:pt x="151408" y="58918"/>
                </a:lnTo>
                <a:lnTo>
                  <a:pt x="151408" y="55157"/>
                </a:lnTo>
                <a:lnTo>
                  <a:pt x="151408" y="54974"/>
                </a:lnTo>
                <a:lnTo>
                  <a:pt x="151408" y="51215"/>
                </a:lnTo>
                <a:lnTo>
                  <a:pt x="151408" y="51032"/>
                </a:lnTo>
                <a:lnTo>
                  <a:pt x="151408" y="47272"/>
                </a:lnTo>
                <a:lnTo>
                  <a:pt x="151408" y="47089"/>
                </a:lnTo>
                <a:lnTo>
                  <a:pt x="151408" y="43330"/>
                </a:lnTo>
                <a:lnTo>
                  <a:pt x="151408" y="43147"/>
                </a:lnTo>
                <a:lnTo>
                  <a:pt x="151408" y="39386"/>
                </a:lnTo>
                <a:lnTo>
                  <a:pt x="151408" y="39203"/>
                </a:lnTo>
                <a:lnTo>
                  <a:pt x="151408" y="35444"/>
                </a:lnTo>
                <a:lnTo>
                  <a:pt x="151408" y="35261"/>
                </a:lnTo>
                <a:lnTo>
                  <a:pt x="151408" y="31501"/>
                </a:lnTo>
                <a:lnTo>
                  <a:pt x="151408" y="31318"/>
                </a:lnTo>
                <a:lnTo>
                  <a:pt x="151408" y="27559"/>
                </a:lnTo>
                <a:lnTo>
                  <a:pt x="151408" y="27376"/>
                </a:lnTo>
                <a:lnTo>
                  <a:pt x="151408" y="23615"/>
                </a:lnTo>
                <a:lnTo>
                  <a:pt x="151408" y="23432"/>
                </a:lnTo>
                <a:lnTo>
                  <a:pt x="151408" y="19673"/>
                </a:lnTo>
                <a:lnTo>
                  <a:pt x="151408" y="19490"/>
                </a:lnTo>
                <a:lnTo>
                  <a:pt x="151408" y="15730"/>
                </a:lnTo>
                <a:lnTo>
                  <a:pt x="151408" y="15547"/>
                </a:lnTo>
                <a:lnTo>
                  <a:pt x="151408" y="11788"/>
                </a:lnTo>
                <a:lnTo>
                  <a:pt x="151408" y="11605"/>
                </a:lnTo>
                <a:lnTo>
                  <a:pt x="151408" y="7844"/>
                </a:lnTo>
                <a:lnTo>
                  <a:pt x="151408" y="7661"/>
                </a:lnTo>
                <a:lnTo>
                  <a:pt x="151408" y="3902"/>
                </a:lnTo>
                <a:lnTo>
                  <a:pt x="151408" y="3719"/>
                </a:lnTo>
                <a:lnTo>
                  <a:pt x="151408" y="183"/>
                </a:lnTo>
                <a:lnTo>
                  <a:pt x="151408" y="92"/>
                </a:lnTo>
                <a:lnTo>
                  <a:pt x="151408" y="0"/>
                </a:lnTo>
                <a:close/>
              </a:path>
            </a:pathLst>
          </a:custGeom>
          <a:solidFill>
            <a:schemeClr val="l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nvGrpSpPr>
          <p:cNvPr id="216" name="Google Shape;216;p9"/>
          <p:cNvGrpSpPr/>
          <p:nvPr/>
        </p:nvGrpSpPr>
        <p:grpSpPr>
          <a:xfrm>
            <a:off x="924665" y="542219"/>
            <a:ext cx="10635083" cy="5757000"/>
            <a:chOff x="719999" y="573225"/>
            <a:chExt cx="7938209" cy="4317750"/>
          </a:xfrm>
        </p:grpSpPr>
        <p:grpSp>
          <p:nvGrpSpPr>
            <p:cNvPr id="217" name="Google Shape;217;p9"/>
            <p:cNvGrpSpPr/>
            <p:nvPr/>
          </p:nvGrpSpPr>
          <p:grpSpPr>
            <a:xfrm>
              <a:off x="719999" y="573225"/>
              <a:ext cx="7938209" cy="4317750"/>
              <a:chOff x="720000" y="573225"/>
              <a:chExt cx="7704007" cy="4317750"/>
            </a:xfrm>
          </p:grpSpPr>
          <p:sp>
            <p:nvSpPr>
              <p:cNvPr id="218" name="Google Shape;218;p9"/>
              <p:cNvSpPr/>
              <p:nvPr/>
            </p:nvSpPr>
            <p:spPr>
              <a:xfrm>
                <a:off x="720000" y="573225"/>
                <a:ext cx="7704000" cy="426900"/>
              </a:xfrm>
              <a:prstGeom prst="roundRect">
                <a:avLst>
                  <a:gd fmla="val 26774" name="adj"/>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219" name="Google Shape;219;p9"/>
              <p:cNvSpPr/>
              <p:nvPr/>
            </p:nvSpPr>
            <p:spPr>
              <a:xfrm>
                <a:off x="723907" y="904875"/>
                <a:ext cx="7700100" cy="39861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grpSp>
        <p:grpSp>
          <p:nvGrpSpPr>
            <p:cNvPr id="220" name="Google Shape;220;p9"/>
            <p:cNvGrpSpPr/>
            <p:nvPr/>
          </p:nvGrpSpPr>
          <p:grpSpPr>
            <a:xfrm>
              <a:off x="7842475" y="646225"/>
              <a:ext cx="706369" cy="198722"/>
              <a:chOff x="7438100" y="656825"/>
              <a:chExt cx="706369" cy="198722"/>
            </a:xfrm>
          </p:grpSpPr>
          <p:sp>
            <p:nvSpPr>
              <p:cNvPr id="221" name="Google Shape;221;p9"/>
              <p:cNvSpPr/>
              <p:nvPr/>
            </p:nvSpPr>
            <p:spPr>
              <a:xfrm>
                <a:off x="7950645" y="661703"/>
                <a:ext cx="188947" cy="188947"/>
              </a:xfrm>
              <a:custGeom>
                <a:rect b="b" l="l" r="r" t="t"/>
                <a:pathLst>
                  <a:path extrusionOk="0" h="9877" w="9877">
                    <a:moveTo>
                      <a:pt x="1" y="1"/>
                    </a:moveTo>
                    <a:lnTo>
                      <a:pt x="1" y="9876"/>
                    </a:lnTo>
                    <a:lnTo>
                      <a:pt x="9877" y="9876"/>
                    </a:lnTo>
                    <a:lnTo>
                      <a:pt x="9877"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222" name="Google Shape;222;p9"/>
              <p:cNvSpPr/>
              <p:nvPr/>
            </p:nvSpPr>
            <p:spPr>
              <a:xfrm>
                <a:off x="7945766" y="656825"/>
                <a:ext cx="198703" cy="198722"/>
              </a:xfrm>
              <a:custGeom>
                <a:rect b="b" l="l" r="r" t="t"/>
                <a:pathLst>
                  <a:path extrusionOk="0" h="10388" w="10387">
                    <a:moveTo>
                      <a:pt x="9877" y="511"/>
                    </a:moveTo>
                    <a:lnTo>
                      <a:pt x="9877" y="9876"/>
                    </a:lnTo>
                    <a:lnTo>
                      <a:pt x="511" y="9876"/>
                    </a:lnTo>
                    <a:lnTo>
                      <a:pt x="511" y="511"/>
                    </a:lnTo>
                    <a:close/>
                    <a:moveTo>
                      <a:pt x="256" y="0"/>
                    </a:moveTo>
                    <a:cubicBezTo>
                      <a:pt x="115" y="0"/>
                      <a:pt x="1" y="115"/>
                      <a:pt x="1" y="256"/>
                    </a:cubicBezTo>
                    <a:lnTo>
                      <a:pt x="1" y="10131"/>
                    </a:lnTo>
                    <a:cubicBezTo>
                      <a:pt x="1" y="10273"/>
                      <a:pt x="115" y="10388"/>
                      <a:pt x="256" y="10388"/>
                    </a:cubicBezTo>
                    <a:lnTo>
                      <a:pt x="10132" y="10388"/>
                    </a:lnTo>
                    <a:cubicBezTo>
                      <a:pt x="10273" y="10388"/>
                      <a:pt x="10387" y="10273"/>
                      <a:pt x="10387" y="10131"/>
                    </a:cubicBezTo>
                    <a:lnTo>
                      <a:pt x="10387" y="256"/>
                    </a:lnTo>
                    <a:cubicBezTo>
                      <a:pt x="10387" y="114"/>
                      <a:pt x="10273" y="0"/>
                      <a:pt x="1013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223" name="Google Shape;223;p9"/>
              <p:cNvSpPr/>
              <p:nvPr/>
            </p:nvSpPr>
            <p:spPr>
              <a:xfrm>
                <a:off x="8002201" y="714598"/>
                <a:ext cx="85855" cy="83177"/>
              </a:xfrm>
              <a:custGeom>
                <a:rect b="b" l="l" r="r" t="t"/>
                <a:pathLst>
                  <a:path extrusionOk="0" h="4348" w="4488">
                    <a:moveTo>
                      <a:pt x="0" y="1"/>
                    </a:moveTo>
                    <a:lnTo>
                      <a:pt x="4488" y="4347"/>
                    </a:lnTo>
                  </a:path>
                </a:pathLst>
              </a:custGeom>
              <a:solidFill>
                <a:srgbClr val="F9EC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224" name="Google Shape;224;p9"/>
              <p:cNvSpPr/>
              <p:nvPr/>
            </p:nvSpPr>
            <p:spPr>
              <a:xfrm>
                <a:off x="7996807" y="709720"/>
                <a:ext cx="96645" cy="92934"/>
              </a:xfrm>
              <a:custGeom>
                <a:rect b="b" l="l" r="r" t="t"/>
                <a:pathLst>
                  <a:path extrusionOk="0" h="4858" w="5052">
                    <a:moveTo>
                      <a:pt x="283" y="1"/>
                    </a:moveTo>
                    <a:cubicBezTo>
                      <a:pt x="216" y="1"/>
                      <a:pt x="149" y="27"/>
                      <a:pt x="98" y="78"/>
                    </a:cubicBezTo>
                    <a:cubicBezTo>
                      <a:pt x="0" y="179"/>
                      <a:pt x="3" y="341"/>
                      <a:pt x="104" y="440"/>
                    </a:cubicBezTo>
                    <a:lnTo>
                      <a:pt x="4592" y="4785"/>
                    </a:lnTo>
                    <a:cubicBezTo>
                      <a:pt x="4642" y="4833"/>
                      <a:pt x="4706" y="4857"/>
                      <a:pt x="4770" y="4857"/>
                    </a:cubicBezTo>
                    <a:cubicBezTo>
                      <a:pt x="4837" y="4857"/>
                      <a:pt x="4903" y="4832"/>
                      <a:pt x="4954" y="4780"/>
                    </a:cubicBezTo>
                    <a:cubicBezTo>
                      <a:pt x="5051" y="4678"/>
                      <a:pt x="5048" y="4516"/>
                      <a:pt x="4947" y="4418"/>
                    </a:cubicBezTo>
                    <a:lnTo>
                      <a:pt x="460" y="72"/>
                    </a:lnTo>
                    <a:cubicBezTo>
                      <a:pt x="410" y="24"/>
                      <a:pt x="347" y="1"/>
                      <a:pt x="28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225" name="Google Shape;225;p9"/>
              <p:cNvSpPr/>
              <p:nvPr/>
            </p:nvSpPr>
            <p:spPr>
              <a:xfrm>
                <a:off x="8002201" y="714598"/>
                <a:ext cx="85855" cy="83177"/>
              </a:xfrm>
              <a:custGeom>
                <a:rect b="b" l="l" r="r" t="t"/>
                <a:pathLst>
                  <a:path extrusionOk="0" h="4348" w="4488">
                    <a:moveTo>
                      <a:pt x="4488" y="1"/>
                    </a:moveTo>
                    <a:lnTo>
                      <a:pt x="0" y="4347"/>
                    </a:lnTo>
                  </a:path>
                </a:pathLst>
              </a:custGeom>
              <a:solidFill>
                <a:srgbClr val="F9EC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226" name="Google Shape;226;p9"/>
              <p:cNvSpPr/>
              <p:nvPr/>
            </p:nvSpPr>
            <p:spPr>
              <a:xfrm>
                <a:off x="7996807" y="709720"/>
                <a:ext cx="96645" cy="92934"/>
              </a:xfrm>
              <a:custGeom>
                <a:rect b="b" l="l" r="r" t="t"/>
                <a:pathLst>
                  <a:path extrusionOk="0" h="4858" w="5052">
                    <a:moveTo>
                      <a:pt x="4769" y="1"/>
                    </a:moveTo>
                    <a:cubicBezTo>
                      <a:pt x="4706" y="1"/>
                      <a:pt x="4642" y="24"/>
                      <a:pt x="4592" y="72"/>
                    </a:cubicBezTo>
                    <a:lnTo>
                      <a:pt x="104" y="4418"/>
                    </a:lnTo>
                    <a:cubicBezTo>
                      <a:pt x="3" y="4517"/>
                      <a:pt x="0" y="4679"/>
                      <a:pt x="98" y="4780"/>
                    </a:cubicBezTo>
                    <a:cubicBezTo>
                      <a:pt x="149" y="4832"/>
                      <a:pt x="215" y="4857"/>
                      <a:pt x="282" y="4857"/>
                    </a:cubicBezTo>
                    <a:cubicBezTo>
                      <a:pt x="346" y="4857"/>
                      <a:pt x="411" y="4833"/>
                      <a:pt x="460" y="4785"/>
                    </a:cubicBezTo>
                    <a:lnTo>
                      <a:pt x="4947" y="440"/>
                    </a:lnTo>
                    <a:cubicBezTo>
                      <a:pt x="5048" y="341"/>
                      <a:pt x="5051" y="179"/>
                      <a:pt x="4954" y="78"/>
                    </a:cubicBezTo>
                    <a:cubicBezTo>
                      <a:pt x="4903" y="27"/>
                      <a:pt x="4836" y="1"/>
                      <a:pt x="476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227" name="Google Shape;227;p9"/>
              <p:cNvSpPr/>
              <p:nvPr/>
            </p:nvSpPr>
            <p:spPr>
              <a:xfrm>
                <a:off x="7442978" y="661703"/>
                <a:ext cx="188947" cy="188947"/>
              </a:xfrm>
              <a:custGeom>
                <a:rect b="b" l="l" r="r" t="t"/>
                <a:pathLst>
                  <a:path extrusionOk="0" h="9877" w="9877">
                    <a:moveTo>
                      <a:pt x="0" y="1"/>
                    </a:moveTo>
                    <a:lnTo>
                      <a:pt x="0" y="9876"/>
                    </a:lnTo>
                    <a:lnTo>
                      <a:pt x="9876" y="9876"/>
                    </a:lnTo>
                    <a:lnTo>
                      <a:pt x="987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228" name="Google Shape;228;p9"/>
              <p:cNvSpPr/>
              <p:nvPr/>
            </p:nvSpPr>
            <p:spPr>
              <a:xfrm>
                <a:off x="7438100" y="656825"/>
                <a:ext cx="198722" cy="198722"/>
              </a:xfrm>
              <a:custGeom>
                <a:rect b="b" l="l" r="r" t="t"/>
                <a:pathLst>
                  <a:path extrusionOk="0" h="10388" w="10388">
                    <a:moveTo>
                      <a:pt x="9876" y="511"/>
                    </a:moveTo>
                    <a:lnTo>
                      <a:pt x="9876" y="9876"/>
                    </a:lnTo>
                    <a:lnTo>
                      <a:pt x="511" y="9876"/>
                    </a:lnTo>
                    <a:lnTo>
                      <a:pt x="511" y="511"/>
                    </a:lnTo>
                    <a:close/>
                    <a:moveTo>
                      <a:pt x="255" y="0"/>
                    </a:moveTo>
                    <a:cubicBezTo>
                      <a:pt x="115" y="0"/>
                      <a:pt x="0" y="115"/>
                      <a:pt x="0" y="256"/>
                    </a:cubicBezTo>
                    <a:lnTo>
                      <a:pt x="0" y="10131"/>
                    </a:lnTo>
                    <a:cubicBezTo>
                      <a:pt x="0" y="10273"/>
                      <a:pt x="115" y="10388"/>
                      <a:pt x="255" y="10388"/>
                    </a:cubicBezTo>
                    <a:lnTo>
                      <a:pt x="10131" y="10388"/>
                    </a:lnTo>
                    <a:cubicBezTo>
                      <a:pt x="10272" y="10388"/>
                      <a:pt x="10387" y="10273"/>
                      <a:pt x="10387" y="10131"/>
                    </a:cubicBezTo>
                    <a:lnTo>
                      <a:pt x="10387" y="256"/>
                    </a:lnTo>
                    <a:cubicBezTo>
                      <a:pt x="10387" y="114"/>
                      <a:pt x="10272" y="0"/>
                      <a:pt x="101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229" name="Google Shape;229;p9"/>
              <p:cNvSpPr/>
              <p:nvPr/>
            </p:nvSpPr>
            <p:spPr>
              <a:xfrm>
                <a:off x="7473989" y="801010"/>
                <a:ext cx="126908" cy="9775"/>
              </a:xfrm>
              <a:custGeom>
                <a:rect b="b" l="l" r="r" t="t"/>
                <a:pathLst>
                  <a:path extrusionOk="0" h="511" w="6634">
                    <a:moveTo>
                      <a:pt x="257" y="0"/>
                    </a:moveTo>
                    <a:cubicBezTo>
                      <a:pt x="115" y="0"/>
                      <a:pt x="1" y="114"/>
                      <a:pt x="1" y="255"/>
                    </a:cubicBezTo>
                    <a:cubicBezTo>
                      <a:pt x="1" y="397"/>
                      <a:pt x="115" y="511"/>
                      <a:pt x="257" y="511"/>
                    </a:cubicBezTo>
                    <a:lnTo>
                      <a:pt x="6379" y="511"/>
                    </a:lnTo>
                    <a:cubicBezTo>
                      <a:pt x="6519" y="511"/>
                      <a:pt x="6634" y="397"/>
                      <a:pt x="6634" y="255"/>
                    </a:cubicBezTo>
                    <a:cubicBezTo>
                      <a:pt x="6634" y="114"/>
                      <a:pt x="6519" y="0"/>
                      <a:pt x="637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230" name="Google Shape;230;p9"/>
              <p:cNvSpPr/>
              <p:nvPr/>
            </p:nvSpPr>
            <p:spPr>
              <a:xfrm>
                <a:off x="7697701" y="661703"/>
                <a:ext cx="188947" cy="188947"/>
              </a:xfrm>
              <a:custGeom>
                <a:rect b="b" l="l" r="r" t="t"/>
                <a:pathLst>
                  <a:path extrusionOk="0" h="9877" w="9877">
                    <a:moveTo>
                      <a:pt x="0" y="1"/>
                    </a:moveTo>
                    <a:lnTo>
                      <a:pt x="0" y="9876"/>
                    </a:lnTo>
                    <a:lnTo>
                      <a:pt x="9876" y="9876"/>
                    </a:lnTo>
                    <a:lnTo>
                      <a:pt x="987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231" name="Google Shape;231;p9"/>
              <p:cNvSpPr/>
              <p:nvPr/>
            </p:nvSpPr>
            <p:spPr>
              <a:xfrm>
                <a:off x="7692823" y="656825"/>
                <a:ext cx="198703" cy="198722"/>
              </a:xfrm>
              <a:custGeom>
                <a:rect b="b" l="l" r="r" t="t"/>
                <a:pathLst>
                  <a:path extrusionOk="0" h="10388" w="10387">
                    <a:moveTo>
                      <a:pt x="9876" y="511"/>
                    </a:moveTo>
                    <a:lnTo>
                      <a:pt x="9876" y="9876"/>
                    </a:lnTo>
                    <a:lnTo>
                      <a:pt x="511" y="9876"/>
                    </a:lnTo>
                    <a:lnTo>
                      <a:pt x="511" y="511"/>
                    </a:lnTo>
                    <a:close/>
                    <a:moveTo>
                      <a:pt x="255" y="0"/>
                    </a:moveTo>
                    <a:cubicBezTo>
                      <a:pt x="114" y="0"/>
                      <a:pt x="0" y="115"/>
                      <a:pt x="0" y="256"/>
                    </a:cubicBezTo>
                    <a:lnTo>
                      <a:pt x="0" y="10131"/>
                    </a:lnTo>
                    <a:cubicBezTo>
                      <a:pt x="0" y="10273"/>
                      <a:pt x="114" y="10388"/>
                      <a:pt x="255" y="10388"/>
                    </a:cubicBezTo>
                    <a:lnTo>
                      <a:pt x="10131" y="10388"/>
                    </a:lnTo>
                    <a:cubicBezTo>
                      <a:pt x="10272" y="10388"/>
                      <a:pt x="10386" y="10273"/>
                      <a:pt x="10386" y="10131"/>
                    </a:cubicBezTo>
                    <a:lnTo>
                      <a:pt x="10386" y="256"/>
                    </a:lnTo>
                    <a:cubicBezTo>
                      <a:pt x="10386" y="114"/>
                      <a:pt x="10272" y="0"/>
                      <a:pt x="101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232" name="Google Shape;232;p9"/>
              <p:cNvSpPr/>
              <p:nvPr/>
            </p:nvSpPr>
            <p:spPr>
              <a:xfrm>
                <a:off x="7733743" y="703790"/>
                <a:ext cx="116865" cy="104794"/>
              </a:xfrm>
              <a:custGeom>
                <a:rect b="b" l="l" r="r" t="t"/>
                <a:pathLst>
                  <a:path extrusionOk="0" h="5478" w="6109">
                    <a:moveTo>
                      <a:pt x="5597" y="511"/>
                    </a:moveTo>
                    <a:lnTo>
                      <a:pt x="5597" y="4966"/>
                    </a:lnTo>
                    <a:lnTo>
                      <a:pt x="512" y="4966"/>
                    </a:lnTo>
                    <a:lnTo>
                      <a:pt x="512" y="511"/>
                    </a:lnTo>
                    <a:close/>
                    <a:moveTo>
                      <a:pt x="257" y="0"/>
                    </a:moveTo>
                    <a:cubicBezTo>
                      <a:pt x="115" y="0"/>
                      <a:pt x="0" y="114"/>
                      <a:pt x="0" y="256"/>
                    </a:cubicBezTo>
                    <a:lnTo>
                      <a:pt x="0" y="5222"/>
                    </a:lnTo>
                    <a:cubicBezTo>
                      <a:pt x="0" y="5363"/>
                      <a:pt x="115" y="5478"/>
                      <a:pt x="257" y="5478"/>
                    </a:cubicBezTo>
                    <a:lnTo>
                      <a:pt x="5853" y="5478"/>
                    </a:lnTo>
                    <a:cubicBezTo>
                      <a:pt x="5993" y="5478"/>
                      <a:pt x="6108" y="5363"/>
                      <a:pt x="6108" y="5222"/>
                    </a:cubicBezTo>
                    <a:lnTo>
                      <a:pt x="6108" y="256"/>
                    </a:lnTo>
                    <a:cubicBezTo>
                      <a:pt x="6108" y="114"/>
                      <a:pt x="5993" y="0"/>
                      <a:pt x="58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233" name="Google Shape;233;p9"/>
              <p:cNvSpPr/>
              <p:nvPr/>
            </p:nvSpPr>
            <p:spPr>
              <a:xfrm>
                <a:off x="7739693" y="709299"/>
                <a:ext cx="102977" cy="15954"/>
              </a:xfrm>
              <a:custGeom>
                <a:rect b="b" l="l" r="r" t="t"/>
                <a:pathLst>
                  <a:path extrusionOk="0" h="834" w="5383">
                    <a:moveTo>
                      <a:pt x="1" y="0"/>
                    </a:moveTo>
                    <a:lnTo>
                      <a:pt x="1" y="834"/>
                    </a:lnTo>
                    <a:lnTo>
                      <a:pt x="5383" y="834"/>
                    </a:lnTo>
                    <a:lnTo>
                      <a:pt x="5330" y="2"/>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grpSp>
        <p:sp>
          <p:nvSpPr>
            <p:cNvPr id="234" name="Google Shape;234;p9"/>
            <p:cNvSpPr/>
            <p:nvPr/>
          </p:nvSpPr>
          <p:spPr>
            <a:xfrm>
              <a:off x="8438202" y="904875"/>
              <a:ext cx="219900" cy="39861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235" name="Google Shape;235;p9"/>
            <p:cNvSpPr/>
            <p:nvPr/>
          </p:nvSpPr>
          <p:spPr>
            <a:xfrm>
              <a:off x="8438215" y="904875"/>
              <a:ext cx="219900" cy="6519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grpSp>
      <p:grpSp>
        <p:nvGrpSpPr>
          <p:cNvPr id="236" name="Google Shape;236;p9"/>
          <p:cNvGrpSpPr/>
          <p:nvPr/>
        </p:nvGrpSpPr>
        <p:grpSpPr>
          <a:xfrm>
            <a:off x="11096389" y="3509356"/>
            <a:ext cx="895777" cy="754001"/>
            <a:chOff x="1743325" y="1842325"/>
            <a:chExt cx="908250" cy="764500"/>
          </a:xfrm>
        </p:grpSpPr>
        <p:sp>
          <p:nvSpPr>
            <p:cNvPr id="237" name="Google Shape;237;p9"/>
            <p:cNvSpPr/>
            <p:nvPr/>
          </p:nvSpPr>
          <p:spPr>
            <a:xfrm>
              <a:off x="1752000" y="1851000"/>
              <a:ext cx="865450" cy="746775"/>
            </a:xfrm>
            <a:custGeom>
              <a:rect b="b" l="l" r="r" t="t"/>
              <a:pathLst>
                <a:path extrusionOk="0" h="29871" w="34618">
                  <a:moveTo>
                    <a:pt x="2103" y="0"/>
                  </a:moveTo>
                  <a:cubicBezTo>
                    <a:pt x="942" y="0"/>
                    <a:pt x="1" y="942"/>
                    <a:pt x="1" y="2103"/>
                  </a:cubicBezTo>
                  <a:lnTo>
                    <a:pt x="1" y="27768"/>
                  </a:lnTo>
                  <a:cubicBezTo>
                    <a:pt x="1" y="28930"/>
                    <a:pt x="942" y="29871"/>
                    <a:pt x="2103" y="29871"/>
                  </a:cubicBezTo>
                  <a:lnTo>
                    <a:pt x="32514" y="29871"/>
                  </a:lnTo>
                  <a:cubicBezTo>
                    <a:pt x="33675" y="29871"/>
                    <a:pt x="34617" y="28930"/>
                    <a:pt x="34617" y="27768"/>
                  </a:cubicBezTo>
                  <a:lnTo>
                    <a:pt x="34617" y="5647"/>
                  </a:lnTo>
                  <a:cubicBezTo>
                    <a:pt x="34617" y="4486"/>
                    <a:pt x="33675" y="3545"/>
                    <a:pt x="32514" y="3545"/>
                  </a:cubicBezTo>
                  <a:lnTo>
                    <a:pt x="15346" y="3545"/>
                  </a:lnTo>
                  <a:cubicBezTo>
                    <a:pt x="15346" y="3545"/>
                    <a:pt x="14079" y="2195"/>
                    <a:pt x="13201" y="1268"/>
                  </a:cubicBezTo>
                  <a:cubicBezTo>
                    <a:pt x="12663" y="701"/>
                    <a:pt x="11853" y="37"/>
                    <a:pt x="11070" y="37"/>
                  </a:cubicBezTo>
                  <a:lnTo>
                    <a:pt x="210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238" name="Google Shape;238;p9"/>
            <p:cNvSpPr/>
            <p:nvPr/>
          </p:nvSpPr>
          <p:spPr>
            <a:xfrm>
              <a:off x="1743325" y="1842325"/>
              <a:ext cx="882775" cy="764150"/>
            </a:xfrm>
            <a:custGeom>
              <a:rect b="b" l="l" r="r" t="t"/>
              <a:pathLst>
                <a:path extrusionOk="0" h="30566" w="35311">
                  <a:moveTo>
                    <a:pt x="2449" y="695"/>
                  </a:moveTo>
                  <a:lnTo>
                    <a:pt x="11417" y="731"/>
                  </a:lnTo>
                  <a:cubicBezTo>
                    <a:pt x="12125" y="731"/>
                    <a:pt x="12898" y="1435"/>
                    <a:pt x="13296" y="1854"/>
                  </a:cubicBezTo>
                  <a:cubicBezTo>
                    <a:pt x="14173" y="2781"/>
                    <a:pt x="15441" y="4129"/>
                    <a:pt x="15441" y="4129"/>
                  </a:cubicBezTo>
                  <a:cubicBezTo>
                    <a:pt x="15506" y="4199"/>
                    <a:pt x="15598" y="4238"/>
                    <a:pt x="15693" y="4238"/>
                  </a:cubicBezTo>
                  <a:lnTo>
                    <a:pt x="32861" y="4238"/>
                  </a:lnTo>
                  <a:cubicBezTo>
                    <a:pt x="33830" y="4238"/>
                    <a:pt x="34617" y="5026"/>
                    <a:pt x="34617" y="5994"/>
                  </a:cubicBezTo>
                  <a:lnTo>
                    <a:pt x="34617" y="28116"/>
                  </a:lnTo>
                  <a:cubicBezTo>
                    <a:pt x="34617" y="29083"/>
                    <a:pt x="33830" y="29871"/>
                    <a:pt x="32861" y="29871"/>
                  </a:cubicBezTo>
                  <a:lnTo>
                    <a:pt x="2450" y="29871"/>
                  </a:lnTo>
                  <a:cubicBezTo>
                    <a:pt x="1482" y="29871"/>
                    <a:pt x="694" y="29083"/>
                    <a:pt x="694" y="28116"/>
                  </a:cubicBezTo>
                  <a:lnTo>
                    <a:pt x="694" y="2450"/>
                  </a:lnTo>
                  <a:cubicBezTo>
                    <a:pt x="694" y="1482"/>
                    <a:pt x="1482" y="695"/>
                    <a:pt x="2449" y="695"/>
                  </a:cubicBezTo>
                  <a:close/>
                  <a:moveTo>
                    <a:pt x="2450" y="0"/>
                  </a:moveTo>
                  <a:cubicBezTo>
                    <a:pt x="1099" y="0"/>
                    <a:pt x="0" y="1100"/>
                    <a:pt x="0" y="2450"/>
                  </a:cubicBezTo>
                  <a:lnTo>
                    <a:pt x="0" y="28116"/>
                  </a:lnTo>
                  <a:cubicBezTo>
                    <a:pt x="0" y="29466"/>
                    <a:pt x="1099" y="30565"/>
                    <a:pt x="2450" y="30565"/>
                  </a:cubicBezTo>
                  <a:lnTo>
                    <a:pt x="32861" y="30565"/>
                  </a:lnTo>
                  <a:cubicBezTo>
                    <a:pt x="34213" y="30565"/>
                    <a:pt x="35311" y="29466"/>
                    <a:pt x="35311" y="28116"/>
                  </a:cubicBezTo>
                  <a:lnTo>
                    <a:pt x="35311" y="5995"/>
                  </a:lnTo>
                  <a:cubicBezTo>
                    <a:pt x="35311" y="4643"/>
                    <a:pt x="34213" y="3544"/>
                    <a:pt x="32861" y="3544"/>
                  </a:cubicBezTo>
                  <a:lnTo>
                    <a:pt x="15844" y="3544"/>
                  </a:lnTo>
                  <a:cubicBezTo>
                    <a:pt x="15524" y="3205"/>
                    <a:pt x="14528" y="2146"/>
                    <a:pt x="13800" y="1377"/>
                  </a:cubicBezTo>
                  <a:cubicBezTo>
                    <a:pt x="13221" y="766"/>
                    <a:pt x="12337" y="37"/>
                    <a:pt x="11418" y="37"/>
                  </a:cubicBezTo>
                  <a:lnTo>
                    <a:pt x="2450" y="0"/>
                  </a:lnTo>
                  <a:close/>
                </a:path>
              </a:pathLst>
            </a:custGeom>
            <a:solidFill>
              <a:srgbClr val="2E31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239" name="Google Shape;239;p9"/>
            <p:cNvSpPr/>
            <p:nvPr/>
          </p:nvSpPr>
          <p:spPr>
            <a:xfrm>
              <a:off x="1752000" y="2003025"/>
              <a:ext cx="890900" cy="595125"/>
            </a:xfrm>
            <a:custGeom>
              <a:rect b="b" l="l" r="r" t="t"/>
              <a:pathLst>
                <a:path extrusionOk="0" h="23805" w="35636">
                  <a:moveTo>
                    <a:pt x="14907" y="0"/>
                  </a:moveTo>
                  <a:cubicBezTo>
                    <a:pt x="14296" y="0"/>
                    <a:pt x="13718" y="270"/>
                    <a:pt x="13328" y="740"/>
                  </a:cubicBezTo>
                  <a:cubicBezTo>
                    <a:pt x="12627" y="1584"/>
                    <a:pt x="11642" y="2840"/>
                    <a:pt x="11642" y="2840"/>
                  </a:cubicBezTo>
                  <a:lnTo>
                    <a:pt x="1" y="2840"/>
                  </a:lnTo>
                  <a:lnTo>
                    <a:pt x="1" y="21750"/>
                  </a:lnTo>
                  <a:cubicBezTo>
                    <a:pt x="1" y="22876"/>
                    <a:pt x="914" y="23790"/>
                    <a:pt x="2041" y="23791"/>
                  </a:cubicBezTo>
                  <a:lnTo>
                    <a:pt x="33746" y="23805"/>
                  </a:lnTo>
                  <a:cubicBezTo>
                    <a:pt x="34790" y="23805"/>
                    <a:pt x="35636" y="22958"/>
                    <a:pt x="35636" y="21914"/>
                  </a:cubicBezTo>
                  <a:lnTo>
                    <a:pt x="35636" y="1627"/>
                  </a:lnTo>
                  <a:cubicBezTo>
                    <a:pt x="35636" y="729"/>
                    <a:pt x="34909" y="0"/>
                    <a:pt x="3401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240" name="Google Shape;240;p9"/>
            <p:cNvSpPr/>
            <p:nvPr/>
          </p:nvSpPr>
          <p:spPr>
            <a:xfrm>
              <a:off x="1743325" y="1994350"/>
              <a:ext cx="908250" cy="612475"/>
            </a:xfrm>
            <a:custGeom>
              <a:rect b="b" l="l" r="r" t="t"/>
              <a:pathLst>
                <a:path extrusionOk="0" h="24499" w="36330">
                  <a:moveTo>
                    <a:pt x="34357" y="695"/>
                  </a:moveTo>
                  <a:cubicBezTo>
                    <a:pt x="35062" y="695"/>
                    <a:pt x="35636" y="1269"/>
                    <a:pt x="35636" y="1974"/>
                  </a:cubicBezTo>
                  <a:lnTo>
                    <a:pt x="35636" y="22261"/>
                  </a:lnTo>
                  <a:cubicBezTo>
                    <a:pt x="35636" y="22674"/>
                    <a:pt x="35475" y="23061"/>
                    <a:pt x="35183" y="23352"/>
                  </a:cubicBezTo>
                  <a:cubicBezTo>
                    <a:pt x="34892" y="23643"/>
                    <a:pt x="34505" y="23804"/>
                    <a:pt x="34093" y="23804"/>
                  </a:cubicBezTo>
                  <a:lnTo>
                    <a:pt x="2388" y="23790"/>
                  </a:lnTo>
                  <a:cubicBezTo>
                    <a:pt x="1454" y="23790"/>
                    <a:pt x="694" y="23030"/>
                    <a:pt x="694" y="22097"/>
                  </a:cubicBezTo>
                  <a:lnTo>
                    <a:pt x="694" y="3535"/>
                  </a:lnTo>
                  <a:lnTo>
                    <a:pt x="11989" y="3535"/>
                  </a:lnTo>
                  <a:cubicBezTo>
                    <a:pt x="12096" y="3535"/>
                    <a:pt x="12197" y="3486"/>
                    <a:pt x="12263" y="3402"/>
                  </a:cubicBezTo>
                  <a:cubicBezTo>
                    <a:pt x="12263" y="3401"/>
                    <a:pt x="13244" y="2149"/>
                    <a:pt x="13941" y="1310"/>
                  </a:cubicBezTo>
                  <a:cubicBezTo>
                    <a:pt x="14265" y="919"/>
                    <a:pt x="14744" y="695"/>
                    <a:pt x="15254" y="695"/>
                  </a:cubicBezTo>
                  <a:close/>
                  <a:moveTo>
                    <a:pt x="15254" y="1"/>
                  </a:moveTo>
                  <a:cubicBezTo>
                    <a:pt x="14536" y="1"/>
                    <a:pt x="13863" y="317"/>
                    <a:pt x="13407" y="866"/>
                  </a:cubicBezTo>
                  <a:cubicBezTo>
                    <a:pt x="12842" y="1547"/>
                    <a:pt x="12093" y="2495"/>
                    <a:pt x="11820" y="2840"/>
                  </a:cubicBezTo>
                  <a:lnTo>
                    <a:pt x="348" y="2840"/>
                  </a:lnTo>
                  <a:cubicBezTo>
                    <a:pt x="155" y="2840"/>
                    <a:pt x="0" y="2996"/>
                    <a:pt x="0" y="3187"/>
                  </a:cubicBezTo>
                  <a:lnTo>
                    <a:pt x="0" y="22097"/>
                  </a:lnTo>
                  <a:cubicBezTo>
                    <a:pt x="0" y="23413"/>
                    <a:pt x="1071" y="24484"/>
                    <a:pt x="2388" y="24484"/>
                  </a:cubicBezTo>
                  <a:lnTo>
                    <a:pt x="34093" y="24498"/>
                  </a:lnTo>
                  <a:cubicBezTo>
                    <a:pt x="34690" y="24498"/>
                    <a:pt x="35253" y="24265"/>
                    <a:pt x="35675" y="23843"/>
                  </a:cubicBezTo>
                  <a:cubicBezTo>
                    <a:pt x="36097" y="23421"/>
                    <a:pt x="36330" y="22859"/>
                    <a:pt x="36330" y="22261"/>
                  </a:cubicBezTo>
                  <a:lnTo>
                    <a:pt x="36330" y="1974"/>
                  </a:lnTo>
                  <a:cubicBezTo>
                    <a:pt x="36330" y="885"/>
                    <a:pt x="35445" y="1"/>
                    <a:pt x="34357" y="1"/>
                  </a:cubicBezTo>
                  <a:close/>
                </a:path>
              </a:pathLst>
            </a:custGeom>
            <a:solidFill>
              <a:srgbClr val="2E313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sp>
        <p:nvSpPr>
          <p:cNvPr id="241" name="Google Shape;241;p9"/>
          <p:cNvSpPr txBox="1"/>
          <p:nvPr>
            <p:ph type="title"/>
          </p:nvPr>
        </p:nvSpPr>
        <p:spPr>
          <a:xfrm>
            <a:off x="1493400" y="1424233"/>
            <a:ext cx="6710800" cy="1565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100"/>
              <a:buNone/>
              <a:defRPr/>
            </a:lvl1pPr>
            <a:lvl2pPr lvl="1" algn="l">
              <a:lnSpc>
                <a:spcPct val="100000"/>
              </a:lnSpc>
              <a:spcBef>
                <a:spcPts val="0"/>
              </a:spcBef>
              <a:spcAft>
                <a:spcPts val="0"/>
              </a:spcAft>
              <a:buSzPts val="3100"/>
              <a:buNone/>
              <a:defRPr/>
            </a:lvl2pPr>
            <a:lvl3pPr lvl="2" algn="l">
              <a:lnSpc>
                <a:spcPct val="100000"/>
              </a:lnSpc>
              <a:spcBef>
                <a:spcPts val="0"/>
              </a:spcBef>
              <a:spcAft>
                <a:spcPts val="0"/>
              </a:spcAft>
              <a:buSzPts val="3100"/>
              <a:buNone/>
              <a:defRPr/>
            </a:lvl3pPr>
            <a:lvl4pPr lvl="3" algn="l">
              <a:lnSpc>
                <a:spcPct val="100000"/>
              </a:lnSpc>
              <a:spcBef>
                <a:spcPts val="0"/>
              </a:spcBef>
              <a:spcAft>
                <a:spcPts val="0"/>
              </a:spcAft>
              <a:buSzPts val="3100"/>
              <a:buNone/>
              <a:defRPr/>
            </a:lvl4pPr>
            <a:lvl5pPr lvl="4" algn="l">
              <a:lnSpc>
                <a:spcPct val="100000"/>
              </a:lnSpc>
              <a:spcBef>
                <a:spcPts val="0"/>
              </a:spcBef>
              <a:spcAft>
                <a:spcPts val="0"/>
              </a:spcAft>
              <a:buSzPts val="3100"/>
              <a:buNone/>
              <a:defRPr/>
            </a:lvl5pPr>
            <a:lvl6pPr lvl="5" algn="l">
              <a:lnSpc>
                <a:spcPct val="100000"/>
              </a:lnSpc>
              <a:spcBef>
                <a:spcPts val="0"/>
              </a:spcBef>
              <a:spcAft>
                <a:spcPts val="0"/>
              </a:spcAft>
              <a:buSzPts val="3100"/>
              <a:buNone/>
              <a:defRPr/>
            </a:lvl6pPr>
            <a:lvl7pPr lvl="6" algn="l">
              <a:lnSpc>
                <a:spcPct val="100000"/>
              </a:lnSpc>
              <a:spcBef>
                <a:spcPts val="0"/>
              </a:spcBef>
              <a:spcAft>
                <a:spcPts val="0"/>
              </a:spcAft>
              <a:buSzPts val="3100"/>
              <a:buNone/>
              <a:defRPr/>
            </a:lvl7pPr>
            <a:lvl8pPr lvl="7" algn="l">
              <a:lnSpc>
                <a:spcPct val="100000"/>
              </a:lnSpc>
              <a:spcBef>
                <a:spcPts val="0"/>
              </a:spcBef>
              <a:spcAft>
                <a:spcPts val="0"/>
              </a:spcAft>
              <a:buSzPts val="3100"/>
              <a:buNone/>
              <a:defRPr/>
            </a:lvl8pPr>
            <a:lvl9pPr lvl="8" algn="l">
              <a:lnSpc>
                <a:spcPct val="100000"/>
              </a:lnSpc>
              <a:spcBef>
                <a:spcPts val="0"/>
              </a:spcBef>
              <a:spcAft>
                <a:spcPts val="0"/>
              </a:spcAft>
              <a:buSzPts val="3100"/>
              <a:buNone/>
              <a:defRPr/>
            </a:lvl9pPr>
          </a:lstStyle>
          <a:p/>
        </p:txBody>
      </p:sp>
      <p:sp>
        <p:nvSpPr>
          <p:cNvPr id="242" name="Google Shape;242;p9"/>
          <p:cNvSpPr txBox="1"/>
          <p:nvPr>
            <p:ph idx="1" type="subTitle"/>
          </p:nvPr>
        </p:nvSpPr>
        <p:spPr>
          <a:xfrm rot="-191">
            <a:off x="1493400" y="2989633"/>
            <a:ext cx="7213600" cy="2826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6"/>
              </a:buClr>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2133"/>
              </a:spcBef>
              <a:spcAft>
                <a:spcPts val="0"/>
              </a:spcAft>
              <a:buSzPts val="1400"/>
              <a:buChar char="■"/>
              <a:defRPr/>
            </a:lvl3pPr>
            <a:lvl4pPr lvl="3" algn="ctr">
              <a:lnSpc>
                <a:spcPct val="100000"/>
              </a:lnSpc>
              <a:spcBef>
                <a:spcPts val="2133"/>
              </a:spcBef>
              <a:spcAft>
                <a:spcPts val="0"/>
              </a:spcAft>
              <a:buSzPts val="1400"/>
              <a:buChar char="●"/>
              <a:defRPr/>
            </a:lvl4pPr>
            <a:lvl5pPr lvl="4" algn="ctr">
              <a:lnSpc>
                <a:spcPct val="100000"/>
              </a:lnSpc>
              <a:spcBef>
                <a:spcPts val="2133"/>
              </a:spcBef>
              <a:spcAft>
                <a:spcPts val="0"/>
              </a:spcAft>
              <a:buSzPts val="1400"/>
              <a:buChar char="○"/>
              <a:defRPr/>
            </a:lvl5pPr>
            <a:lvl6pPr lvl="5" algn="ctr">
              <a:lnSpc>
                <a:spcPct val="100000"/>
              </a:lnSpc>
              <a:spcBef>
                <a:spcPts val="2133"/>
              </a:spcBef>
              <a:spcAft>
                <a:spcPts val="0"/>
              </a:spcAft>
              <a:buSzPts val="1400"/>
              <a:buChar char="■"/>
              <a:defRPr/>
            </a:lvl6pPr>
            <a:lvl7pPr lvl="6" algn="ctr">
              <a:lnSpc>
                <a:spcPct val="100000"/>
              </a:lnSpc>
              <a:spcBef>
                <a:spcPts val="2133"/>
              </a:spcBef>
              <a:spcAft>
                <a:spcPts val="0"/>
              </a:spcAft>
              <a:buSzPts val="1400"/>
              <a:buChar char="●"/>
              <a:defRPr/>
            </a:lvl7pPr>
            <a:lvl8pPr lvl="7" algn="ctr">
              <a:lnSpc>
                <a:spcPct val="100000"/>
              </a:lnSpc>
              <a:spcBef>
                <a:spcPts val="2133"/>
              </a:spcBef>
              <a:spcAft>
                <a:spcPts val="0"/>
              </a:spcAft>
              <a:buSzPts val="1400"/>
              <a:buChar char="○"/>
              <a:defRPr/>
            </a:lvl8pPr>
            <a:lvl9pPr lvl="8" algn="ctr">
              <a:lnSpc>
                <a:spcPct val="100000"/>
              </a:lnSpc>
              <a:spcBef>
                <a:spcPts val="2133"/>
              </a:spcBef>
              <a:spcAft>
                <a:spcPts val="2133"/>
              </a:spcAft>
              <a:buSzPts val="1400"/>
              <a:buChar char="■"/>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 only 3">
    <p:bg>
      <p:bgPr>
        <a:solidFill>
          <a:schemeClr val="accent1"/>
        </a:solidFill>
      </p:bgPr>
    </p:bg>
    <p:spTree>
      <p:nvGrpSpPr>
        <p:cNvPr id="243" name="Shape 243"/>
        <p:cNvGrpSpPr/>
        <p:nvPr/>
      </p:nvGrpSpPr>
      <p:grpSpPr>
        <a:xfrm>
          <a:off x="0" y="0"/>
          <a:ext cx="0" cy="0"/>
          <a:chOff x="0" y="0"/>
          <a:chExt cx="0" cy="0"/>
        </a:xfrm>
      </p:grpSpPr>
      <p:sp>
        <p:nvSpPr>
          <p:cNvPr id="244" name="Google Shape;244;p10"/>
          <p:cNvSpPr/>
          <p:nvPr/>
        </p:nvSpPr>
        <p:spPr>
          <a:xfrm>
            <a:off x="-45833" y="-723549"/>
            <a:ext cx="12285749" cy="8305101"/>
          </a:xfrm>
          <a:custGeom>
            <a:rect b="b" l="l" r="r" t="t"/>
            <a:pathLst>
              <a:path extrusionOk="0" h="102351" w="151408">
                <a:moveTo>
                  <a:pt x="4068" y="183"/>
                </a:moveTo>
                <a:lnTo>
                  <a:pt x="4068" y="3719"/>
                </a:lnTo>
                <a:lnTo>
                  <a:pt x="184" y="3719"/>
                </a:lnTo>
                <a:lnTo>
                  <a:pt x="184" y="183"/>
                </a:lnTo>
                <a:close/>
                <a:moveTo>
                  <a:pt x="8043" y="183"/>
                </a:moveTo>
                <a:lnTo>
                  <a:pt x="8043" y="3719"/>
                </a:lnTo>
                <a:lnTo>
                  <a:pt x="4252" y="3719"/>
                </a:lnTo>
                <a:lnTo>
                  <a:pt x="4252" y="183"/>
                </a:lnTo>
                <a:close/>
                <a:moveTo>
                  <a:pt x="12018" y="183"/>
                </a:moveTo>
                <a:lnTo>
                  <a:pt x="12018" y="3719"/>
                </a:lnTo>
                <a:lnTo>
                  <a:pt x="8227" y="3719"/>
                </a:lnTo>
                <a:lnTo>
                  <a:pt x="8227" y="183"/>
                </a:lnTo>
                <a:close/>
                <a:moveTo>
                  <a:pt x="15993" y="183"/>
                </a:moveTo>
                <a:lnTo>
                  <a:pt x="15993" y="3719"/>
                </a:lnTo>
                <a:lnTo>
                  <a:pt x="12202" y="3719"/>
                </a:lnTo>
                <a:lnTo>
                  <a:pt x="12202" y="183"/>
                </a:lnTo>
                <a:close/>
                <a:moveTo>
                  <a:pt x="19968" y="183"/>
                </a:moveTo>
                <a:lnTo>
                  <a:pt x="19968" y="3719"/>
                </a:lnTo>
                <a:lnTo>
                  <a:pt x="16177" y="3719"/>
                </a:lnTo>
                <a:lnTo>
                  <a:pt x="16177" y="183"/>
                </a:lnTo>
                <a:close/>
                <a:moveTo>
                  <a:pt x="23944" y="183"/>
                </a:moveTo>
                <a:lnTo>
                  <a:pt x="23944" y="3719"/>
                </a:lnTo>
                <a:lnTo>
                  <a:pt x="20153" y="3719"/>
                </a:lnTo>
                <a:lnTo>
                  <a:pt x="20153" y="183"/>
                </a:lnTo>
                <a:close/>
                <a:moveTo>
                  <a:pt x="27919" y="183"/>
                </a:moveTo>
                <a:lnTo>
                  <a:pt x="27919" y="3719"/>
                </a:lnTo>
                <a:lnTo>
                  <a:pt x="24129" y="3719"/>
                </a:lnTo>
                <a:lnTo>
                  <a:pt x="24129" y="183"/>
                </a:lnTo>
                <a:close/>
                <a:moveTo>
                  <a:pt x="31895" y="183"/>
                </a:moveTo>
                <a:lnTo>
                  <a:pt x="31895" y="3719"/>
                </a:lnTo>
                <a:lnTo>
                  <a:pt x="28104" y="3719"/>
                </a:lnTo>
                <a:lnTo>
                  <a:pt x="28104" y="183"/>
                </a:lnTo>
                <a:close/>
                <a:moveTo>
                  <a:pt x="35870" y="183"/>
                </a:moveTo>
                <a:lnTo>
                  <a:pt x="35870" y="3719"/>
                </a:lnTo>
                <a:lnTo>
                  <a:pt x="32079" y="3719"/>
                </a:lnTo>
                <a:lnTo>
                  <a:pt x="32079" y="183"/>
                </a:lnTo>
                <a:close/>
                <a:moveTo>
                  <a:pt x="39845" y="183"/>
                </a:moveTo>
                <a:lnTo>
                  <a:pt x="39845" y="3719"/>
                </a:lnTo>
                <a:lnTo>
                  <a:pt x="36054" y="3719"/>
                </a:lnTo>
                <a:lnTo>
                  <a:pt x="36054" y="183"/>
                </a:lnTo>
                <a:close/>
                <a:moveTo>
                  <a:pt x="43821" y="183"/>
                </a:moveTo>
                <a:lnTo>
                  <a:pt x="43821" y="3719"/>
                </a:lnTo>
                <a:lnTo>
                  <a:pt x="40029" y="3719"/>
                </a:lnTo>
                <a:lnTo>
                  <a:pt x="40029" y="183"/>
                </a:lnTo>
                <a:close/>
                <a:moveTo>
                  <a:pt x="47796" y="183"/>
                </a:moveTo>
                <a:lnTo>
                  <a:pt x="47796" y="3719"/>
                </a:lnTo>
                <a:lnTo>
                  <a:pt x="44005" y="3719"/>
                </a:lnTo>
                <a:lnTo>
                  <a:pt x="44005" y="183"/>
                </a:lnTo>
                <a:close/>
                <a:moveTo>
                  <a:pt x="51771" y="183"/>
                </a:moveTo>
                <a:lnTo>
                  <a:pt x="51771" y="3719"/>
                </a:lnTo>
                <a:lnTo>
                  <a:pt x="47980" y="3719"/>
                </a:lnTo>
                <a:lnTo>
                  <a:pt x="47980" y="183"/>
                </a:lnTo>
                <a:close/>
                <a:moveTo>
                  <a:pt x="55746" y="183"/>
                </a:moveTo>
                <a:lnTo>
                  <a:pt x="55746" y="3719"/>
                </a:lnTo>
                <a:lnTo>
                  <a:pt x="51956" y="3719"/>
                </a:lnTo>
                <a:lnTo>
                  <a:pt x="51956" y="183"/>
                </a:lnTo>
                <a:close/>
                <a:moveTo>
                  <a:pt x="59721" y="183"/>
                </a:moveTo>
                <a:lnTo>
                  <a:pt x="59721" y="3719"/>
                </a:lnTo>
                <a:lnTo>
                  <a:pt x="55931" y="3719"/>
                </a:lnTo>
                <a:lnTo>
                  <a:pt x="55931" y="183"/>
                </a:lnTo>
                <a:close/>
                <a:moveTo>
                  <a:pt x="63696" y="183"/>
                </a:moveTo>
                <a:lnTo>
                  <a:pt x="63696" y="3719"/>
                </a:lnTo>
                <a:lnTo>
                  <a:pt x="59906" y="3719"/>
                </a:lnTo>
                <a:lnTo>
                  <a:pt x="59906" y="183"/>
                </a:lnTo>
                <a:close/>
                <a:moveTo>
                  <a:pt x="67672" y="183"/>
                </a:moveTo>
                <a:lnTo>
                  <a:pt x="67672" y="3719"/>
                </a:lnTo>
                <a:lnTo>
                  <a:pt x="63881" y="3719"/>
                </a:lnTo>
                <a:lnTo>
                  <a:pt x="63881" y="183"/>
                </a:lnTo>
                <a:close/>
                <a:moveTo>
                  <a:pt x="71648" y="183"/>
                </a:moveTo>
                <a:lnTo>
                  <a:pt x="71648" y="3719"/>
                </a:lnTo>
                <a:lnTo>
                  <a:pt x="67857" y="3719"/>
                </a:lnTo>
                <a:lnTo>
                  <a:pt x="67857" y="183"/>
                </a:lnTo>
                <a:close/>
                <a:moveTo>
                  <a:pt x="75623" y="183"/>
                </a:moveTo>
                <a:lnTo>
                  <a:pt x="75623" y="3719"/>
                </a:lnTo>
                <a:lnTo>
                  <a:pt x="71832" y="3719"/>
                </a:lnTo>
                <a:lnTo>
                  <a:pt x="71832" y="183"/>
                </a:lnTo>
                <a:close/>
                <a:moveTo>
                  <a:pt x="79598" y="183"/>
                </a:moveTo>
                <a:lnTo>
                  <a:pt x="79598" y="3719"/>
                </a:lnTo>
                <a:lnTo>
                  <a:pt x="75807" y="3719"/>
                </a:lnTo>
                <a:lnTo>
                  <a:pt x="75807" y="183"/>
                </a:lnTo>
                <a:close/>
                <a:moveTo>
                  <a:pt x="83573" y="183"/>
                </a:moveTo>
                <a:lnTo>
                  <a:pt x="83573" y="3719"/>
                </a:lnTo>
                <a:lnTo>
                  <a:pt x="79782" y="3719"/>
                </a:lnTo>
                <a:lnTo>
                  <a:pt x="79782" y="183"/>
                </a:lnTo>
                <a:close/>
                <a:moveTo>
                  <a:pt x="87549" y="183"/>
                </a:moveTo>
                <a:lnTo>
                  <a:pt x="87549" y="3719"/>
                </a:lnTo>
                <a:lnTo>
                  <a:pt x="83757" y="3719"/>
                </a:lnTo>
                <a:lnTo>
                  <a:pt x="83757" y="183"/>
                </a:lnTo>
                <a:close/>
                <a:moveTo>
                  <a:pt x="91524" y="183"/>
                </a:moveTo>
                <a:lnTo>
                  <a:pt x="91524" y="3719"/>
                </a:lnTo>
                <a:lnTo>
                  <a:pt x="87733" y="3719"/>
                </a:lnTo>
                <a:lnTo>
                  <a:pt x="87733" y="183"/>
                </a:lnTo>
                <a:close/>
                <a:moveTo>
                  <a:pt x="95499" y="183"/>
                </a:moveTo>
                <a:lnTo>
                  <a:pt x="95499" y="3719"/>
                </a:lnTo>
                <a:lnTo>
                  <a:pt x="91708" y="3719"/>
                </a:lnTo>
                <a:lnTo>
                  <a:pt x="91708" y="183"/>
                </a:lnTo>
                <a:close/>
                <a:moveTo>
                  <a:pt x="99474" y="183"/>
                </a:moveTo>
                <a:lnTo>
                  <a:pt x="99474" y="3719"/>
                </a:lnTo>
                <a:lnTo>
                  <a:pt x="95684" y="3719"/>
                </a:lnTo>
                <a:lnTo>
                  <a:pt x="95684" y="183"/>
                </a:lnTo>
                <a:close/>
                <a:moveTo>
                  <a:pt x="103449" y="183"/>
                </a:moveTo>
                <a:lnTo>
                  <a:pt x="103449" y="3719"/>
                </a:lnTo>
                <a:lnTo>
                  <a:pt x="99659" y="3719"/>
                </a:lnTo>
                <a:lnTo>
                  <a:pt x="99659" y="183"/>
                </a:lnTo>
                <a:close/>
                <a:moveTo>
                  <a:pt x="107424" y="183"/>
                </a:moveTo>
                <a:lnTo>
                  <a:pt x="107424" y="3719"/>
                </a:lnTo>
                <a:lnTo>
                  <a:pt x="103634" y="3719"/>
                </a:lnTo>
                <a:lnTo>
                  <a:pt x="103634" y="183"/>
                </a:lnTo>
                <a:close/>
                <a:moveTo>
                  <a:pt x="111400" y="183"/>
                </a:moveTo>
                <a:lnTo>
                  <a:pt x="111400" y="3719"/>
                </a:lnTo>
                <a:lnTo>
                  <a:pt x="107609" y="3719"/>
                </a:lnTo>
                <a:lnTo>
                  <a:pt x="107609" y="183"/>
                </a:lnTo>
                <a:close/>
                <a:moveTo>
                  <a:pt x="115376" y="183"/>
                </a:moveTo>
                <a:lnTo>
                  <a:pt x="115376" y="3719"/>
                </a:lnTo>
                <a:lnTo>
                  <a:pt x="111585" y="3719"/>
                </a:lnTo>
                <a:lnTo>
                  <a:pt x="111585" y="183"/>
                </a:lnTo>
                <a:close/>
                <a:moveTo>
                  <a:pt x="119351" y="183"/>
                </a:moveTo>
                <a:lnTo>
                  <a:pt x="119351" y="3719"/>
                </a:lnTo>
                <a:lnTo>
                  <a:pt x="115560" y="3719"/>
                </a:lnTo>
                <a:lnTo>
                  <a:pt x="115560" y="183"/>
                </a:lnTo>
                <a:close/>
                <a:moveTo>
                  <a:pt x="123326" y="183"/>
                </a:moveTo>
                <a:lnTo>
                  <a:pt x="123326" y="3719"/>
                </a:lnTo>
                <a:lnTo>
                  <a:pt x="119535" y="3719"/>
                </a:lnTo>
                <a:lnTo>
                  <a:pt x="119535" y="183"/>
                </a:lnTo>
                <a:close/>
                <a:moveTo>
                  <a:pt x="127301" y="183"/>
                </a:moveTo>
                <a:lnTo>
                  <a:pt x="127301" y="3719"/>
                </a:lnTo>
                <a:lnTo>
                  <a:pt x="123510" y="3719"/>
                </a:lnTo>
                <a:lnTo>
                  <a:pt x="123510" y="183"/>
                </a:lnTo>
                <a:close/>
                <a:moveTo>
                  <a:pt x="131277" y="183"/>
                </a:moveTo>
                <a:lnTo>
                  <a:pt x="131277" y="3719"/>
                </a:lnTo>
                <a:lnTo>
                  <a:pt x="127485" y="3719"/>
                </a:lnTo>
                <a:lnTo>
                  <a:pt x="127485" y="183"/>
                </a:lnTo>
                <a:close/>
                <a:moveTo>
                  <a:pt x="135252" y="183"/>
                </a:moveTo>
                <a:lnTo>
                  <a:pt x="135252" y="3719"/>
                </a:lnTo>
                <a:lnTo>
                  <a:pt x="131461" y="3719"/>
                </a:lnTo>
                <a:lnTo>
                  <a:pt x="131461" y="183"/>
                </a:lnTo>
                <a:close/>
                <a:moveTo>
                  <a:pt x="139227" y="183"/>
                </a:moveTo>
                <a:lnTo>
                  <a:pt x="139227" y="3719"/>
                </a:lnTo>
                <a:lnTo>
                  <a:pt x="135436" y="3719"/>
                </a:lnTo>
                <a:lnTo>
                  <a:pt x="135436" y="183"/>
                </a:lnTo>
                <a:close/>
                <a:moveTo>
                  <a:pt x="143202" y="183"/>
                </a:moveTo>
                <a:lnTo>
                  <a:pt x="143202" y="3719"/>
                </a:lnTo>
                <a:lnTo>
                  <a:pt x="139411" y="3719"/>
                </a:lnTo>
                <a:lnTo>
                  <a:pt x="139411" y="183"/>
                </a:lnTo>
                <a:close/>
                <a:moveTo>
                  <a:pt x="147177" y="183"/>
                </a:moveTo>
                <a:lnTo>
                  <a:pt x="147177" y="3719"/>
                </a:lnTo>
                <a:lnTo>
                  <a:pt x="143387" y="3719"/>
                </a:lnTo>
                <a:lnTo>
                  <a:pt x="143387" y="183"/>
                </a:lnTo>
                <a:close/>
                <a:moveTo>
                  <a:pt x="151224" y="183"/>
                </a:moveTo>
                <a:lnTo>
                  <a:pt x="151224" y="3719"/>
                </a:lnTo>
                <a:lnTo>
                  <a:pt x="147362" y="3719"/>
                </a:lnTo>
                <a:lnTo>
                  <a:pt x="147362" y="183"/>
                </a:lnTo>
                <a:close/>
                <a:moveTo>
                  <a:pt x="4068" y="3902"/>
                </a:moveTo>
                <a:lnTo>
                  <a:pt x="4068" y="7661"/>
                </a:lnTo>
                <a:lnTo>
                  <a:pt x="184" y="7661"/>
                </a:lnTo>
                <a:lnTo>
                  <a:pt x="184" y="3902"/>
                </a:lnTo>
                <a:close/>
                <a:moveTo>
                  <a:pt x="8043" y="3902"/>
                </a:moveTo>
                <a:lnTo>
                  <a:pt x="8043" y="7661"/>
                </a:lnTo>
                <a:lnTo>
                  <a:pt x="4252" y="7661"/>
                </a:lnTo>
                <a:lnTo>
                  <a:pt x="4252" y="3902"/>
                </a:lnTo>
                <a:close/>
                <a:moveTo>
                  <a:pt x="12018" y="3902"/>
                </a:moveTo>
                <a:lnTo>
                  <a:pt x="12018" y="7661"/>
                </a:lnTo>
                <a:lnTo>
                  <a:pt x="8227" y="7661"/>
                </a:lnTo>
                <a:lnTo>
                  <a:pt x="8227" y="3902"/>
                </a:lnTo>
                <a:close/>
                <a:moveTo>
                  <a:pt x="15993" y="3902"/>
                </a:moveTo>
                <a:lnTo>
                  <a:pt x="15993" y="7661"/>
                </a:lnTo>
                <a:lnTo>
                  <a:pt x="12202" y="7661"/>
                </a:lnTo>
                <a:lnTo>
                  <a:pt x="12202" y="3902"/>
                </a:lnTo>
                <a:close/>
                <a:moveTo>
                  <a:pt x="19968" y="3902"/>
                </a:moveTo>
                <a:lnTo>
                  <a:pt x="19968" y="7661"/>
                </a:lnTo>
                <a:lnTo>
                  <a:pt x="16177" y="7661"/>
                </a:lnTo>
                <a:lnTo>
                  <a:pt x="16177" y="3902"/>
                </a:lnTo>
                <a:close/>
                <a:moveTo>
                  <a:pt x="23944" y="3902"/>
                </a:moveTo>
                <a:lnTo>
                  <a:pt x="23944" y="7661"/>
                </a:lnTo>
                <a:lnTo>
                  <a:pt x="20153" y="7661"/>
                </a:lnTo>
                <a:lnTo>
                  <a:pt x="20153" y="3902"/>
                </a:lnTo>
                <a:close/>
                <a:moveTo>
                  <a:pt x="27919" y="3902"/>
                </a:moveTo>
                <a:lnTo>
                  <a:pt x="27919" y="7661"/>
                </a:lnTo>
                <a:lnTo>
                  <a:pt x="24129" y="7661"/>
                </a:lnTo>
                <a:lnTo>
                  <a:pt x="24129" y="3902"/>
                </a:lnTo>
                <a:close/>
                <a:moveTo>
                  <a:pt x="31895" y="3902"/>
                </a:moveTo>
                <a:lnTo>
                  <a:pt x="31895" y="7661"/>
                </a:lnTo>
                <a:lnTo>
                  <a:pt x="28104" y="7661"/>
                </a:lnTo>
                <a:lnTo>
                  <a:pt x="28104" y="3902"/>
                </a:lnTo>
                <a:close/>
                <a:moveTo>
                  <a:pt x="35870" y="3902"/>
                </a:moveTo>
                <a:lnTo>
                  <a:pt x="35870" y="7661"/>
                </a:lnTo>
                <a:lnTo>
                  <a:pt x="32079" y="7661"/>
                </a:lnTo>
                <a:lnTo>
                  <a:pt x="32079" y="3902"/>
                </a:lnTo>
                <a:close/>
                <a:moveTo>
                  <a:pt x="39845" y="3902"/>
                </a:moveTo>
                <a:lnTo>
                  <a:pt x="39845" y="7661"/>
                </a:lnTo>
                <a:lnTo>
                  <a:pt x="36054" y="7661"/>
                </a:lnTo>
                <a:lnTo>
                  <a:pt x="36054" y="3902"/>
                </a:lnTo>
                <a:close/>
                <a:moveTo>
                  <a:pt x="43821" y="3902"/>
                </a:moveTo>
                <a:lnTo>
                  <a:pt x="43821" y="7661"/>
                </a:lnTo>
                <a:lnTo>
                  <a:pt x="40029" y="7661"/>
                </a:lnTo>
                <a:lnTo>
                  <a:pt x="40029" y="3902"/>
                </a:lnTo>
                <a:close/>
                <a:moveTo>
                  <a:pt x="47796" y="3902"/>
                </a:moveTo>
                <a:lnTo>
                  <a:pt x="47796" y="7661"/>
                </a:lnTo>
                <a:lnTo>
                  <a:pt x="44005" y="7661"/>
                </a:lnTo>
                <a:lnTo>
                  <a:pt x="44005" y="3902"/>
                </a:lnTo>
                <a:close/>
                <a:moveTo>
                  <a:pt x="51771" y="3902"/>
                </a:moveTo>
                <a:lnTo>
                  <a:pt x="51771" y="7661"/>
                </a:lnTo>
                <a:lnTo>
                  <a:pt x="47980" y="7661"/>
                </a:lnTo>
                <a:lnTo>
                  <a:pt x="47980" y="3902"/>
                </a:lnTo>
                <a:close/>
                <a:moveTo>
                  <a:pt x="55746" y="3902"/>
                </a:moveTo>
                <a:lnTo>
                  <a:pt x="55746" y="7661"/>
                </a:lnTo>
                <a:lnTo>
                  <a:pt x="51956" y="7661"/>
                </a:lnTo>
                <a:lnTo>
                  <a:pt x="51956" y="3902"/>
                </a:lnTo>
                <a:close/>
                <a:moveTo>
                  <a:pt x="59721" y="3902"/>
                </a:moveTo>
                <a:lnTo>
                  <a:pt x="59721" y="7661"/>
                </a:lnTo>
                <a:lnTo>
                  <a:pt x="55931" y="7661"/>
                </a:lnTo>
                <a:lnTo>
                  <a:pt x="55931" y="3902"/>
                </a:lnTo>
                <a:close/>
                <a:moveTo>
                  <a:pt x="63696" y="3902"/>
                </a:moveTo>
                <a:lnTo>
                  <a:pt x="63696" y="7661"/>
                </a:lnTo>
                <a:lnTo>
                  <a:pt x="59906" y="7661"/>
                </a:lnTo>
                <a:lnTo>
                  <a:pt x="59906" y="3902"/>
                </a:lnTo>
                <a:close/>
                <a:moveTo>
                  <a:pt x="67672" y="3902"/>
                </a:moveTo>
                <a:lnTo>
                  <a:pt x="67672" y="7661"/>
                </a:lnTo>
                <a:lnTo>
                  <a:pt x="63881" y="7661"/>
                </a:lnTo>
                <a:lnTo>
                  <a:pt x="63881" y="3902"/>
                </a:lnTo>
                <a:close/>
                <a:moveTo>
                  <a:pt x="71648" y="3902"/>
                </a:moveTo>
                <a:lnTo>
                  <a:pt x="71648" y="7661"/>
                </a:lnTo>
                <a:lnTo>
                  <a:pt x="67857" y="7661"/>
                </a:lnTo>
                <a:lnTo>
                  <a:pt x="67857" y="3902"/>
                </a:lnTo>
                <a:close/>
                <a:moveTo>
                  <a:pt x="75623" y="3902"/>
                </a:moveTo>
                <a:lnTo>
                  <a:pt x="75623" y="7661"/>
                </a:lnTo>
                <a:lnTo>
                  <a:pt x="71832" y="7661"/>
                </a:lnTo>
                <a:lnTo>
                  <a:pt x="71832" y="3902"/>
                </a:lnTo>
                <a:close/>
                <a:moveTo>
                  <a:pt x="79598" y="3902"/>
                </a:moveTo>
                <a:lnTo>
                  <a:pt x="79598" y="7661"/>
                </a:lnTo>
                <a:lnTo>
                  <a:pt x="75807" y="7661"/>
                </a:lnTo>
                <a:lnTo>
                  <a:pt x="75807" y="3902"/>
                </a:lnTo>
                <a:close/>
                <a:moveTo>
                  <a:pt x="83573" y="3902"/>
                </a:moveTo>
                <a:lnTo>
                  <a:pt x="83573" y="7661"/>
                </a:lnTo>
                <a:lnTo>
                  <a:pt x="79782" y="7661"/>
                </a:lnTo>
                <a:lnTo>
                  <a:pt x="79782" y="3902"/>
                </a:lnTo>
                <a:close/>
                <a:moveTo>
                  <a:pt x="87549" y="3902"/>
                </a:moveTo>
                <a:lnTo>
                  <a:pt x="87549" y="7661"/>
                </a:lnTo>
                <a:lnTo>
                  <a:pt x="83757" y="7661"/>
                </a:lnTo>
                <a:lnTo>
                  <a:pt x="83757" y="3902"/>
                </a:lnTo>
                <a:close/>
                <a:moveTo>
                  <a:pt x="91524" y="3902"/>
                </a:moveTo>
                <a:lnTo>
                  <a:pt x="91524" y="7661"/>
                </a:lnTo>
                <a:lnTo>
                  <a:pt x="87733" y="7661"/>
                </a:lnTo>
                <a:lnTo>
                  <a:pt x="87733" y="3902"/>
                </a:lnTo>
                <a:close/>
                <a:moveTo>
                  <a:pt x="95499" y="3902"/>
                </a:moveTo>
                <a:lnTo>
                  <a:pt x="95499" y="7661"/>
                </a:lnTo>
                <a:lnTo>
                  <a:pt x="91708" y="7661"/>
                </a:lnTo>
                <a:lnTo>
                  <a:pt x="91708" y="3902"/>
                </a:lnTo>
                <a:close/>
                <a:moveTo>
                  <a:pt x="99474" y="3902"/>
                </a:moveTo>
                <a:lnTo>
                  <a:pt x="99474" y="7661"/>
                </a:lnTo>
                <a:lnTo>
                  <a:pt x="95684" y="7661"/>
                </a:lnTo>
                <a:lnTo>
                  <a:pt x="95684" y="3902"/>
                </a:lnTo>
                <a:close/>
                <a:moveTo>
                  <a:pt x="103449" y="3902"/>
                </a:moveTo>
                <a:lnTo>
                  <a:pt x="103449" y="7661"/>
                </a:lnTo>
                <a:lnTo>
                  <a:pt x="99659" y="7661"/>
                </a:lnTo>
                <a:lnTo>
                  <a:pt x="99659" y="3902"/>
                </a:lnTo>
                <a:close/>
                <a:moveTo>
                  <a:pt x="107424" y="3902"/>
                </a:moveTo>
                <a:lnTo>
                  <a:pt x="107424" y="7661"/>
                </a:lnTo>
                <a:lnTo>
                  <a:pt x="103634" y="7661"/>
                </a:lnTo>
                <a:lnTo>
                  <a:pt x="103634" y="3902"/>
                </a:lnTo>
                <a:close/>
                <a:moveTo>
                  <a:pt x="111400" y="3902"/>
                </a:moveTo>
                <a:lnTo>
                  <a:pt x="111400" y="7661"/>
                </a:lnTo>
                <a:lnTo>
                  <a:pt x="107609" y="7661"/>
                </a:lnTo>
                <a:lnTo>
                  <a:pt x="107609" y="3902"/>
                </a:lnTo>
                <a:close/>
                <a:moveTo>
                  <a:pt x="115376" y="3902"/>
                </a:moveTo>
                <a:lnTo>
                  <a:pt x="115376" y="7661"/>
                </a:lnTo>
                <a:lnTo>
                  <a:pt x="111585" y="7661"/>
                </a:lnTo>
                <a:lnTo>
                  <a:pt x="111585" y="3902"/>
                </a:lnTo>
                <a:close/>
                <a:moveTo>
                  <a:pt x="119351" y="3902"/>
                </a:moveTo>
                <a:lnTo>
                  <a:pt x="119351" y="7661"/>
                </a:lnTo>
                <a:lnTo>
                  <a:pt x="115560" y="7661"/>
                </a:lnTo>
                <a:lnTo>
                  <a:pt x="115560" y="3902"/>
                </a:lnTo>
                <a:close/>
                <a:moveTo>
                  <a:pt x="123326" y="3902"/>
                </a:moveTo>
                <a:lnTo>
                  <a:pt x="123326" y="7661"/>
                </a:lnTo>
                <a:lnTo>
                  <a:pt x="119535" y="7661"/>
                </a:lnTo>
                <a:lnTo>
                  <a:pt x="119535" y="3902"/>
                </a:lnTo>
                <a:close/>
                <a:moveTo>
                  <a:pt x="127301" y="3902"/>
                </a:moveTo>
                <a:lnTo>
                  <a:pt x="127301" y="7661"/>
                </a:lnTo>
                <a:lnTo>
                  <a:pt x="123510" y="7661"/>
                </a:lnTo>
                <a:lnTo>
                  <a:pt x="123510" y="3902"/>
                </a:lnTo>
                <a:close/>
                <a:moveTo>
                  <a:pt x="131277" y="3902"/>
                </a:moveTo>
                <a:lnTo>
                  <a:pt x="131277" y="7661"/>
                </a:lnTo>
                <a:lnTo>
                  <a:pt x="127485" y="7661"/>
                </a:lnTo>
                <a:lnTo>
                  <a:pt x="127485" y="3902"/>
                </a:lnTo>
                <a:close/>
                <a:moveTo>
                  <a:pt x="135252" y="3902"/>
                </a:moveTo>
                <a:lnTo>
                  <a:pt x="135252" y="7661"/>
                </a:lnTo>
                <a:lnTo>
                  <a:pt x="131461" y="7661"/>
                </a:lnTo>
                <a:lnTo>
                  <a:pt x="131461" y="3902"/>
                </a:lnTo>
                <a:close/>
                <a:moveTo>
                  <a:pt x="139227" y="3902"/>
                </a:moveTo>
                <a:lnTo>
                  <a:pt x="139227" y="7661"/>
                </a:lnTo>
                <a:lnTo>
                  <a:pt x="135436" y="7661"/>
                </a:lnTo>
                <a:lnTo>
                  <a:pt x="135436" y="3902"/>
                </a:lnTo>
                <a:close/>
                <a:moveTo>
                  <a:pt x="143202" y="3902"/>
                </a:moveTo>
                <a:lnTo>
                  <a:pt x="143202" y="7661"/>
                </a:lnTo>
                <a:lnTo>
                  <a:pt x="139411" y="7661"/>
                </a:lnTo>
                <a:lnTo>
                  <a:pt x="139411" y="3902"/>
                </a:lnTo>
                <a:close/>
                <a:moveTo>
                  <a:pt x="147177" y="3902"/>
                </a:moveTo>
                <a:lnTo>
                  <a:pt x="147177" y="7661"/>
                </a:lnTo>
                <a:lnTo>
                  <a:pt x="143387" y="7661"/>
                </a:lnTo>
                <a:lnTo>
                  <a:pt x="143387" y="3902"/>
                </a:lnTo>
                <a:close/>
                <a:moveTo>
                  <a:pt x="151224" y="3902"/>
                </a:moveTo>
                <a:lnTo>
                  <a:pt x="151224" y="7661"/>
                </a:lnTo>
                <a:lnTo>
                  <a:pt x="147362" y="7661"/>
                </a:lnTo>
                <a:lnTo>
                  <a:pt x="147362" y="3902"/>
                </a:lnTo>
                <a:close/>
                <a:moveTo>
                  <a:pt x="4068" y="7844"/>
                </a:moveTo>
                <a:lnTo>
                  <a:pt x="4068" y="11605"/>
                </a:lnTo>
                <a:lnTo>
                  <a:pt x="184" y="11605"/>
                </a:lnTo>
                <a:lnTo>
                  <a:pt x="184" y="7844"/>
                </a:lnTo>
                <a:close/>
                <a:moveTo>
                  <a:pt x="8043" y="7844"/>
                </a:moveTo>
                <a:lnTo>
                  <a:pt x="8043" y="11605"/>
                </a:lnTo>
                <a:lnTo>
                  <a:pt x="4252" y="11605"/>
                </a:lnTo>
                <a:lnTo>
                  <a:pt x="4252" y="7844"/>
                </a:lnTo>
                <a:close/>
                <a:moveTo>
                  <a:pt x="12018" y="7844"/>
                </a:moveTo>
                <a:lnTo>
                  <a:pt x="12018" y="11605"/>
                </a:lnTo>
                <a:lnTo>
                  <a:pt x="8227" y="11605"/>
                </a:lnTo>
                <a:lnTo>
                  <a:pt x="8227" y="7844"/>
                </a:lnTo>
                <a:close/>
                <a:moveTo>
                  <a:pt x="15993" y="7844"/>
                </a:moveTo>
                <a:lnTo>
                  <a:pt x="15993" y="11605"/>
                </a:lnTo>
                <a:lnTo>
                  <a:pt x="12202" y="11605"/>
                </a:lnTo>
                <a:lnTo>
                  <a:pt x="12202" y="7844"/>
                </a:lnTo>
                <a:close/>
                <a:moveTo>
                  <a:pt x="19968" y="7844"/>
                </a:moveTo>
                <a:lnTo>
                  <a:pt x="19968" y="11605"/>
                </a:lnTo>
                <a:lnTo>
                  <a:pt x="16177" y="11605"/>
                </a:lnTo>
                <a:lnTo>
                  <a:pt x="16177" y="7844"/>
                </a:lnTo>
                <a:close/>
                <a:moveTo>
                  <a:pt x="23944" y="7844"/>
                </a:moveTo>
                <a:lnTo>
                  <a:pt x="23944" y="11605"/>
                </a:lnTo>
                <a:lnTo>
                  <a:pt x="20153" y="11605"/>
                </a:lnTo>
                <a:lnTo>
                  <a:pt x="20153" y="7844"/>
                </a:lnTo>
                <a:close/>
                <a:moveTo>
                  <a:pt x="27919" y="7844"/>
                </a:moveTo>
                <a:lnTo>
                  <a:pt x="27919" y="11605"/>
                </a:lnTo>
                <a:lnTo>
                  <a:pt x="24129" y="11605"/>
                </a:lnTo>
                <a:lnTo>
                  <a:pt x="24129" y="7844"/>
                </a:lnTo>
                <a:close/>
                <a:moveTo>
                  <a:pt x="31895" y="7844"/>
                </a:moveTo>
                <a:lnTo>
                  <a:pt x="31895" y="11605"/>
                </a:lnTo>
                <a:lnTo>
                  <a:pt x="28104" y="11605"/>
                </a:lnTo>
                <a:lnTo>
                  <a:pt x="28104" y="7844"/>
                </a:lnTo>
                <a:close/>
                <a:moveTo>
                  <a:pt x="35870" y="7844"/>
                </a:moveTo>
                <a:lnTo>
                  <a:pt x="35870" y="11605"/>
                </a:lnTo>
                <a:lnTo>
                  <a:pt x="32079" y="11605"/>
                </a:lnTo>
                <a:lnTo>
                  <a:pt x="32079" y="7844"/>
                </a:lnTo>
                <a:close/>
                <a:moveTo>
                  <a:pt x="39845" y="7844"/>
                </a:moveTo>
                <a:lnTo>
                  <a:pt x="39845" y="11605"/>
                </a:lnTo>
                <a:lnTo>
                  <a:pt x="36054" y="11605"/>
                </a:lnTo>
                <a:lnTo>
                  <a:pt x="36054" y="7844"/>
                </a:lnTo>
                <a:close/>
                <a:moveTo>
                  <a:pt x="43821" y="7844"/>
                </a:moveTo>
                <a:lnTo>
                  <a:pt x="43821" y="11605"/>
                </a:lnTo>
                <a:lnTo>
                  <a:pt x="40029" y="11605"/>
                </a:lnTo>
                <a:lnTo>
                  <a:pt x="40029" y="7844"/>
                </a:lnTo>
                <a:close/>
                <a:moveTo>
                  <a:pt x="47796" y="7844"/>
                </a:moveTo>
                <a:lnTo>
                  <a:pt x="47796" y="11605"/>
                </a:lnTo>
                <a:lnTo>
                  <a:pt x="44005" y="11605"/>
                </a:lnTo>
                <a:lnTo>
                  <a:pt x="44005" y="7844"/>
                </a:lnTo>
                <a:close/>
                <a:moveTo>
                  <a:pt x="51771" y="7844"/>
                </a:moveTo>
                <a:lnTo>
                  <a:pt x="51771" y="11605"/>
                </a:lnTo>
                <a:lnTo>
                  <a:pt x="47980" y="11605"/>
                </a:lnTo>
                <a:lnTo>
                  <a:pt x="47980" y="7844"/>
                </a:lnTo>
                <a:close/>
                <a:moveTo>
                  <a:pt x="55746" y="7844"/>
                </a:moveTo>
                <a:lnTo>
                  <a:pt x="55746" y="11605"/>
                </a:lnTo>
                <a:lnTo>
                  <a:pt x="51956" y="11605"/>
                </a:lnTo>
                <a:lnTo>
                  <a:pt x="51956" y="7844"/>
                </a:lnTo>
                <a:close/>
                <a:moveTo>
                  <a:pt x="59721" y="7844"/>
                </a:moveTo>
                <a:lnTo>
                  <a:pt x="59721" y="11605"/>
                </a:lnTo>
                <a:lnTo>
                  <a:pt x="55931" y="11605"/>
                </a:lnTo>
                <a:lnTo>
                  <a:pt x="55931" y="7844"/>
                </a:lnTo>
                <a:close/>
                <a:moveTo>
                  <a:pt x="63696" y="7844"/>
                </a:moveTo>
                <a:lnTo>
                  <a:pt x="63696" y="11605"/>
                </a:lnTo>
                <a:lnTo>
                  <a:pt x="59906" y="11605"/>
                </a:lnTo>
                <a:lnTo>
                  <a:pt x="59906" y="7844"/>
                </a:lnTo>
                <a:close/>
                <a:moveTo>
                  <a:pt x="67672" y="7844"/>
                </a:moveTo>
                <a:lnTo>
                  <a:pt x="67672" y="11605"/>
                </a:lnTo>
                <a:lnTo>
                  <a:pt x="63881" y="11605"/>
                </a:lnTo>
                <a:lnTo>
                  <a:pt x="63881" y="7844"/>
                </a:lnTo>
                <a:close/>
                <a:moveTo>
                  <a:pt x="71648" y="7844"/>
                </a:moveTo>
                <a:lnTo>
                  <a:pt x="71648" y="11605"/>
                </a:lnTo>
                <a:lnTo>
                  <a:pt x="67857" y="11605"/>
                </a:lnTo>
                <a:lnTo>
                  <a:pt x="67857" y="7844"/>
                </a:lnTo>
                <a:close/>
                <a:moveTo>
                  <a:pt x="75623" y="7844"/>
                </a:moveTo>
                <a:lnTo>
                  <a:pt x="75623" y="11605"/>
                </a:lnTo>
                <a:lnTo>
                  <a:pt x="71832" y="11605"/>
                </a:lnTo>
                <a:lnTo>
                  <a:pt x="71832" y="7844"/>
                </a:lnTo>
                <a:close/>
                <a:moveTo>
                  <a:pt x="79598" y="7844"/>
                </a:moveTo>
                <a:lnTo>
                  <a:pt x="79598" y="11605"/>
                </a:lnTo>
                <a:lnTo>
                  <a:pt x="75807" y="11605"/>
                </a:lnTo>
                <a:lnTo>
                  <a:pt x="75807" y="7844"/>
                </a:lnTo>
                <a:close/>
                <a:moveTo>
                  <a:pt x="83573" y="7844"/>
                </a:moveTo>
                <a:lnTo>
                  <a:pt x="83573" y="11605"/>
                </a:lnTo>
                <a:lnTo>
                  <a:pt x="79782" y="11605"/>
                </a:lnTo>
                <a:lnTo>
                  <a:pt x="79782" y="7844"/>
                </a:lnTo>
                <a:close/>
                <a:moveTo>
                  <a:pt x="87549" y="7844"/>
                </a:moveTo>
                <a:lnTo>
                  <a:pt x="87549" y="11605"/>
                </a:lnTo>
                <a:lnTo>
                  <a:pt x="83757" y="11605"/>
                </a:lnTo>
                <a:lnTo>
                  <a:pt x="83757" y="7844"/>
                </a:lnTo>
                <a:close/>
                <a:moveTo>
                  <a:pt x="91524" y="7844"/>
                </a:moveTo>
                <a:lnTo>
                  <a:pt x="91524" y="11605"/>
                </a:lnTo>
                <a:lnTo>
                  <a:pt x="87733" y="11605"/>
                </a:lnTo>
                <a:lnTo>
                  <a:pt x="87733" y="7844"/>
                </a:lnTo>
                <a:close/>
                <a:moveTo>
                  <a:pt x="95499" y="7844"/>
                </a:moveTo>
                <a:lnTo>
                  <a:pt x="95499" y="11605"/>
                </a:lnTo>
                <a:lnTo>
                  <a:pt x="91708" y="11605"/>
                </a:lnTo>
                <a:lnTo>
                  <a:pt x="91708" y="7844"/>
                </a:lnTo>
                <a:close/>
                <a:moveTo>
                  <a:pt x="99474" y="7844"/>
                </a:moveTo>
                <a:lnTo>
                  <a:pt x="99474" y="11605"/>
                </a:lnTo>
                <a:lnTo>
                  <a:pt x="95684" y="11605"/>
                </a:lnTo>
                <a:lnTo>
                  <a:pt x="95684" y="7844"/>
                </a:lnTo>
                <a:close/>
                <a:moveTo>
                  <a:pt x="103449" y="7844"/>
                </a:moveTo>
                <a:lnTo>
                  <a:pt x="103449" y="11605"/>
                </a:lnTo>
                <a:lnTo>
                  <a:pt x="99659" y="11605"/>
                </a:lnTo>
                <a:lnTo>
                  <a:pt x="99659" y="7844"/>
                </a:lnTo>
                <a:close/>
                <a:moveTo>
                  <a:pt x="107424" y="7844"/>
                </a:moveTo>
                <a:lnTo>
                  <a:pt x="107424" y="11605"/>
                </a:lnTo>
                <a:lnTo>
                  <a:pt x="103634" y="11605"/>
                </a:lnTo>
                <a:lnTo>
                  <a:pt x="103634" y="7844"/>
                </a:lnTo>
                <a:close/>
                <a:moveTo>
                  <a:pt x="111400" y="7844"/>
                </a:moveTo>
                <a:lnTo>
                  <a:pt x="111400" y="11605"/>
                </a:lnTo>
                <a:lnTo>
                  <a:pt x="107609" y="11605"/>
                </a:lnTo>
                <a:lnTo>
                  <a:pt x="107609" y="7844"/>
                </a:lnTo>
                <a:close/>
                <a:moveTo>
                  <a:pt x="115376" y="7844"/>
                </a:moveTo>
                <a:lnTo>
                  <a:pt x="115376" y="11605"/>
                </a:lnTo>
                <a:lnTo>
                  <a:pt x="111585" y="11605"/>
                </a:lnTo>
                <a:lnTo>
                  <a:pt x="111585" y="7844"/>
                </a:lnTo>
                <a:close/>
                <a:moveTo>
                  <a:pt x="119351" y="7844"/>
                </a:moveTo>
                <a:lnTo>
                  <a:pt x="119351" y="11605"/>
                </a:lnTo>
                <a:lnTo>
                  <a:pt x="115560" y="11605"/>
                </a:lnTo>
                <a:lnTo>
                  <a:pt x="115560" y="7844"/>
                </a:lnTo>
                <a:close/>
                <a:moveTo>
                  <a:pt x="123326" y="7844"/>
                </a:moveTo>
                <a:lnTo>
                  <a:pt x="123326" y="11605"/>
                </a:lnTo>
                <a:lnTo>
                  <a:pt x="119535" y="11605"/>
                </a:lnTo>
                <a:lnTo>
                  <a:pt x="119535" y="7844"/>
                </a:lnTo>
                <a:close/>
                <a:moveTo>
                  <a:pt x="127301" y="7844"/>
                </a:moveTo>
                <a:lnTo>
                  <a:pt x="127301" y="11605"/>
                </a:lnTo>
                <a:lnTo>
                  <a:pt x="123510" y="11605"/>
                </a:lnTo>
                <a:lnTo>
                  <a:pt x="123510" y="7844"/>
                </a:lnTo>
                <a:close/>
                <a:moveTo>
                  <a:pt x="131277" y="7844"/>
                </a:moveTo>
                <a:lnTo>
                  <a:pt x="131277" y="11605"/>
                </a:lnTo>
                <a:lnTo>
                  <a:pt x="127485" y="11605"/>
                </a:lnTo>
                <a:lnTo>
                  <a:pt x="127485" y="7844"/>
                </a:lnTo>
                <a:close/>
                <a:moveTo>
                  <a:pt x="135252" y="7844"/>
                </a:moveTo>
                <a:lnTo>
                  <a:pt x="135252" y="11605"/>
                </a:lnTo>
                <a:lnTo>
                  <a:pt x="131461" y="11605"/>
                </a:lnTo>
                <a:lnTo>
                  <a:pt x="131461" y="7844"/>
                </a:lnTo>
                <a:close/>
                <a:moveTo>
                  <a:pt x="139227" y="7844"/>
                </a:moveTo>
                <a:lnTo>
                  <a:pt x="139227" y="11605"/>
                </a:lnTo>
                <a:lnTo>
                  <a:pt x="135436" y="11605"/>
                </a:lnTo>
                <a:lnTo>
                  <a:pt x="135436" y="7844"/>
                </a:lnTo>
                <a:close/>
                <a:moveTo>
                  <a:pt x="143202" y="7844"/>
                </a:moveTo>
                <a:lnTo>
                  <a:pt x="143202" y="11605"/>
                </a:lnTo>
                <a:lnTo>
                  <a:pt x="139411" y="11605"/>
                </a:lnTo>
                <a:lnTo>
                  <a:pt x="139411" y="7844"/>
                </a:lnTo>
                <a:close/>
                <a:moveTo>
                  <a:pt x="147177" y="7844"/>
                </a:moveTo>
                <a:lnTo>
                  <a:pt x="147177" y="11605"/>
                </a:lnTo>
                <a:lnTo>
                  <a:pt x="143387" y="11605"/>
                </a:lnTo>
                <a:lnTo>
                  <a:pt x="143387" y="7844"/>
                </a:lnTo>
                <a:close/>
                <a:moveTo>
                  <a:pt x="151224" y="7844"/>
                </a:moveTo>
                <a:lnTo>
                  <a:pt x="151224" y="11605"/>
                </a:lnTo>
                <a:lnTo>
                  <a:pt x="147362" y="11605"/>
                </a:lnTo>
                <a:lnTo>
                  <a:pt x="147362" y="7844"/>
                </a:lnTo>
                <a:close/>
                <a:moveTo>
                  <a:pt x="4068" y="11788"/>
                </a:moveTo>
                <a:lnTo>
                  <a:pt x="4068" y="15547"/>
                </a:lnTo>
                <a:lnTo>
                  <a:pt x="184" y="15547"/>
                </a:lnTo>
                <a:lnTo>
                  <a:pt x="184" y="11788"/>
                </a:lnTo>
                <a:close/>
                <a:moveTo>
                  <a:pt x="8043" y="11788"/>
                </a:moveTo>
                <a:lnTo>
                  <a:pt x="8043" y="15547"/>
                </a:lnTo>
                <a:lnTo>
                  <a:pt x="4252" y="15547"/>
                </a:lnTo>
                <a:lnTo>
                  <a:pt x="4252" y="11788"/>
                </a:lnTo>
                <a:close/>
                <a:moveTo>
                  <a:pt x="12018" y="11788"/>
                </a:moveTo>
                <a:lnTo>
                  <a:pt x="12018" y="15547"/>
                </a:lnTo>
                <a:lnTo>
                  <a:pt x="8227" y="15547"/>
                </a:lnTo>
                <a:lnTo>
                  <a:pt x="8227" y="11788"/>
                </a:lnTo>
                <a:close/>
                <a:moveTo>
                  <a:pt x="15993" y="11788"/>
                </a:moveTo>
                <a:lnTo>
                  <a:pt x="15993" y="15547"/>
                </a:lnTo>
                <a:lnTo>
                  <a:pt x="12202" y="15547"/>
                </a:lnTo>
                <a:lnTo>
                  <a:pt x="12202" y="11788"/>
                </a:lnTo>
                <a:close/>
                <a:moveTo>
                  <a:pt x="19968" y="11788"/>
                </a:moveTo>
                <a:lnTo>
                  <a:pt x="19968" y="15547"/>
                </a:lnTo>
                <a:lnTo>
                  <a:pt x="16177" y="15547"/>
                </a:lnTo>
                <a:lnTo>
                  <a:pt x="16177" y="11788"/>
                </a:lnTo>
                <a:close/>
                <a:moveTo>
                  <a:pt x="23944" y="11788"/>
                </a:moveTo>
                <a:lnTo>
                  <a:pt x="23944" y="15547"/>
                </a:lnTo>
                <a:lnTo>
                  <a:pt x="20153" y="15547"/>
                </a:lnTo>
                <a:lnTo>
                  <a:pt x="20153" y="11788"/>
                </a:lnTo>
                <a:close/>
                <a:moveTo>
                  <a:pt x="27919" y="11788"/>
                </a:moveTo>
                <a:lnTo>
                  <a:pt x="27919" y="15547"/>
                </a:lnTo>
                <a:lnTo>
                  <a:pt x="24129" y="15547"/>
                </a:lnTo>
                <a:lnTo>
                  <a:pt x="24129" y="11788"/>
                </a:lnTo>
                <a:close/>
                <a:moveTo>
                  <a:pt x="31895" y="11788"/>
                </a:moveTo>
                <a:lnTo>
                  <a:pt x="31895" y="15547"/>
                </a:lnTo>
                <a:lnTo>
                  <a:pt x="28104" y="15547"/>
                </a:lnTo>
                <a:lnTo>
                  <a:pt x="28104" y="11788"/>
                </a:lnTo>
                <a:close/>
                <a:moveTo>
                  <a:pt x="35870" y="11788"/>
                </a:moveTo>
                <a:lnTo>
                  <a:pt x="35870" y="15547"/>
                </a:lnTo>
                <a:lnTo>
                  <a:pt x="32079" y="15547"/>
                </a:lnTo>
                <a:lnTo>
                  <a:pt x="32079" y="11788"/>
                </a:lnTo>
                <a:close/>
                <a:moveTo>
                  <a:pt x="39845" y="11788"/>
                </a:moveTo>
                <a:lnTo>
                  <a:pt x="39845" y="15547"/>
                </a:lnTo>
                <a:lnTo>
                  <a:pt x="36054" y="15547"/>
                </a:lnTo>
                <a:lnTo>
                  <a:pt x="36054" y="11788"/>
                </a:lnTo>
                <a:close/>
                <a:moveTo>
                  <a:pt x="43821" y="11788"/>
                </a:moveTo>
                <a:lnTo>
                  <a:pt x="43821" y="15547"/>
                </a:lnTo>
                <a:lnTo>
                  <a:pt x="40029" y="15547"/>
                </a:lnTo>
                <a:lnTo>
                  <a:pt x="40029" y="11788"/>
                </a:lnTo>
                <a:close/>
                <a:moveTo>
                  <a:pt x="47796" y="11788"/>
                </a:moveTo>
                <a:lnTo>
                  <a:pt x="47796" y="15547"/>
                </a:lnTo>
                <a:lnTo>
                  <a:pt x="44005" y="15547"/>
                </a:lnTo>
                <a:lnTo>
                  <a:pt x="44005" y="11788"/>
                </a:lnTo>
                <a:close/>
                <a:moveTo>
                  <a:pt x="51771" y="11788"/>
                </a:moveTo>
                <a:lnTo>
                  <a:pt x="51771" y="15547"/>
                </a:lnTo>
                <a:lnTo>
                  <a:pt x="47980" y="15547"/>
                </a:lnTo>
                <a:lnTo>
                  <a:pt x="47980" y="11788"/>
                </a:lnTo>
                <a:close/>
                <a:moveTo>
                  <a:pt x="55746" y="11788"/>
                </a:moveTo>
                <a:lnTo>
                  <a:pt x="55746" y="15547"/>
                </a:lnTo>
                <a:lnTo>
                  <a:pt x="51956" y="15547"/>
                </a:lnTo>
                <a:lnTo>
                  <a:pt x="51956" y="11788"/>
                </a:lnTo>
                <a:close/>
                <a:moveTo>
                  <a:pt x="59721" y="11788"/>
                </a:moveTo>
                <a:lnTo>
                  <a:pt x="59721" y="15547"/>
                </a:lnTo>
                <a:lnTo>
                  <a:pt x="55931" y="15547"/>
                </a:lnTo>
                <a:lnTo>
                  <a:pt x="55931" y="11788"/>
                </a:lnTo>
                <a:close/>
                <a:moveTo>
                  <a:pt x="63696" y="11788"/>
                </a:moveTo>
                <a:lnTo>
                  <a:pt x="63696" y="15547"/>
                </a:lnTo>
                <a:lnTo>
                  <a:pt x="59906" y="15547"/>
                </a:lnTo>
                <a:lnTo>
                  <a:pt x="59906" y="11788"/>
                </a:lnTo>
                <a:close/>
                <a:moveTo>
                  <a:pt x="67672" y="11788"/>
                </a:moveTo>
                <a:lnTo>
                  <a:pt x="67672" y="15547"/>
                </a:lnTo>
                <a:lnTo>
                  <a:pt x="63881" y="15547"/>
                </a:lnTo>
                <a:lnTo>
                  <a:pt x="63881" y="11788"/>
                </a:lnTo>
                <a:close/>
                <a:moveTo>
                  <a:pt x="71648" y="11788"/>
                </a:moveTo>
                <a:lnTo>
                  <a:pt x="71648" y="15547"/>
                </a:lnTo>
                <a:lnTo>
                  <a:pt x="67857" y="15547"/>
                </a:lnTo>
                <a:lnTo>
                  <a:pt x="67857" y="11788"/>
                </a:lnTo>
                <a:close/>
                <a:moveTo>
                  <a:pt x="75623" y="11788"/>
                </a:moveTo>
                <a:lnTo>
                  <a:pt x="75623" y="15547"/>
                </a:lnTo>
                <a:lnTo>
                  <a:pt x="71832" y="15547"/>
                </a:lnTo>
                <a:lnTo>
                  <a:pt x="71832" y="11788"/>
                </a:lnTo>
                <a:close/>
                <a:moveTo>
                  <a:pt x="79598" y="11788"/>
                </a:moveTo>
                <a:lnTo>
                  <a:pt x="79598" y="15547"/>
                </a:lnTo>
                <a:lnTo>
                  <a:pt x="75807" y="15547"/>
                </a:lnTo>
                <a:lnTo>
                  <a:pt x="75807" y="11788"/>
                </a:lnTo>
                <a:close/>
                <a:moveTo>
                  <a:pt x="83573" y="11788"/>
                </a:moveTo>
                <a:lnTo>
                  <a:pt x="83573" y="15547"/>
                </a:lnTo>
                <a:lnTo>
                  <a:pt x="79782" y="15547"/>
                </a:lnTo>
                <a:lnTo>
                  <a:pt x="79782" y="11788"/>
                </a:lnTo>
                <a:close/>
                <a:moveTo>
                  <a:pt x="87549" y="11788"/>
                </a:moveTo>
                <a:lnTo>
                  <a:pt x="87549" y="15547"/>
                </a:lnTo>
                <a:lnTo>
                  <a:pt x="83757" y="15547"/>
                </a:lnTo>
                <a:lnTo>
                  <a:pt x="83757" y="11788"/>
                </a:lnTo>
                <a:close/>
                <a:moveTo>
                  <a:pt x="91524" y="11788"/>
                </a:moveTo>
                <a:lnTo>
                  <a:pt x="91524" y="15547"/>
                </a:lnTo>
                <a:lnTo>
                  <a:pt x="87733" y="15547"/>
                </a:lnTo>
                <a:lnTo>
                  <a:pt x="87733" y="11788"/>
                </a:lnTo>
                <a:close/>
                <a:moveTo>
                  <a:pt x="95499" y="11788"/>
                </a:moveTo>
                <a:lnTo>
                  <a:pt x="95499" y="15547"/>
                </a:lnTo>
                <a:lnTo>
                  <a:pt x="91708" y="15547"/>
                </a:lnTo>
                <a:lnTo>
                  <a:pt x="91708" y="11788"/>
                </a:lnTo>
                <a:close/>
                <a:moveTo>
                  <a:pt x="99474" y="11788"/>
                </a:moveTo>
                <a:lnTo>
                  <a:pt x="99474" y="15547"/>
                </a:lnTo>
                <a:lnTo>
                  <a:pt x="95684" y="15547"/>
                </a:lnTo>
                <a:lnTo>
                  <a:pt x="95684" y="11788"/>
                </a:lnTo>
                <a:close/>
                <a:moveTo>
                  <a:pt x="103449" y="11788"/>
                </a:moveTo>
                <a:lnTo>
                  <a:pt x="103449" y="15547"/>
                </a:lnTo>
                <a:lnTo>
                  <a:pt x="99659" y="15547"/>
                </a:lnTo>
                <a:lnTo>
                  <a:pt x="99659" y="11788"/>
                </a:lnTo>
                <a:close/>
                <a:moveTo>
                  <a:pt x="107424" y="11788"/>
                </a:moveTo>
                <a:lnTo>
                  <a:pt x="107424" y="15547"/>
                </a:lnTo>
                <a:lnTo>
                  <a:pt x="103634" y="15547"/>
                </a:lnTo>
                <a:lnTo>
                  <a:pt x="103634" y="11788"/>
                </a:lnTo>
                <a:close/>
                <a:moveTo>
                  <a:pt x="111400" y="11788"/>
                </a:moveTo>
                <a:lnTo>
                  <a:pt x="111400" y="15547"/>
                </a:lnTo>
                <a:lnTo>
                  <a:pt x="107609" y="15547"/>
                </a:lnTo>
                <a:lnTo>
                  <a:pt x="107609" y="11788"/>
                </a:lnTo>
                <a:close/>
                <a:moveTo>
                  <a:pt x="115376" y="11788"/>
                </a:moveTo>
                <a:lnTo>
                  <a:pt x="115376" y="15547"/>
                </a:lnTo>
                <a:lnTo>
                  <a:pt x="111585" y="15547"/>
                </a:lnTo>
                <a:lnTo>
                  <a:pt x="111585" y="11788"/>
                </a:lnTo>
                <a:close/>
                <a:moveTo>
                  <a:pt x="119351" y="11788"/>
                </a:moveTo>
                <a:lnTo>
                  <a:pt x="119351" y="15547"/>
                </a:lnTo>
                <a:lnTo>
                  <a:pt x="115560" y="15547"/>
                </a:lnTo>
                <a:lnTo>
                  <a:pt x="115560" y="11788"/>
                </a:lnTo>
                <a:close/>
                <a:moveTo>
                  <a:pt x="123326" y="11788"/>
                </a:moveTo>
                <a:lnTo>
                  <a:pt x="123326" y="15547"/>
                </a:lnTo>
                <a:lnTo>
                  <a:pt x="119535" y="15547"/>
                </a:lnTo>
                <a:lnTo>
                  <a:pt x="119535" y="11788"/>
                </a:lnTo>
                <a:close/>
                <a:moveTo>
                  <a:pt x="127301" y="11788"/>
                </a:moveTo>
                <a:lnTo>
                  <a:pt x="127301" y="15547"/>
                </a:lnTo>
                <a:lnTo>
                  <a:pt x="123510" y="15547"/>
                </a:lnTo>
                <a:lnTo>
                  <a:pt x="123510" y="11788"/>
                </a:lnTo>
                <a:close/>
                <a:moveTo>
                  <a:pt x="131277" y="11788"/>
                </a:moveTo>
                <a:lnTo>
                  <a:pt x="131277" y="15547"/>
                </a:lnTo>
                <a:lnTo>
                  <a:pt x="127485" y="15547"/>
                </a:lnTo>
                <a:lnTo>
                  <a:pt x="127485" y="11788"/>
                </a:lnTo>
                <a:close/>
                <a:moveTo>
                  <a:pt x="135252" y="11788"/>
                </a:moveTo>
                <a:lnTo>
                  <a:pt x="135252" y="15547"/>
                </a:lnTo>
                <a:lnTo>
                  <a:pt x="131461" y="15547"/>
                </a:lnTo>
                <a:lnTo>
                  <a:pt x="131461" y="11788"/>
                </a:lnTo>
                <a:close/>
                <a:moveTo>
                  <a:pt x="139227" y="11788"/>
                </a:moveTo>
                <a:lnTo>
                  <a:pt x="139227" y="15547"/>
                </a:lnTo>
                <a:lnTo>
                  <a:pt x="135436" y="15547"/>
                </a:lnTo>
                <a:lnTo>
                  <a:pt x="135436" y="11788"/>
                </a:lnTo>
                <a:close/>
                <a:moveTo>
                  <a:pt x="143202" y="11788"/>
                </a:moveTo>
                <a:lnTo>
                  <a:pt x="143202" y="15547"/>
                </a:lnTo>
                <a:lnTo>
                  <a:pt x="139411" y="15547"/>
                </a:lnTo>
                <a:lnTo>
                  <a:pt x="139411" y="11788"/>
                </a:lnTo>
                <a:close/>
                <a:moveTo>
                  <a:pt x="147177" y="11788"/>
                </a:moveTo>
                <a:lnTo>
                  <a:pt x="147177" y="15547"/>
                </a:lnTo>
                <a:lnTo>
                  <a:pt x="143387" y="15547"/>
                </a:lnTo>
                <a:lnTo>
                  <a:pt x="143387" y="11788"/>
                </a:lnTo>
                <a:close/>
                <a:moveTo>
                  <a:pt x="151224" y="11788"/>
                </a:moveTo>
                <a:lnTo>
                  <a:pt x="151224" y="15547"/>
                </a:lnTo>
                <a:lnTo>
                  <a:pt x="147362" y="15547"/>
                </a:lnTo>
                <a:lnTo>
                  <a:pt x="147362" y="11788"/>
                </a:lnTo>
                <a:close/>
                <a:moveTo>
                  <a:pt x="4068" y="15730"/>
                </a:moveTo>
                <a:lnTo>
                  <a:pt x="4068" y="19490"/>
                </a:lnTo>
                <a:lnTo>
                  <a:pt x="184" y="19490"/>
                </a:lnTo>
                <a:lnTo>
                  <a:pt x="184" y="15730"/>
                </a:lnTo>
                <a:close/>
                <a:moveTo>
                  <a:pt x="8043" y="15730"/>
                </a:moveTo>
                <a:lnTo>
                  <a:pt x="8043" y="19490"/>
                </a:lnTo>
                <a:lnTo>
                  <a:pt x="4252" y="19490"/>
                </a:lnTo>
                <a:lnTo>
                  <a:pt x="4252" y="15730"/>
                </a:lnTo>
                <a:close/>
                <a:moveTo>
                  <a:pt x="12018" y="15730"/>
                </a:moveTo>
                <a:lnTo>
                  <a:pt x="12018" y="19490"/>
                </a:lnTo>
                <a:lnTo>
                  <a:pt x="8227" y="19490"/>
                </a:lnTo>
                <a:lnTo>
                  <a:pt x="8227" y="15730"/>
                </a:lnTo>
                <a:close/>
                <a:moveTo>
                  <a:pt x="15993" y="15730"/>
                </a:moveTo>
                <a:lnTo>
                  <a:pt x="15993" y="19490"/>
                </a:lnTo>
                <a:lnTo>
                  <a:pt x="12202" y="19490"/>
                </a:lnTo>
                <a:lnTo>
                  <a:pt x="12202" y="15730"/>
                </a:lnTo>
                <a:close/>
                <a:moveTo>
                  <a:pt x="19968" y="15730"/>
                </a:moveTo>
                <a:lnTo>
                  <a:pt x="19968" y="19490"/>
                </a:lnTo>
                <a:lnTo>
                  <a:pt x="16177" y="19490"/>
                </a:lnTo>
                <a:lnTo>
                  <a:pt x="16177" y="15730"/>
                </a:lnTo>
                <a:close/>
                <a:moveTo>
                  <a:pt x="23944" y="15730"/>
                </a:moveTo>
                <a:lnTo>
                  <a:pt x="23944" y="19490"/>
                </a:lnTo>
                <a:lnTo>
                  <a:pt x="20153" y="19490"/>
                </a:lnTo>
                <a:lnTo>
                  <a:pt x="20153" y="15730"/>
                </a:lnTo>
                <a:close/>
                <a:moveTo>
                  <a:pt x="27919" y="15730"/>
                </a:moveTo>
                <a:lnTo>
                  <a:pt x="27919" y="19490"/>
                </a:lnTo>
                <a:lnTo>
                  <a:pt x="24129" y="19490"/>
                </a:lnTo>
                <a:lnTo>
                  <a:pt x="24129" y="15730"/>
                </a:lnTo>
                <a:close/>
                <a:moveTo>
                  <a:pt x="31895" y="15730"/>
                </a:moveTo>
                <a:lnTo>
                  <a:pt x="31895" y="19490"/>
                </a:lnTo>
                <a:lnTo>
                  <a:pt x="28104" y="19490"/>
                </a:lnTo>
                <a:lnTo>
                  <a:pt x="28104" y="15730"/>
                </a:lnTo>
                <a:close/>
                <a:moveTo>
                  <a:pt x="35870" y="15730"/>
                </a:moveTo>
                <a:lnTo>
                  <a:pt x="35870" y="19490"/>
                </a:lnTo>
                <a:lnTo>
                  <a:pt x="32079" y="19490"/>
                </a:lnTo>
                <a:lnTo>
                  <a:pt x="32079" y="15730"/>
                </a:lnTo>
                <a:close/>
                <a:moveTo>
                  <a:pt x="39845" y="15730"/>
                </a:moveTo>
                <a:lnTo>
                  <a:pt x="39845" y="19490"/>
                </a:lnTo>
                <a:lnTo>
                  <a:pt x="36054" y="19490"/>
                </a:lnTo>
                <a:lnTo>
                  <a:pt x="36054" y="15730"/>
                </a:lnTo>
                <a:close/>
                <a:moveTo>
                  <a:pt x="43821" y="15730"/>
                </a:moveTo>
                <a:lnTo>
                  <a:pt x="43821" y="19490"/>
                </a:lnTo>
                <a:lnTo>
                  <a:pt x="40029" y="19490"/>
                </a:lnTo>
                <a:lnTo>
                  <a:pt x="40029" y="15730"/>
                </a:lnTo>
                <a:close/>
                <a:moveTo>
                  <a:pt x="47796" y="15730"/>
                </a:moveTo>
                <a:lnTo>
                  <a:pt x="47796" y="19490"/>
                </a:lnTo>
                <a:lnTo>
                  <a:pt x="44005" y="19490"/>
                </a:lnTo>
                <a:lnTo>
                  <a:pt x="44005" y="15730"/>
                </a:lnTo>
                <a:close/>
                <a:moveTo>
                  <a:pt x="51771" y="15730"/>
                </a:moveTo>
                <a:lnTo>
                  <a:pt x="51771" y="19490"/>
                </a:lnTo>
                <a:lnTo>
                  <a:pt x="47980" y="19490"/>
                </a:lnTo>
                <a:lnTo>
                  <a:pt x="47980" y="15730"/>
                </a:lnTo>
                <a:close/>
                <a:moveTo>
                  <a:pt x="55746" y="15730"/>
                </a:moveTo>
                <a:lnTo>
                  <a:pt x="55746" y="19490"/>
                </a:lnTo>
                <a:lnTo>
                  <a:pt x="51956" y="19490"/>
                </a:lnTo>
                <a:lnTo>
                  <a:pt x="51956" y="15730"/>
                </a:lnTo>
                <a:close/>
                <a:moveTo>
                  <a:pt x="59721" y="15730"/>
                </a:moveTo>
                <a:lnTo>
                  <a:pt x="59721" y="19490"/>
                </a:lnTo>
                <a:lnTo>
                  <a:pt x="55931" y="19490"/>
                </a:lnTo>
                <a:lnTo>
                  <a:pt x="55931" y="15730"/>
                </a:lnTo>
                <a:close/>
                <a:moveTo>
                  <a:pt x="63696" y="15730"/>
                </a:moveTo>
                <a:lnTo>
                  <a:pt x="63696" y="19490"/>
                </a:lnTo>
                <a:lnTo>
                  <a:pt x="59906" y="19490"/>
                </a:lnTo>
                <a:lnTo>
                  <a:pt x="59906" y="15730"/>
                </a:lnTo>
                <a:close/>
                <a:moveTo>
                  <a:pt x="67672" y="15730"/>
                </a:moveTo>
                <a:lnTo>
                  <a:pt x="67672" y="19490"/>
                </a:lnTo>
                <a:lnTo>
                  <a:pt x="63881" y="19490"/>
                </a:lnTo>
                <a:lnTo>
                  <a:pt x="63881" y="15730"/>
                </a:lnTo>
                <a:close/>
                <a:moveTo>
                  <a:pt x="71648" y="15730"/>
                </a:moveTo>
                <a:lnTo>
                  <a:pt x="71648" y="19490"/>
                </a:lnTo>
                <a:lnTo>
                  <a:pt x="67857" y="19490"/>
                </a:lnTo>
                <a:lnTo>
                  <a:pt x="67857" y="15730"/>
                </a:lnTo>
                <a:close/>
                <a:moveTo>
                  <a:pt x="75623" y="15730"/>
                </a:moveTo>
                <a:lnTo>
                  <a:pt x="75623" y="19490"/>
                </a:lnTo>
                <a:lnTo>
                  <a:pt x="71832" y="19490"/>
                </a:lnTo>
                <a:lnTo>
                  <a:pt x="71832" y="15730"/>
                </a:lnTo>
                <a:close/>
                <a:moveTo>
                  <a:pt x="79598" y="15730"/>
                </a:moveTo>
                <a:lnTo>
                  <a:pt x="79598" y="19490"/>
                </a:lnTo>
                <a:lnTo>
                  <a:pt x="75807" y="19490"/>
                </a:lnTo>
                <a:lnTo>
                  <a:pt x="75807" y="15730"/>
                </a:lnTo>
                <a:close/>
                <a:moveTo>
                  <a:pt x="83573" y="15730"/>
                </a:moveTo>
                <a:lnTo>
                  <a:pt x="83573" y="19490"/>
                </a:lnTo>
                <a:lnTo>
                  <a:pt x="79782" y="19490"/>
                </a:lnTo>
                <a:lnTo>
                  <a:pt x="79782" y="15730"/>
                </a:lnTo>
                <a:close/>
                <a:moveTo>
                  <a:pt x="87549" y="15730"/>
                </a:moveTo>
                <a:lnTo>
                  <a:pt x="87549" y="19490"/>
                </a:lnTo>
                <a:lnTo>
                  <a:pt x="83757" y="19490"/>
                </a:lnTo>
                <a:lnTo>
                  <a:pt x="83757" y="15730"/>
                </a:lnTo>
                <a:close/>
                <a:moveTo>
                  <a:pt x="91524" y="15730"/>
                </a:moveTo>
                <a:lnTo>
                  <a:pt x="91524" y="19490"/>
                </a:lnTo>
                <a:lnTo>
                  <a:pt x="87733" y="19490"/>
                </a:lnTo>
                <a:lnTo>
                  <a:pt x="87733" y="15730"/>
                </a:lnTo>
                <a:close/>
                <a:moveTo>
                  <a:pt x="95499" y="15730"/>
                </a:moveTo>
                <a:lnTo>
                  <a:pt x="95499" y="19490"/>
                </a:lnTo>
                <a:lnTo>
                  <a:pt x="91708" y="19490"/>
                </a:lnTo>
                <a:lnTo>
                  <a:pt x="91708" y="15730"/>
                </a:lnTo>
                <a:close/>
                <a:moveTo>
                  <a:pt x="99474" y="15730"/>
                </a:moveTo>
                <a:lnTo>
                  <a:pt x="99474" y="19490"/>
                </a:lnTo>
                <a:lnTo>
                  <a:pt x="95684" y="19490"/>
                </a:lnTo>
                <a:lnTo>
                  <a:pt x="95684" y="15730"/>
                </a:lnTo>
                <a:close/>
                <a:moveTo>
                  <a:pt x="103449" y="15730"/>
                </a:moveTo>
                <a:lnTo>
                  <a:pt x="103449" y="19490"/>
                </a:lnTo>
                <a:lnTo>
                  <a:pt x="99659" y="19490"/>
                </a:lnTo>
                <a:lnTo>
                  <a:pt x="99659" y="15730"/>
                </a:lnTo>
                <a:close/>
                <a:moveTo>
                  <a:pt x="107424" y="15730"/>
                </a:moveTo>
                <a:lnTo>
                  <a:pt x="107424" y="19490"/>
                </a:lnTo>
                <a:lnTo>
                  <a:pt x="103634" y="19490"/>
                </a:lnTo>
                <a:lnTo>
                  <a:pt x="103634" y="15730"/>
                </a:lnTo>
                <a:close/>
                <a:moveTo>
                  <a:pt x="111400" y="15730"/>
                </a:moveTo>
                <a:lnTo>
                  <a:pt x="111400" y="19490"/>
                </a:lnTo>
                <a:lnTo>
                  <a:pt x="107609" y="19490"/>
                </a:lnTo>
                <a:lnTo>
                  <a:pt x="107609" y="15730"/>
                </a:lnTo>
                <a:close/>
                <a:moveTo>
                  <a:pt x="115376" y="15730"/>
                </a:moveTo>
                <a:lnTo>
                  <a:pt x="115376" y="19490"/>
                </a:lnTo>
                <a:lnTo>
                  <a:pt x="111585" y="19490"/>
                </a:lnTo>
                <a:lnTo>
                  <a:pt x="111585" y="15730"/>
                </a:lnTo>
                <a:close/>
                <a:moveTo>
                  <a:pt x="119351" y="15730"/>
                </a:moveTo>
                <a:lnTo>
                  <a:pt x="119351" y="19490"/>
                </a:lnTo>
                <a:lnTo>
                  <a:pt x="115560" y="19490"/>
                </a:lnTo>
                <a:lnTo>
                  <a:pt x="115560" y="15730"/>
                </a:lnTo>
                <a:close/>
                <a:moveTo>
                  <a:pt x="123326" y="15730"/>
                </a:moveTo>
                <a:lnTo>
                  <a:pt x="123326" y="19490"/>
                </a:lnTo>
                <a:lnTo>
                  <a:pt x="119535" y="19490"/>
                </a:lnTo>
                <a:lnTo>
                  <a:pt x="119535" y="15730"/>
                </a:lnTo>
                <a:close/>
                <a:moveTo>
                  <a:pt x="127301" y="15730"/>
                </a:moveTo>
                <a:lnTo>
                  <a:pt x="127301" y="19490"/>
                </a:lnTo>
                <a:lnTo>
                  <a:pt x="123510" y="19490"/>
                </a:lnTo>
                <a:lnTo>
                  <a:pt x="123510" y="15730"/>
                </a:lnTo>
                <a:close/>
                <a:moveTo>
                  <a:pt x="131277" y="15730"/>
                </a:moveTo>
                <a:lnTo>
                  <a:pt x="131277" y="19490"/>
                </a:lnTo>
                <a:lnTo>
                  <a:pt x="127485" y="19490"/>
                </a:lnTo>
                <a:lnTo>
                  <a:pt x="127485" y="15730"/>
                </a:lnTo>
                <a:close/>
                <a:moveTo>
                  <a:pt x="135252" y="15730"/>
                </a:moveTo>
                <a:lnTo>
                  <a:pt x="135252" y="19490"/>
                </a:lnTo>
                <a:lnTo>
                  <a:pt x="131461" y="19490"/>
                </a:lnTo>
                <a:lnTo>
                  <a:pt x="131461" y="15730"/>
                </a:lnTo>
                <a:close/>
                <a:moveTo>
                  <a:pt x="139227" y="15730"/>
                </a:moveTo>
                <a:lnTo>
                  <a:pt x="139227" y="19490"/>
                </a:lnTo>
                <a:lnTo>
                  <a:pt x="135436" y="19490"/>
                </a:lnTo>
                <a:lnTo>
                  <a:pt x="135436" y="15730"/>
                </a:lnTo>
                <a:close/>
                <a:moveTo>
                  <a:pt x="143202" y="15730"/>
                </a:moveTo>
                <a:lnTo>
                  <a:pt x="143202" y="19490"/>
                </a:lnTo>
                <a:lnTo>
                  <a:pt x="139411" y="19490"/>
                </a:lnTo>
                <a:lnTo>
                  <a:pt x="139411" y="15730"/>
                </a:lnTo>
                <a:close/>
                <a:moveTo>
                  <a:pt x="147177" y="15730"/>
                </a:moveTo>
                <a:lnTo>
                  <a:pt x="147177" y="19490"/>
                </a:lnTo>
                <a:lnTo>
                  <a:pt x="143387" y="19490"/>
                </a:lnTo>
                <a:lnTo>
                  <a:pt x="143387" y="15730"/>
                </a:lnTo>
                <a:close/>
                <a:moveTo>
                  <a:pt x="151224" y="15730"/>
                </a:moveTo>
                <a:lnTo>
                  <a:pt x="151224" y="19490"/>
                </a:lnTo>
                <a:lnTo>
                  <a:pt x="147362" y="19490"/>
                </a:lnTo>
                <a:lnTo>
                  <a:pt x="147362" y="15730"/>
                </a:lnTo>
                <a:close/>
                <a:moveTo>
                  <a:pt x="4068" y="19673"/>
                </a:moveTo>
                <a:lnTo>
                  <a:pt x="4068" y="23432"/>
                </a:lnTo>
                <a:lnTo>
                  <a:pt x="184" y="23432"/>
                </a:lnTo>
                <a:lnTo>
                  <a:pt x="184" y="19673"/>
                </a:lnTo>
                <a:close/>
                <a:moveTo>
                  <a:pt x="8043" y="19673"/>
                </a:moveTo>
                <a:lnTo>
                  <a:pt x="8043" y="23432"/>
                </a:lnTo>
                <a:lnTo>
                  <a:pt x="4252" y="23432"/>
                </a:lnTo>
                <a:lnTo>
                  <a:pt x="4252" y="19673"/>
                </a:lnTo>
                <a:close/>
                <a:moveTo>
                  <a:pt x="12018" y="19673"/>
                </a:moveTo>
                <a:lnTo>
                  <a:pt x="12018" y="23432"/>
                </a:lnTo>
                <a:lnTo>
                  <a:pt x="8227" y="23432"/>
                </a:lnTo>
                <a:lnTo>
                  <a:pt x="8227" y="19673"/>
                </a:lnTo>
                <a:close/>
                <a:moveTo>
                  <a:pt x="15993" y="19673"/>
                </a:moveTo>
                <a:lnTo>
                  <a:pt x="15993" y="23432"/>
                </a:lnTo>
                <a:lnTo>
                  <a:pt x="12202" y="23432"/>
                </a:lnTo>
                <a:lnTo>
                  <a:pt x="12202" y="19673"/>
                </a:lnTo>
                <a:close/>
                <a:moveTo>
                  <a:pt x="19968" y="19673"/>
                </a:moveTo>
                <a:lnTo>
                  <a:pt x="19968" y="23432"/>
                </a:lnTo>
                <a:lnTo>
                  <a:pt x="16177" y="23432"/>
                </a:lnTo>
                <a:lnTo>
                  <a:pt x="16177" y="19673"/>
                </a:lnTo>
                <a:close/>
                <a:moveTo>
                  <a:pt x="23944" y="19673"/>
                </a:moveTo>
                <a:lnTo>
                  <a:pt x="23944" y="23432"/>
                </a:lnTo>
                <a:lnTo>
                  <a:pt x="20153" y="23432"/>
                </a:lnTo>
                <a:lnTo>
                  <a:pt x="20153" y="19673"/>
                </a:lnTo>
                <a:close/>
                <a:moveTo>
                  <a:pt x="27919" y="19673"/>
                </a:moveTo>
                <a:lnTo>
                  <a:pt x="27919" y="23432"/>
                </a:lnTo>
                <a:lnTo>
                  <a:pt x="24129" y="23432"/>
                </a:lnTo>
                <a:lnTo>
                  <a:pt x="24129" y="19673"/>
                </a:lnTo>
                <a:close/>
                <a:moveTo>
                  <a:pt x="31895" y="19673"/>
                </a:moveTo>
                <a:lnTo>
                  <a:pt x="31895" y="23432"/>
                </a:lnTo>
                <a:lnTo>
                  <a:pt x="28104" y="23432"/>
                </a:lnTo>
                <a:lnTo>
                  <a:pt x="28104" y="19673"/>
                </a:lnTo>
                <a:close/>
                <a:moveTo>
                  <a:pt x="35870" y="19673"/>
                </a:moveTo>
                <a:lnTo>
                  <a:pt x="35870" y="23432"/>
                </a:lnTo>
                <a:lnTo>
                  <a:pt x="32079" y="23432"/>
                </a:lnTo>
                <a:lnTo>
                  <a:pt x="32079" y="19673"/>
                </a:lnTo>
                <a:close/>
                <a:moveTo>
                  <a:pt x="39845" y="19673"/>
                </a:moveTo>
                <a:lnTo>
                  <a:pt x="39845" y="23432"/>
                </a:lnTo>
                <a:lnTo>
                  <a:pt x="36054" y="23432"/>
                </a:lnTo>
                <a:lnTo>
                  <a:pt x="36054" y="19673"/>
                </a:lnTo>
                <a:close/>
                <a:moveTo>
                  <a:pt x="43821" y="19673"/>
                </a:moveTo>
                <a:lnTo>
                  <a:pt x="43821" y="23432"/>
                </a:lnTo>
                <a:lnTo>
                  <a:pt x="40029" y="23432"/>
                </a:lnTo>
                <a:lnTo>
                  <a:pt x="40029" y="19673"/>
                </a:lnTo>
                <a:close/>
                <a:moveTo>
                  <a:pt x="47796" y="19673"/>
                </a:moveTo>
                <a:lnTo>
                  <a:pt x="47796" y="23432"/>
                </a:lnTo>
                <a:lnTo>
                  <a:pt x="44005" y="23432"/>
                </a:lnTo>
                <a:lnTo>
                  <a:pt x="44005" y="19673"/>
                </a:lnTo>
                <a:close/>
                <a:moveTo>
                  <a:pt x="51771" y="19673"/>
                </a:moveTo>
                <a:lnTo>
                  <a:pt x="51771" y="23432"/>
                </a:lnTo>
                <a:lnTo>
                  <a:pt x="47980" y="23432"/>
                </a:lnTo>
                <a:lnTo>
                  <a:pt x="47980" y="19673"/>
                </a:lnTo>
                <a:close/>
                <a:moveTo>
                  <a:pt x="55746" y="19673"/>
                </a:moveTo>
                <a:lnTo>
                  <a:pt x="55746" y="23432"/>
                </a:lnTo>
                <a:lnTo>
                  <a:pt x="51956" y="23432"/>
                </a:lnTo>
                <a:lnTo>
                  <a:pt x="51956" y="19673"/>
                </a:lnTo>
                <a:close/>
                <a:moveTo>
                  <a:pt x="59721" y="19673"/>
                </a:moveTo>
                <a:lnTo>
                  <a:pt x="59721" y="23432"/>
                </a:lnTo>
                <a:lnTo>
                  <a:pt x="55931" y="23432"/>
                </a:lnTo>
                <a:lnTo>
                  <a:pt x="55931" y="19673"/>
                </a:lnTo>
                <a:close/>
                <a:moveTo>
                  <a:pt x="63696" y="19673"/>
                </a:moveTo>
                <a:lnTo>
                  <a:pt x="63696" y="23432"/>
                </a:lnTo>
                <a:lnTo>
                  <a:pt x="59906" y="23432"/>
                </a:lnTo>
                <a:lnTo>
                  <a:pt x="59906" y="19673"/>
                </a:lnTo>
                <a:close/>
                <a:moveTo>
                  <a:pt x="67672" y="19673"/>
                </a:moveTo>
                <a:lnTo>
                  <a:pt x="67672" y="23432"/>
                </a:lnTo>
                <a:lnTo>
                  <a:pt x="63881" y="23432"/>
                </a:lnTo>
                <a:lnTo>
                  <a:pt x="63881" y="19673"/>
                </a:lnTo>
                <a:close/>
                <a:moveTo>
                  <a:pt x="71648" y="19673"/>
                </a:moveTo>
                <a:lnTo>
                  <a:pt x="71648" y="23432"/>
                </a:lnTo>
                <a:lnTo>
                  <a:pt x="67857" y="23432"/>
                </a:lnTo>
                <a:lnTo>
                  <a:pt x="67857" y="19673"/>
                </a:lnTo>
                <a:close/>
                <a:moveTo>
                  <a:pt x="75623" y="19673"/>
                </a:moveTo>
                <a:lnTo>
                  <a:pt x="75623" y="23432"/>
                </a:lnTo>
                <a:lnTo>
                  <a:pt x="71832" y="23432"/>
                </a:lnTo>
                <a:lnTo>
                  <a:pt x="71832" y="19673"/>
                </a:lnTo>
                <a:close/>
                <a:moveTo>
                  <a:pt x="79598" y="19673"/>
                </a:moveTo>
                <a:lnTo>
                  <a:pt x="79598" y="23432"/>
                </a:lnTo>
                <a:lnTo>
                  <a:pt x="75807" y="23432"/>
                </a:lnTo>
                <a:lnTo>
                  <a:pt x="75807" y="19673"/>
                </a:lnTo>
                <a:close/>
                <a:moveTo>
                  <a:pt x="83573" y="19673"/>
                </a:moveTo>
                <a:lnTo>
                  <a:pt x="83573" y="23432"/>
                </a:lnTo>
                <a:lnTo>
                  <a:pt x="79782" y="23432"/>
                </a:lnTo>
                <a:lnTo>
                  <a:pt x="79782" y="19673"/>
                </a:lnTo>
                <a:close/>
                <a:moveTo>
                  <a:pt x="87549" y="19673"/>
                </a:moveTo>
                <a:lnTo>
                  <a:pt x="87549" y="23432"/>
                </a:lnTo>
                <a:lnTo>
                  <a:pt x="83757" y="23432"/>
                </a:lnTo>
                <a:lnTo>
                  <a:pt x="83757" y="19673"/>
                </a:lnTo>
                <a:close/>
                <a:moveTo>
                  <a:pt x="91524" y="19673"/>
                </a:moveTo>
                <a:lnTo>
                  <a:pt x="91524" y="23432"/>
                </a:lnTo>
                <a:lnTo>
                  <a:pt x="87733" y="23432"/>
                </a:lnTo>
                <a:lnTo>
                  <a:pt x="87733" y="19673"/>
                </a:lnTo>
                <a:close/>
                <a:moveTo>
                  <a:pt x="95499" y="19673"/>
                </a:moveTo>
                <a:lnTo>
                  <a:pt x="95499" y="23432"/>
                </a:lnTo>
                <a:lnTo>
                  <a:pt x="91708" y="23432"/>
                </a:lnTo>
                <a:lnTo>
                  <a:pt x="91708" y="19673"/>
                </a:lnTo>
                <a:close/>
                <a:moveTo>
                  <a:pt x="99474" y="19673"/>
                </a:moveTo>
                <a:lnTo>
                  <a:pt x="99474" y="23432"/>
                </a:lnTo>
                <a:lnTo>
                  <a:pt x="95684" y="23432"/>
                </a:lnTo>
                <a:lnTo>
                  <a:pt x="95684" y="19673"/>
                </a:lnTo>
                <a:close/>
                <a:moveTo>
                  <a:pt x="103449" y="19673"/>
                </a:moveTo>
                <a:lnTo>
                  <a:pt x="103449" y="23432"/>
                </a:lnTo>
                <a:lnTo>
                  <a:pt x="99659" y="23432"/>
                </a:lnTo>
                <a:lnTo>
                  <a:pt x="99659" y="19673"/>
                </a:lnTo>
                <a:close/>
                <a:moveTo>
                  <a:pt x="107424" y="19673"/>
                </a:moveTo>
                <a:lnTo>
                  <a:pt x="107424" y="23432"/>
                </a:lnTo>
                <a:lnTo>
                  <a:pt x="103634" y="23432"/>
                </a:lnTo>
                <a:lnTo>
                  <a:pt x="103634" y="19673"/>
                </a:lnTo>
                <a:close/>
                <a:moveTo>
                  <a:pt x="111400" y="19673"/>
                </a:moveTo>
                <a:lnTo>
                  <a:pt x="111400" y="23432"/>
                </a:lnTo>
                <a:lnTo>
                  <a:pt x="107609" y="23432"/>
                </a:lnTo>
                <a:lnTo>
                  <a:pt x="107609" y="19673"/>
                </a:lnTo>
                <a:close/>
                <a:moveTo>
                  <a:pt x="115376" y="19673"/>
                </a:moveTo>
                <a:lnTo>
                  <a:pt x="115376" y="23432"/>
                </a:lnTo>
                <a:lnTo>
                  <a:pt x="111585" y="23432"/>
                </a:lnTo>
                <a:lnTo>
                  <a:pt x="111585" y="19673"/>
                </a:lnTo>
                <a:close/>
                <a:moveTo>
                  <a:pt x="119351" y="19673"/>
                </a:moveTo>
                <a:lnTo>
                  <a:pt x="119351" y="23432"/>
                </a:lnTo>
                <a:lnTo>
                  <a:pt x="115560" y="23432"/>
                </a:lnTo>
                <a:lnTo>
                  <a:pt x="115560" y="19673"/>
                </a:lnTo>
                <a:close/>
                <a:moveTo>
                  <a:pt x="123326" y="19673"/>
                </a:moveTo>
                <a:lnTo>
                  <a:pt x="123326" y="23432"/>
                </a:lnTo>
                <a:lnTo>
                  <a:pt x="119535" y="23432"/>
                </a:lnTo>
                <a:lnTo>
                  <a:pt x="119535" y="19673"/>
                </a:lnTo>
                <a:close/>
                <a:moveTo>
                  <a:pt x="127301" y="19673"/>
                </a:moveTo>
                <a:lnTo>
                  <a:pt x="127301" y="23432"/>
                </a:lnTo>
                <a:lnTo>
                  <a:pt x="123510" y="23432"/>
                </a:lnTo>
                <a:lnTo>
                  <a:pt x="123510" y="19673"/>
                </a:lnTo>
                <a:close/>
                <a:moveTo>
                  <a:pt x="131277" y="19673"/>
                </a:moveTo>
                <a:lnTo>
                  <a:pt x="131277" y="23432"/>
                </a:lnTo>
                <a:lnTo>
                  <a:pt x="127485" y="23432"/>
                </a:lnTo>
                <a:lnTo>
                  <a:pt x="127485" y="19673"/>
                </a:lnTo>
                <a:close/>
                <a:moveTo>
                  <a:pt x="135252" y="19673"/>
                </a:moveTo>
                <a:lnTo>
                  <a:pt x="135252" y="23432"/>
                </a:lnTo>
                <a:lnTo>
                  <a:pt x="131461" y="23432"/>
                </a:lnTo>
                <a:lnTo>
                  <a:pt x="131461" y="19673"/>
                </a:lnTo>
                <a:close/>
                <a:moveTo>
                  <a:pt x="139227" y="19673"/>
                </a:moveTo>
                <a:lnTo>
                  <a:pt x="139227" y="23432"/>
                </a:lnTo>
                <a:lnTo>
                  <a:pt x="135436" y="23432"/>
                </a:lnTo>
                <a:lnTo>
                  <a:pt x="135436" y="19673"/>
                </a:lnTo>
                <a:close/>
                <a:moveTo>
                  <a:pt x="143202" y="19673"/>
                </a:moveTo>
                <a:lnTo>
                  <a:pt x="143202" y="23432"/>
                </a:lnTo>
                <a:lnTo>
                  <a:pt x="139411" y="23432"/>
                </a:lnTo>
                <a:lnTo>
                  <a:pt x="139411" y="19673"/>
                </a:lnTo>
                <a:close/>
                <a:moveTo>
                  <a:pt x="147177" y="19673"/>
                </a:moveTo>
                <a:lnTo>
                  <a:pt x="147177" y="23432"/>
                </a:lnTo>
                <a:lnTo>
                  <a:pt x="143387" y="23432"/>
                </a:lnTo>
                <a:lnTo>
                  <a:pt x="143387" y="19673"/>
                </a:lnTo>
                <a:close/>
                <a:moveTo>
                  <a:pt x="151224" y="19673"/>
                </a:moveTo>
                <a:lnTo>
                  <a:pt x="151224" y="23432"/>
                </a:lnTo>
                <a:lnTo>
                  <a:pt x="147362" y="23432"/>
                </a:lnTo>
                <a:lnTo>
                  <a:pt x="147362" y="19673"/>
                </a:lnTo>
                <a:close/>
                <a:moveTo>
                  <a:pt x="4068" y="23615"/>
                </a:moveTo>
                <a:lnTo>
                  <a:pt x="4068" y="27376"/>
                </a:lnTo>
                <a:lnTo>
                  <a:pt x="184" y="27376"/>
                </a:lnTo>
                <a:lnTo>
                  <a:pt x="184" y="23615"/>
                </a:lnTo>
                <a:close/>
                <a:moveTo>
                  <a:pt x="8043" y="23615"/>
                </a:moveTo>
                <a:lnTo>
                  <a:pt x="8043" y="27376"/>
                </a:lnTo>
                <a:lnTo>
                  <a:pt x="4252" y="27376"/>
                </a:lnTo>
                <a:lnTo>
                  <a:pt x="4252" y="23615"/>
                </a:lnTo>
                <a:close/>
                <a:moveTo>
                  <a:pt x="12018" y="23615"/>
                </a:moveTo>
                <a:lnTo>
                  <a:pt x="12018" y="27376"/>
                </a:lnTo>
                <a:lnTo>
                  <a:pt x="8227" y="27376"/>
                </a:lnTo>
                <a:lnTo>
                  <a:pt x="8227" y="23615"/>
                </a:lnTo>
                <a:close/>
                <a:moveTo>
                  <a:pt x="15993" y="23615"/>
                </a:moveTo>
                <a:lnTo>
                  <a:pt x="15993" y="27376"/>
                </a:lnTo>
                <a:lnTo>
                  <a:pt x="12202" y="27376"/>
                </a:lnTo>
                <a:lnTo>
                  <a:pt x="12202" y="23615"/>
                </a:lnTo>
                <a:close/>
                <a:moveTo>
                  <a:pt x="19968" y="23615"/>
                </a:moveTo>
                <a:lnTo>
                  <a:pt x="19968" y="27376"/>
                </a:lnTo>
                <a:lnTo>
                  <a:pt x="16177" y="27376"/>
                </a:lnTo>
                <a:lnTo>
                  <a:pt x="16177" y="23615"/>
                </a:lnTo>
                <a:close/>
                <a:moveTo>
                  <a:pt x="23944" y="23615"/>
                </a:moveTo>
                <a:lnTo>
                  <a:pt x="23944" y="27376"/>
                </a:lnTo>
                <a:lnTo>
                  <a:pt x="20153" y="27376"/>
                </a:lnTo>
                <a:lnTo>
                  <a:pt x="20153" y="23615"/>
                </a:lnTo>
                <a:close/>
                <a:moveTo>
                  <a:pt x="27919" y="23615"/>
                </a:moveTo>
                <a:lnTo>
                  <a:pt x="27919" y="27376"/>
                </a:lnTo>
                <a:lnTo>
                  <a:pt x="24129" y="27376"/>
                </a:lnTo>
                <a:lnTo>
                  <a:pt x="24129" y="23615"/>
                </a:lnTo>
                <a:close/>
                <a:moveTo>
                  <a:pt x="31895" y="23615"/>
                </a:moveTo>
                <a:lnTo>
                  <a:pt x="31895" y="27376"/>
                </a:lnTo>
                <a:lnTo>
                  <a:pt x="28104" y="27376"/>
                </a:lnTo>
                <a:lnTo>
                  <a:pt x="28104" y="23615"/>
                </a:lnTo>
                <a:close/>
                <a:moveTo>
                  <a:pt x="35870" y="23615"/>
                </a:moveTo>
                <a:lnTo>
                  <a:pt x="35870" y="27376"/>
                </a:lnTo>
                <a:lnTo>
                  <a:pt x="32079" y="27376"/>
                </a:lnTo>
                <a:lnTo>
                  <a:pt x="32079" y="23615"/>
                </a:lnTo>
                <a:close/>
                <a:moveTo>
                  <a:pt x="39845" y="23615"/>
                </a:moveTo>
                <a:lnTo>
                  <a:pt x="39845" y="27376"/>
                </a:lnTo>
                <a:lnTo>
                  <a:pt x="36054" y="27376"/>
                </a:lnTo>
                <a:lnTo>
                  <a:pt x="36054" y="23615"/>
                </a:lnTo>
                <a:close/>
                <a:moveTo>
                  <a:pt x="43821" y="23615"/>
                </a:moveTo>
                <a:lnTo>
                  <a:pt x="43821" y="27376"/>
                </a:lnTo>
                <a:lnTo>
                  <a:pt x="40029" y="27376"/>
                </a:lnTo>
                <a:lnTo>
                  <a:pt x="40029" y="23615"/>
                </a:lnTo>
                <a:close/>
                <a:moveTo>
                  <a:pt x="47796" y="23615"/>
                </a:moveTo>
                <a:lnTo>
                  <a:pt x="47796" y="27376"/>
                </a:lnTo>
                <a:lnTo>
                  <a:pt x="44005" y="27376"/>
                </a:lnTo>
                <a:lnTo>
                  <a:pt x="44005" y="23615"/>
                </a:lnTo>
                <a:close/>
                <a:moveTo>
                  <a:pt x="51771" y="23615"/>
                </a:moveTo>
                <a:lnTo>
                  <a:pt x="51771" y="27376"/>
                </a:lnTo>
                <a:lnTo>
                  <a:pt x="47980" y="27376"/>
                </a:lnTo>
                <a:lnTo>
                  <a:pt x="47980" y="23615"/>
                </a:lnTo>
                <a:close/>
                <a:moveTo>
                  <a:pt x="55746" y="23615"/>
                </a:moveTo>
                <a:lnTo>
                  <a:pt x="55746" y="27376"/>
                </a:lnTo>
                <a:lnTo>
                  <a:pt x="51956" y="27376"/>
                </a:lnTo>
                <a:lnTo>
                  <a:pt x="51956" y="23615"/>
                </a:lnTo>
                <a:close/>
                <a:moveTo>
                  <a:pt x="59721" y="23615"/>
                </a:moveTo>
                <a:lnTo>
                  <a:pt x="59721" y="27376"/>
                </a:lnTo>
                <a:lnTo>
                  <a:pt x="55931" y="27376"/>
                </a:lnTo>
                <a:lnTo>
                  <a:pt x="55931" y="23615"/>
                </a:lnTo>
                <a:close/>
                <a:moveTo>
                  <a:pt x="63696" y="23615"/>
                </a:moveTo>
                <a:lnTo>
                  <a:pt x="63696" y="27376"/>
                </a:lnTo>
                <a:lnTo>
                  <a:pt x="59906" y="27376"/>
                </a:lnTo>
                <a:lnTo>
                  <a:pt x="59906" y="23615"/>
                </a:lnTo>
                <a:close/>
                <a:moveTo>
                  <a:pt x="67672" y="23615"/>
                </a:moveTo>
                <a:lnTo>
                  <a:pt x="67672" y="27376"/>
                </a:lnTo>
                <a:lnTo>
                  <a:pt x="63881" y="27376"/>
                </a:lnTo>
                <a:lnTo>
                  <a:pt x="63881" y="23615"/>
                </a:lnTo>
                <a:close/>
                <a:moveTo>
                  <a:pt x="71648" y="23615"/>
                </a:moveTo>
                <a:lnTo>
                  <a:pt x="71648" y="27376"/>
                </a:lnTo>
                <a:lnTo>
                  <a:pt x="67857" y="27376"/>
                </a:lnTo>
                <a:lnTo>
                  <a:pt x="67857" y="23615"/>
                </a:lnTo>
                <a:close/>
                <a:moveTo>
                  <a:pt x="75623" y="23615"/>
                </a:moveTo>
                <a:lnTo>
                  <a:pt x="75623" y="27376"/>
                </a:lnTo>
                <a:lnTo>
                  <a:pt x="71832" y="27376"/>
                </a:lnTo>
                <a:lnTo>
                  <a:pt x="71832" y="23615"/>
                </a:lnTo>
                <a:close/>
                <a:moveTo>
                  <a:pt x="79598" y="23615"/>
                </a:moveTo>
                <a:lnTo>
                  <a:pt x="79598" y="27376"/>
                </a:lnTo>
                <a:lnTo>
                  <a:pt x="75807" y="27376"/>
                </a:lnTo>
                <a:lnTo>
                  <a:pt x="75807" y="23615"/>
                </a:lnTo>
                <a:close/>
                <a:moveTo>
                  <a:pt x="83573" y="23615"/>
                </a:moveTo>
                <a:lnTo>
                  <a:pt x="83573" y="27376"/>
                </a:lnTo>
                <a:lnTo>
                  <a:pt x="79782" y="27376"/>
                </a:lnTo>
                <a:lnTo>
                  <a:pt x="79782" y="23615"/>
                </a:lnTo>
                <a:close/>
                <a:moveTo>
                  <a:pt x="87549" y="23615"/>
                </a:moveTo>
                <a:lnTo>
                  <a:pt x="87549" y="27376"/>
                </a:lnTo>
                <a:lnTo>
                  <a:pt x="83757" y="27376"/>
                </a:lnTo>
                <a:lnTo>
                  <a:pt x="83757" y="23615"/>
                </a:lnTo>
                <a:close/>
                <a:moveTo>
                  <a:pt x="91524" y="23615"/>
                </a:moveTo>
                <a:lnTo>
                  <a:pt x="91524" y="27376"/>
                </a:lnTo>
                <a:lnTo>
                  <a:pt x="87733" y="27376"/>
                </a:lnTo>
                <a:lnTo>
                  <a:pt x="87733" y="23615"/>
                </a:lnTo>
                <a:close/>
                <a:moveTo>
                  <a:pt x="95499" y="23615"/>
                </a:moveTo>
                <a:lnTo>
                  <a:pt x="95499" y="27376"/>
                </a:lnTo>
                <a:lnTo>
                  <a:pt x="91708" y="27376"/>
                </a:lnTo>
                <a:lnTo>
                  <a:pt x="91708" y="23615"/>
                </a:lnTo>
                <a:close/>
                <a:moveTo>
                  <a:pt x="99474" y="23615"/>
                </a:moveTo>
                <a:lnTo>
                  <a:pt x="99474" y="27376"/>
                </a:lnTo>
                <a:lnTo>
                  <a:pt x="95684" y="27376"/>
                </a:lnTo>
                <a:lnTo>
                  <a:pt x="95684" y="23615"/>
                </a:lnTo>
                <a:close/>
                <a:moveTo>
                  <a:pt x="103449" y="23615"/>
                </a:moveTo>
                <a:lnTo>
                  <a:pt x="103449" y="27376"/>
                </a:lnTo>
                <a:lnTo>
                  <a:pt x="99659" y="27376"/>
                </a:lnTo>
                <a:lnTo>
                  <a:pt x="99659" y="23615"/>
                </a:lnTo>
                <a:close/>
                <a:moveTo>
                  <a:pt x="107424" y="23615"/>
                </a:moveTo>
                <a:lnTo>
                  <a:pt x="107424" y="27376"/>
                </a:lnTo>
                <a:lnTo>
                  <a:pt x="103634" y="27376"/>
                </a:lnTo>
                <a:lnTo>
                  <a:pt x="103634" y="23615"/>
                </a:lnTo>
                <a:close/>
                <a:moveTo>
                  <a:pt x="111400" y="23615"/>
                </a:moveTo>
                <a:lnTo>
                  <a:pt x="111400" y="27376"/>
                </a:lnTo>
                <a:lnTo>
                  <a:pt x="107609" y="27376"/>
                </a:lnTo>
                <a:lnTo>
                  <a:pt x="107609" y="23615"/>
                </a:lnTo>
                <a:close/>
                <a:moveTo>
                  <a:pt x="115376" y="23615"/>
                </a:moveTo>
                <a:lnTo>
                  <a:pt x="115376" y="27376"/>
                </a:lnTo>
                <a:lnTo>
                  <a:pt x="111585" y="27376"/>
                </a:lnTo>
                <a:lnTo>
                  <a:pt x="111585" y="23615"/>
                </a:lnTo>
                <a:close/>
                <a:moveTo>
                  <a:pt x="119351" y="23615"/>
                </a:moveTo>
                <a:lnTo>
                  <a:pt x="119351" y="27376"/>
                </a:lnTo>
                <a:lnTo>
                  <a:pt x="115560" y="27376"/>
                </a:lnTo>
                <a:lnTo>
                  <a:pt x="115560" y="23615"/>
                </a:lnTo>
                <a:close/>
                <a:moveTo>
                  <a:pt x="123326" y="23615"/>
                </a:moveTo>
                <a:lnTo>
                  <a:pt x="123326" y="27376"/>
                </a:lnTo>
                <a:lnTo>
                  <a:pt x="119535" y="27376"/>
                </a:lnTo>
                <a:lnTo>
                  <a:pt x="119535" y="23615"/>
                </a:lnTo>
                <a:close/>
                <a:moveTo>
                  <a:pt x="127301" y="23615"/>
                </a:moveTo>
                <a:lnTo>
                  <a:pt x="127301" y="27376"/>
                </a:lnTo>
                <a:lnTo>
                  <a:pt x="123510" y="27376"/>
                </a:lnTo>
                <a:lnTo>
                  <a:pt x="123510" y="23615"/>
                </a:lnTo>
                <a:close/>
                <a:moveTo>
                  <a:pt x="131277" y="23615"/>
                </a:moveTo>
                <a:lnTo>
                  <a:pt x="131277" y="27376"/>
                </a:lnTo>
                <a:lnTo>
                  <a:pt x="127485" y="27376"/>
                </a:lnTo>
                <a:lnTo>
                  <a:pt x="127485" y="23615"/>
                </a:lnTo>
                <a:close/>
                <a:moveTo>
                  <a:pt x="135252" y="23615"/>
                </a:moveTo>
                <a:lnTo>
                  <a:pt x="135252" y="27376"/>
                </a:lnTo>
                <a:lnTo>
                  <a:pt x="131461" y="27376"/>
                </a:lnTo>
                <a:lnTo>
                  <a:pt x="131461" y="23615"/>
                </a:lnTo>
                <a:close/>
                <a:moveTo>
                  <a:pt x="139227" y="23615"/>
                </a:moveTo>
                <a:lnTo>
                  <a:pt x="139227" y="27376"/>
                </a:lnTo>
                <a:lnTo>
                  <a:pt x="135436" y="27376"/>
                </a:lnTo>
                <a:lnTo>
                  <a:pt x="135436" y="23615"/>
                </a:lnTo>
                <a:close/>
                <a:moveTo>
                  <a:pt x="143202" y="23615"/>
                </a:moveTo>
                <a:lnTo>
                  <a:pt x="143202" y="27376"/>
                </a:lnTo>
                <a:lnTo>
                  <a:pt x="139411" y="27376"/>
                </a:lnTo>
                <a:lnTo>
                  <a:pt x="139411" y="23615"/>
                </a:lnTo>
                <a:close/>
                <a:moveTo>
                  <a:pt x="147177" y="23615"/>
                </a:moveTo>
                <a:lnTo>
                  <a:pt x="147177" y="27376"/>
                </a:lnTo>
                <a:lnTo>
                  <a:pt x="143387" y="27376"/>
                </a:lnTo>
                <a:lnTo>
                  <a:pt x="143387" y="23615"/>
                </a:lnTo>
                <a:close/>
                <a:moveTo>
                  <a:pt x="151224" y="23615"/>
                </a:moveTo>
                <a:lnTo>
                  <a:pt x="151224" y="27376"/>
                </a:lnTo>
                <a:lnTo>
                  <a:pt x="147362" y="27376"/>
                </a:lnTo>
                <a:lnTo>
                  <a:pt x="147362" y="23615"/>
                </a:lnTo>
                <a:close/>
                <a:moveTo>
                  <a:pt x="4068" y="27559"/>
                </a:moveTo>
                <a:lnTo>
                  <a:pt x="4068" y="31318"/>
                </a:lnTo>
                <a:lnTo>
                  <a:pt x="184" y="31318"/>
                </a:lnTo>
                <a:lnTo>
                  <a:pt x="184" y="27559"/>
                </a:lnTo>
                <a:close/>
                <a:moveTo>
                  <a:pt x="8043" y="27559"/>
                </a:moveTo>
                <a:lnTo>
                  <a:pt x="8043" y="31318"/>
                </a:lnTo>
                <a:lnTo>
                  <a:pt x="4252" y="31318"/>
                </a:lnTo>
                <a:lnTo>
                  <a:pt x="4252" y="27559"/>
                </a:lnTo>
                <a:close/>
                <a:moveTo>
                  <a:pt x="12018" y="27559"/>
                </a:moveTo>
                <a:lnTo>
                  <a:pt x="12018" y="31318"/>
                </a:lnTo>
                <a:lnTo>
                  <a:pt x="8227" y="31318"/>
                </a:lnTo>
                <a:lnTo>
                  <a:pt x="8227" y="27559"/>
                </a:lnTo>
                <a:close/>
                <a:moveTo>
                  <a:pt x="15993" y="27559"/>
                </a:moveTo>
                <a:lnTo>
                  <a:pt x="15993" y="31318"/>
                </a:lnTo>
                <a:lnTo>
                  <a:pt x="12202" y="31318"/>
                </a:lnTo>
                <a:lnTo>
                  <a:pt x="12202" y="27559"/>
                </a:lnTo>
                <a:close/>
                <a:moveTo>
                  <a:pt x="19968" y="27559"/>
                </a:moveTo>
                <a:lnTo>
                  <a:pt x="19968" y="31318"/>
                </a:lnTo>
                <a:lnTo>
                  <a:pt x="16177" y="31318"/>
                </a:lnTo>
                <a:lnTo>
                  <a:pt x="16177" y="27559"/>
                </a:lnTo>
                <a:close/>
                <a:moveTo>
                  <a:pt x="23944" y="27559"/>
                </a:moveTo>
                <a:lnTo>
                  <a:pt x="23944" y="31318"/>
                </a:lnTo>
                <a:lnTo>
                  <a:pt x="20153" y="31318"/>
                </a:lnTo>
                <a:lnTo>
                  <a:pt x="20153" y="27559"/>
                </a:lnTo>
                <a:close/>
                <a:moveTo>
                  <a:pt x="27919" y="27559"/>
                </a:moveTo>
                <a:lnTo>
                  <a:pt x="27919" y="31318"/>
                </a:lnTo>
                <a:lnTo>
                  <a:pt x="24129" y="31318"/>
                </a:lnTo>
                <a:lnTo>
                  <a:pt x="24129" y="27559"/>
                </a:lnTo>
                <a:close/>
                <a:moveTo>
                  <a:pt x="31895" y="27559"/>
                </a:moveTo>
                <a:lnTo>
                  <a:pt x="31895" y="31318"/>
                </a:lnTo>
                <a:lnTo>
                  <a:pt x="28104" y="31318"/>
                </a:lnTo>
                <a:lnTo>
                  <a:pt x="28104" y="27559"/>
                </a:lnTo>
                <a:close/>
                <a:moveTo>
                  <a:pt x="35870" y="27559"/>
                </a:moveTo>
                <a:lnTo>
                  <a:pt x="35870" y="31318"/>
                </a:lnTo>
                <a:lnTo>
                  <a:pt x="32079" y="31318"/>
                </a:lnTo>
                <a:lnTo>
                  <a:pt x="32079" y="27559"/>
                </a:lnTo>
                <a:close/>
                <a:moveTo>
                  <a:pt x="39845" y="27559"/>
                </a:moveTo>
                <a:lnTo>
                  <a:pt x="39845" y="31318"/>
                </a:lnTo>
                <a:lnTo>
                  <a:pt x="36054" y="31318"/>
                </a:lnTo>
                <a:lnTo>
                  <a:pt x="36054" y="27559"/>
                </a:lnTo>
                <a:close/>
                <a:moveTo>
                  <a:pt x="43821" y="27559"/>
                </a:moveTo>
                <a:lnTo>
                  <a:pt x="43821" y="31318"/>
                </a:lnTo>
                <a:lnTo>
                  <a:pt x="40029" y="31318"/>
                </a:lnTo>
                <a:lnTo>
                  <a:pt x="40029" y="27559"/>
                </a:lnTo>
                <a:close/>
                <a:moveTo>
                  <a:pt x="47796" y="27559"/>
                </a:moveTo>
                <a:lnTo>
                  <a:pt x="47796" y="31318"/>
                </a:lnTo>
                <a:lnTo>
                  <a:pt x="44005" y="31318"/>
                </a:lnTo>
                <a:lnTo>
                  <a:pt x="44005" y="27559"/>
                </a:lnTo>
                <a:close/>
                <a:moveTo>
                  <a:pt x="51771" y="27559"/>
                </a:moveTo>
                <a:lnTo>
                  <a:pt x="51771" y="31318"/>
                </a:lnTo>
                <a:lnTo>
                  <a:pt x="47980" y="31318"/>
                </a:lnTo>
                <a:lnTo>
                  <a:pt x="47980" y="27559"/>
                </a:lnTo>
                <a:close/>
                <a:moveTo>
                  <a:pt x="55746" y="27559"/>
                </a:moveTo>
                <a:lnTo>
                  <a:pt x="55746" y="31318"/>
                </a:lnTo>
                <a:lnTo>
                  <a:pt x="51956" y="31318"/>
                </a:lnTo>
                <a:lnTo>
                  <a:pt x="51956" y="27559"/>
                </a:lnTo>
                <a:close/>
                <a:moveTo>
                  <a:pt x="59721" y="27559"/>
                </a:moveTo>
                <a:lnTo>
                  <a:pt x="59721" y="31318"/>
                </a:lnTo>
                <a:lnTo>
                  <a:pt x="55931" y="31318"/>
                </a:lnTo>
                <a:lnTo>
                  <a:pt x="55931" y="27559"/>
                </a:lnTo>
                <a:close/>
                <a:moveTo>
                  <a:pt x="63696" y="27559"/>
                </a:moveTo>
                <a:lnTo>
                  <a:pt x="63696" y="31318"/>
                </a:lnTo>
                <a:lnTo>
                  <a:pt x="59906" y="31318"/>
                </a:lnTo>
                <a:lnTo>
                  <a:pt x="59906" y="27559"/>
                </a:lnTo>
                <a:close/>
                <a:moveTo>
                  <a:pt x="67672" y="27559"/>
                </a:moveTo>
                <a:lnTo>
                  <a:pt x="67672" y="31318"/>
                </a:lnTo>
                <a:lnTo>
                  <a:pt x="63881" y="31318"/>
                </a:lnTo>
                <a:lnTo>
                  <a:pt x="63881" y="27559"/>
                </a:lnTo>
                <a:close/>
                <a:moveTo>
                  <a:pt x="71648" y="27559"/>
                </a:moveTo>
                <a:lnTo>
                  <a:pt x="71648" y="31318"/>
                </a:lnTo>
                <a:lnTo>
                  <a:pt x="67857" y="31318"/>
                </a:lnTo>
                <a:lnTo>
                  <a:pt x="67857" y="27559"/>
                </a:lnTo>
                <a:close/>
                <a:moveTo>
                  <a:pt x="75623" y="27559"/>
                </a:moveTo>
                <a:lnTo>
                  <a:pt x="75623" y="31318"/>
                </a:lnTo>
                <a:lnTo>
                  <a:pt x="71832" y="31318"/>
                </a:lnTo>
                <a:lnTo>
                  <a:pt x="71832" y="27559"/>
                </a:lnTo>
                <a:close/>
                <a:moveTo>
                  <a:pt x="79598" y="27559"/>
                </a:moveTo>
                <a:lnTo>
                  <a:pt x="79598" y="31318"/>
                </a:lnTo>
                <a:lnTo>
                  <a:pt x="75807" y="31318"/>
                </a:lnTo>
                <a:lnTo>
                  <a:pt x="75807" y="27559"/>
                </a:lnTo>
                <a:close/>
                <a:moveTo>
                  <a:pt x="83573" y="27559"/>
                </a:moveTo>
                <a:lnTo>
                  <a:pt x="83573" y="31318"/>
                </a:lnTo>
                <a:lnTo>
                  <a:pt x="79782" y="31318"/>
                </a:lnTo>
                <a:lnTo>
                  <a:pt x="79782" y="27559"/>
                </a:lnTo>
                <a:close/>
                <a:moveTo>
                  <a:pt x="87549" y="27559"/>
                </a:moveTo>
                <a:lnTo>
                  <a:pt x="87549" y="31318"/>
                </a:lnTo>
                <a:lnTo>
                  <a:pt x="83757" y="31318"/>
                </a:lnTo>
                <a:lnTo>
                  <a:pt x="83757" y="27559"/>
                </a:lnTo>
                <a:close/>
                <a:moveTo>
                  <a:pt x="91524" y="27559"/>
                </a:moveTo>
                <a:lnTo>
                  <a:pt x="91524" y="31318"/>
                </a:lnTo>
                <a:lnTo>
                  <a:pt x="87733" y="31318"/>
                </a:lnTo>
                <a:lnTo>
                  <a:pt x="87733" y="27559"/>
                </a:lnTo>
                <a:close/>
                <a:moveTo>
                  <a:pt x="95499" y="27559"/>
                </a:moveTo>
                <a:lnTo>
                  <a:pt x="95499" y="31318"/>
                </a:lnTo>
                <a:lnTo>
                  <a:pt x="91708" y="31318"/>
                </a:lnTo>
                <a:lnTo>
                  <a:pt x="91708" y="27559"/>
                </a:lnTo>
                <a:close/>
                <a:moveTo>
                  <a:pt x="99474" y="27559"/>
                </a:moveTo>
                <a:lnTo>
                  <a:pt x="99474" y="31318"/>
                </a:lnTo>
                <a:lnTo>
                  <a:pt x="95684" y="31318"/>
                </a:lnTo>
                <a:lnTo>
                  <a:pt x="95684" y="27559"/>
                </a:lnTo>
                <a:close/>
                <a:moveTo>
                  <a:pt x="103449" y="27559"/>
                </a:moveTo>
                <a:lnTo>
                  <a:pt x="103449" y="31318"/>
                </a:lnTo>
                <a:lnTo>
                  <a:pt x="99659" y="31318"/>
                </a:lnTo>
                <a:lnTo>
                  <a:pt x="99659" y="27559"/>
                </a:lnTo>
                <a:close/>
                <a:moveTo>
                  <a:pt x="107424" y="27559"/>
                </a:moveTo>
                <a:lnTo>
                  <a:pt x="107424" y="31318"/>
                </a:lnTo>
                <a:lnTo>
                  <a:pt x="103634" y="31318"/>
                </a:lnTo>
                <a:lnTo>
                  <a:pt x="103634" y="27559"/>
                </a:lnTo>
                <a:close/>
                <a:moveTo>
                  <a:pt x="111400" y="27559"/>
                </a:moveTo>
                <a:lnTo>
                  <a:pt x="111400" y="31318"/>
                </a:lnTo>
                <a:lnTo>
                  <a:pt x="107609" y="31318"/>
                </a:lnTo>
                <a:lnTo>
                  <a:pt x="107609" y="27559"/>
                </a:lnTo>
                <a:close/>
                <a:moveTo>
                  <a:pt x="115376" y="27559"/>
                </a:moveTo>
                <a:lnTo>
                  <a:pt x="115376" y="31318"/>
                </a:lnTo>
                <a:lnTo>
                  <a:pt x="111585" y="31318"/>
                </a:lnTo>
                <a:lnTo>
                  <a:pt x="111585" y="27559"/>
                </a:lnTo>
                <a:close/>
                <a:moveTo>
                  <a:pt x="119351" y="27559"/>
                </a:moveTo>
                <a:lnTo>
                  <a:pt x="119351" y="31318"/>
                </a:lnTo>
                <a:lnTo>
                  <a:pt x="115560" y="31318"/>
                </a:lnTo>
                <a:lnTo>
                  <a:pt x="115560" y="27559"/>
                </a:lnTo>
                <a:close/>
                <a:moveTo>
                  <a:pt x="123326" y="27559"/>
                </a:moveTo>
                <a:lnTo>
                  <a:pt x="123326" y="31318"/>
                </a:lnTo>
                <a:lnTo>
                  <a:pt x="119535" y="31318"/>
                </a:lnTo>
                <a:lnTo>
                  <a:pt x="119535" y="27559"/>
                </a:lnTo>
                <a:close/>
                <a:moveTo>
                  <a:pt x="127301" y="27559"/>
                </a:moveTo>
                <a:lnTo>
                  <a:pt x="127301" y="31318"/>
                </a:lnTo>
                <a:lnTo>
                  <a:pt x="123510" y="31318"/>
                </a:lnTo>
                <a:lnTo>
                  <a:pt x="123510" y="27559"/>
                </a:lnTo>
                <a:close/>
                <a:moveTo>
                  <a:pt x="131277" y="27559"/>
                </a:moveTo>
                <a:lnTo>
                  <a:pt x="131277" y="31318"/>
                </a:lnTo>
                <a:lnTo>
                  <a:pt x="127485" y="31318"/>
                </a:lnTo>
                <a:lnTo>
                  <a:pt x="127485" y="27559"/>
                </a:lnTo>
                <a:close/>
                <a:moveTo>
                  <a:pt x="135252" y="27559"/>
                </a:moveTo>
                <a:lnTo>
                  <a:pt x="135252" y="31318"/>
                </a:lnTo>
                <a:lnTo>
                  <a:pt x="131461" y="31318"/>
                </a:lnTo>
                <a:lnTo>
                  <a:pt x="131461" y="27559"/>
                </a:lnTo>
                <a:close/>
                <a:moveTo>
                  <a:pt x="139227" y="27559"/>
                </a:moveTo>
                <a:lnTo>
                  <a:pt x="139227" y="31318"/>
                </a:lnTo>
                <a:lnTo>
                  <a:pt x="135436" y="31318"/>
                </a:lnTo>
                <a:lnTo>
                  <a:pt x="135436" y="27559"/>
                </a:lnTo>
                <a:close/>
                <a:moveTo>
                  <a:pt x="143202" y="27559"/>
                </a:moveTo>
                <a:lnTo>
                  <a:pt x="143202" y="31318"/>
                </a:lnTo>
                <a:lnTo>
                  <a:pt x="139411" y="31318"/>
                </a:lnTo>
                <a:lnTo>
                  <a:pt x="139411" y="27559"/>
                </a:lnTo>
                <a:close/>
                <a:moveTo>
                  <a:pt x="147177" y="27559"/>
                </a:moveTo>
                <a:lnTo>
                  <a:pt x="147177" y="31318"/>
                </a:lnTo>
                <a:lnTo>
                  <a:pt x="143387" y="31318"/>
                </a:lnTo>
                <a:lnTo>
                  <a:pt x="143387" y="27559"/>
                </a:lnTo>
                <a:close/>
                <a:moveTo>
                  <a:pt x="151224" y="27559"/>
                </a:moveTo>
                <a:lnTo>
                  <a:pt x="151224" y="31318"/>
                </a:lnTo>
                <a:lnTo>
                  <a:pt x="147362" y="31318"/>
                </a:lnTo>
                <a:lnTo>
                  <a:pt x="147362" y="27559"/>
                </a:lnTo>
                <a:close/>
                <a:moveTo>
                  <a:pt x="4068" y="31501"/>
                </a:moveTo>
                <a:lnTo>
                  <a:pt x="4068" y="35261"/>
                </a:lnTo>
                <a:lnTo>
                  <a:pt x="184" y="35261"/>
                </a:lnTo>
                <a:lnTo>
                  <a:pt x="184" y="31501"/>
                </a:lnTo>
                <a:close/>
                <a:moveTo>
                  <a:pt x="8043" y="31501"/>
                </a:moveTo>
                <a:lnTo>
                  <a:pt x="8043" y="35261"/>
                </a:lnTo>
                <a:lnTo>
                  <a:pt x="4252" y="35261"/>
                </a:lnTo>
                <a:lnTo>
                  <a:pt x="4252" y="31501"/>
                </a:lnTo>
                <a:close/>
                <a:moveTo>
                  <a:pt x="12018" y="31501"/>
                </a:moveTo>
                <a:lnTo>
                  <a:pt x="12018" y="35261"/>
                </a:lnTo>
                <a:lnTo>
                  <a:pt x="8227" y="35261"/>
                </a:lnTo>
                <a:lnTo>
                  <a:pt x="8227" y="31501"/>
                </a:lnTo>
                <a:close/>
                <a:moveTo>
                  <a:pt x="15993" y="31501"/>
                </a:moveTo>
                <a:lnTo>
                  <a:pt x="15993" y="35261"/>
                </a:lnTo>
                <a:lnTo>
                  <a:pt x="12202" y="35261"/>
                </a:lnTo>
                <a:lnTo>
                  <a:pt x="12202" y="31501"/>
                </a:lnTo>
                <a:close/>
                <a:moveTo>
                  <a:pt x="19968" y="31501"/>
                </a:moveTo>
                <a:lnTo>
                  <a:pt x="19968" y="35261"/>
                </a:lnTo>
                <a:lnTo>
                  <a:pt x="16177" y="35261"/>
                </a:lnTo>
                <a:lnTo>
                  <a:pt x="16177" y="31501"/>
                </a:lnTo>
                <a:close/>
                <a:moveTo>
                  <a:pt x="23944" y="31501"/>
                </a:moveTo>
                <a:lnTo>
                  <a:pt x="23944" y="35261"/>
                </a:lnTo>
                <a:lnTo>
                  <a:pt x="20153" y="35261"/>
                </a:lnTo>
                <a:lnTo>
                  <a:pt x="20153" y="31501"/>
                </a:lnTo>
                <a:close/>
                <a:moveTo>
                  <a:pt x="27919" y="31501"/>
                </a:moveTo>
                <a:lnTo>
                  <a:pt x="27919" y="35261"/>
                </a:lnTo>
                <a:lnTo>
                  <a:pt x="24129" y="35261"/>
                </a:lnTo>
                <a:lnTo>
                  <a:pt x="24129" y="31501"/>
                </a:lnTo>
                <a:close/>
                <a:moveTo>
                  <a:pt x="31895" y="31501"/>
                </a:moveTo>
                <a:lnTo>
                  <a:pt x="31895" y="35261"/>
                </a:lnTo>
                <a:lnTo>
                  <a:pt x="28104" y="35261"/>
                </a:lnTo>
                <a:lnTo>
                  <a:pt x="28104" y="31501"/>
                </a:lnTo>
                <a:close/>
                <a:moveTo>
                  <a:pt x="35870" y="31501"/>
                </a:moveTo>
                <a:lnTo>
                  <a:pt x="35870" y="35261"/>
                </a:lnTo>
                <a:lnTo>
                  <a:pt x="32079" y="35261"/>
                </a:lnTo>
                <a:lnTo>
                  <a:pt x="32079" y="31501"/>
                </a:lnTo>
                <a:close/>
                <a:moveTo>
                  <a:pt x="39845" y="31501"/>
                </a:moveTo>
                <a:lnTo>
                  <a:pt x="39845" y="35261"/>
                </a:lnTo>
                <a:lnTo>
                  <a:pt x="36054" y="35261"/>
                </a:lnTo>
                <a:lnTo>
                  <a:pt x="36054" y="31501"/>
                </a:lnTo>
                <a:close/>
                <a:moveTo>
                  <a:pt x="43821" y="31501"/>
                </a:moveTo>
                <a:lnTo>
                  <a:pt x="43821" y="35261"/>
                </a:lnTo>
                <a:lnTo>
                  <a:pt x="40029" y="35261"/>
                </a:lnTo>
                <a:lnTo>
                  <a:pt x="40029" y="31501"/>
                </a:lnTo>
                <a:close/>
                <a:moveTo>
                  <a:pt x="47796" y="31501"/>
                </a:moveTo>
                <a:lnTo>
                  <a:pt x="47796" y="35261"/>
                </a:lnTo>
                <a:lnTo>
                  <a:pt x="44005" y="35261"/>
                </a:lnTo>
                <a:lnTo>
                  <a:pt x="44005" y="31501"/>
                </a:lnTo>
                <a:close/>
                <a:moveTo>
                  <a:pt x="51771" y="31501"/>
                </a:moveTo>
                <a:lnTo>
                  <a:pt x="51771" y="35261"/>
                </a:lnTo>
                <a:lnTo>
                  <a:pt x="47980" y="35261"/>
                </a:lnTo>
                <a:lnTo>
                  <a:pt x="47980" y="31501"/>
                </a:lnTo>
                <a:close/>
                <a:moveTo>
                  <a:pt x="55746" y="31501"/>
                </a:moveTo>
                <a:lnTo>
                  <a:pt x="55746" y="35261"/>
                </a:lnTo>
                <a:lnTo>
                  <a:pt x="51956" y="35261"/>
                </a:lnTo>
                <a:lnTo>
                  <a:pt x="51956" y="31501"/>
                </a:lnTo>
                <a:close/>
                <a:moveTo>
                  <a:pt x="59721" y="31501"/>
                </a:moveTo>
                <a:lnTo>
                  <a:pt x="59721" y="35261"/>
                </a:lnTo>
                <a:lnTo>
                  <a:pt x="55931" y="35261"/>
                </a:lnTo>
                <a:lnTo>
                  <a:pt x="55931" y="31501"/>
                </a:lnTo>
                <a:close/>
                <a:moveTo>
                  <a:pt x="63696" y="31501"/>
                </a:moveTo>
                <a:lnTo>
                  <a:pt x="63696" y="35261"/>
                </a:lnTo>
                <a:lnTo>
                  <a:pt x="59906" y="35261"/>
                </a:lnTo>
                <a:lnTo>
                  <a:pt x="59906" y="31501"/>
                </a:lnTo>
                <a:close/>
                <a:moveTo>
                  <a:pt x="67672" y="31501"/>
                </a:moveTo>
                <a:lnTo>
                  <a:pt x="67672" y="35261"/>
                </a:lnTo>
                <a:lnTo>
                  <a:pt x="63881" y="35261"/>
                </a:lnTo>
                <a:lnTo>
                  <a:pt x="63881" y="31501"/>
                </a:lnTo>
                <a:close/>
                <a:moveTo>
                  <a:pt x="71648" y="31501"/>
                </a:moveTo>
                <a:lnTo>
                  <a:pt x="71648" y="35261"/>
                </a:lnTo>
                <a:lnTo>
                  <a:pt x="67857" y="35261"/>
                </a:lnTo>
                <a:lnTo>
                  <a:pt x="67857" y="31501"/>
                </a:lnTo>
                <a:close/>
                <a:moveTo>
                  <a:pt x="75623" y="31501"/>
                </a:moveTo>
                <a:lnTo>
                  <a:pt x="75623" y="35261"/>
                </a:lnTo>
                <a:lnTo>
                  <a:pt x="71832" y="35261"/>
                </a:lnTo>
                <a:lnTo>
                  <a:pt x="71832" y="31501"/>
                </a:lnTo>
                <a:close/>
                <a:moveTo>
                  <a:pt x="79598" y="31501"/>
                </a:moveTo>
                <a:lnTo>
                  <a:pt x="79598" y="35261"/>
                </a:lnTo>
                <a:lnTo>
                  <a:pt x="75807" y="35261"/>
                </a:lnTo>
                <a:lnTo>
                  <a:pt x="75807" y="31501"/>
                </a:lnTo>
                <a:close/>
                <a:moveTo>
                  <a:pt x="83573" y="31501"/>
                </a:moveTo>
                <a:lnTo>
                  <a:pt x="83573" y="35261"/>
                </a:lnTo>
                <a:lnTo>
                  <a:pt x="79782" y="35261"/>
                </a:lnTo>
                <a:lnTo>
                  <a:pt x="79782" y="31501"/>
                </a:lnTo>
                <a:close/>
                <a:moveTo>
                  <a:pt x="87549" y="31501"/>
                </a:moveTo>
                <a:lnTo>
                  <a:pt x="87549" y="35261"/>
                </a:lnTo>
                <a:lnTo>
                  <a:pt x="83757" y="35261"/>
                </a:lnTo>
                <a:lnTo>
                  <a:pt x="83757" y="31501"/>
                </a:lnTo>
                <a:close/>
                <a:moveTo>
                  <a:pt x="91524" y="31501"/>
                </a:moveTo>
                <a:lnTo>
                  <a:pt x="91524" y="35261"/>
                </a:lnTo>
                <a:lnTo>
                  <a:pt x="87733" y="35261"/>
                </a:lnTo>
                <a:lnTo>
                  <a:pt x="87733" y="31501"/>
                </a:lnTo>
                <a:close/>
                <a:moveTo>
                  <a:pt x="95499" y="31501"/>
                </a:moveTo>
                <a:lnTo>
                  <a:pt x="95499" y="35261"/>
                </a:lnTo>
                <a:lnTo>
                  <a:pt x="91708" y="35261"/>
                </a:lnTo>
                <a:lnTo>
                  <a:pt x="91708" y="31501"/>
                </a:lnTo>
                <a:close/>
                <a:moveTo>
                  <a:pt x="99474" y="31501"/>
                </a:moveTo>
                <a:lnTo>
                  <a:pt x="99474" y="35261"/>
                </a:lnTo>
                <a:lnTo>
                  <a:pt x="95684" y="35261"/>
                </a:lnTo>
                <a:lnTo>
                  <a:pt x="95684" y="31501"/>
                </a:lnTo>
                <a:close/>
                <a:moveTo>
                  <a:pt x="103449" y="31501"/>
                </a:moveTo>
                <a:lnTo>
                  <a:pt x="103449" y="35261"/>
                </a:lnTo>
                <a:lnTo>
                  <a:pt x="99659" y="35261"/>
                </a:lnTo>
                <a:lnTo>
                  <a:pt x="99659" y="31501"/>
                </a:lnTo>
                <a:close/>
                <a:moveTo>
                  <a:pt x="107424" y="31501"/>
                </a:moveTo>
                <a:lnTo>
                  <a:pt x="107424" y="35261"/>
                </a:lnTo>
                <a:lnTo>
                  <a:pt x="103634" y="35261"/>
                </a:lnTo>
                <a:lnTo>
                  <a:pt x="103634" y="31501"/>
                </a:lnTo>
                <a:close/>
                <a:moveTo>
                  <a:pt x="111400" y="31501"/>
                </a:moveTo>
                <a:lnTo>
                  <a:pt x="111400" y="35261"/>
                </a:lnTo>
                <a:lnTo>
                  <a:pt x="107609" y="35261"/>
                </a:lnTo>
                <a:lnTo>
                  <a:pt x="107609" y="31501"/>
                </a:lnTo>
                <a:close/>
                <a:moveTo>
                  <a:pt x="115376" y="31501"/>
                </a:moveTo>
                <a:lnTo>
                  <a:pt x="115376" y="35261"/>
                </a:lnTo>
                <a:lnTo>
                  <a:pt x="111585" y="35261"/>
                </a:lnTo>
                <a:lnTo>
                  <a:pt x="111585" y="31501"/>
                </a:lnTo>
                <a:close/>
                <a:moveTo>
                  <a:pt x="119351" y="31501"/>
                </a:moveTo>
                <a:lnTo>
                  <a:pt x="119351" y="35261"/>
                </a:lnTo>
                <a:lnTo>
                  <a:pt x="115560" y="35261"/>
                </a:lnTo>
                <a:lnTo>
                  <a:pt x="115560" y="31501"/>
                </a:lnTo>
                <a:close/>
                <a:moveTo>
                  <a:pt x="123326" y="31501"/>
                </a:moveTo>
                <a:lnTo>
                  <a:pt x="123326" y="35261"/>
                </a:lnTo>
                <a:lnTo>
                  <a:pt x="119535" y="35261"/>
                </a:lnTo>
                <a:lnTo>
                  <a:pt x="119535" y="31501"/>
                </a:lnTo>
                <a:close/>
                <a:moveTo>
                  <a:pt x="127301" y="31501"/>
                </a:moveTo>
                <a:lnTo>
                  <a:pt x="127301" y="35261"/>
                </a:lnTo>
                <a:lnTo>
                  <a:pt x="123510" y="35261"/>
                </a:lnTo>
                <a:lnTo>
                  <a:pt x="123510" y="31501"/>
                </a:lnTo>
                <a:close/>
                <a:moveTo>
                  <a:pt x="131277" y="31501"/>
                </a:moveTo>
                <a:lnTo>
                  <a:pt x="131277" y="35261"/>
                </a:lnTo>
                <a:lnTo>
                  <a:pt x="127485" y="35261"/>
                </a:lnTo>
                <a:lnTo>
                  <a:pt x="127485" y="31501"/>
                </a:lnTo>
                <a:close/>
                <a:moveTo>
                  <a:pt x="135252" y="31501"/>
                </a:moveTo>
                <a:lnTo>
                  <a:pt x="135252" y="35261"/>
                </a:lnTo>
                <a:lnTo>
                  <a:pt x="131461" y="35261"/>
                </a:lnTo>
                <a:lnTo>
                  <a:pt x="131461" y="31501"/>
                </a:lnTo>
                <a:close/>
                <a:moveTo>
                  <a:pt x="139227" y="31501"/>
                </a:moveTo>
                <a:lnTo>
                  <a:pt x="139227" y="35261"/>
                </a:lnTo>
                <a:lnTo>
                  <a:pt x="135436" y="35261"/>
                </a:lnTo>
                <a:lnTo>
                  <a:pt x="135436" y="31501"/>
                </a:lnTo>
                <a:close/>
                <a:moveTo>
                  <a:pt x="143202" y="31501"/>
                </a:moveTo>
                <a:lnTo>
                  <a:pt x="143202" y="35261"/>
                </a:lnTo>
                <a:lnTo>
                  <a:pt x="139411" y="35261"/>
                </a:lnTo>
                <a:lnTo>
                  <a:pt x="139411" y="31501"/>
                </a:lnTo>
                <a:close/>
                <a:moveTo>
                  <a:pt x="147177" y="31501"/>
                </a:moveTo>
                <a:lnTo>
                  <a:pt x="147177" y="35261"/>
                </a:lnTo>
                <a:lnTo>
                  <a:pt x="143387" y="35261"/>
                </a:lnTo>
                <a:lnTo>
                  <a:pt x="143387" y="31501"/>
                </a:lnTo>
                <a:close/>
                <a:moveTo>
                  <a:pt x="151224" y="31501"/>
                </a:moveTo>
                <a:lnTo>
                  <a:pt x="151224" y="35261"/>
                </a:lnTo>
                <a:lnTo>
                  <a:pt x="147362" y="35261"/>
                </a:lnTo>
                <a:lnTo>
                  <a:pt x="147362" y="31501"/>
                </a:lnTo>
                <a:close/>
                <a:moveTo>
                  <a:pt x="4068" y="35444"/>
                </a:moveTo>
                <a:lnTo>
                  <a:pt x="4068" y="39203"/>
                </a:lnTo>
                <a:lnTo>
                  <a:pt x="184" y="39203"/>
                </a:lnTo>
                <a:lnTo>
                  <a:pt x="184" y="35444"/>
                </a:lnTo>
                <a:close/>
                <a:moveTo>
                  <a:pt x="8043" y="35444"/>
                </a:moveTo>
                <a:lnTo>
                  <a:pt x="8043" y="39203"/>
                </a:lnTo>
                <a:lnTo>
                  <a:pt x="4252" y="39203"/>
                </a:lnTo>
                <a:lnTo>
                  <a:pt x="4252" y="35444"/>
                </a:lnTo>
                <a:close/>
                <a:moveTo>
                  <a:pt x="12018" y="35444"/>
                </a:moveTo>
                <a:lnTo>
                  <a:pt x="12018" y="39203"/>
                </a:lnTo>
                <a:lnTo>
                  <a:pt x="8227" y="39203"/>
                </a:lnTo>
                <a:lnTo>
                  <a:pt x="8227" y="35444"/>
                </a:lnTo>
                <a:close/>
                <a:moveTo>
                  <a:pt x="15993" y="35444"/>
                </a:moveTo>
                <a:lnTo>
                  <a:pt x="15993" y="39203"/>
                </a:lnTo>
                <a:lnTo>
                  <a:pt x="12202" y="39203"/>
                </a:lnTo>
                <a:lnTo>
                  <a:pt x="12202" y="35444"/>
                </a:lnTo>
                <a:close/>
                <a:moveTo>
                  <a:pt x="19968" y="35444"/>
                </a:moveTo>
                <a:lnTo>
                  <a:pt x="19968" y="39203"/>
                </a:lnTo>
                <a:lnTo>
                  <a:pt x="16177" y="39203"/>
                </a:lnTo>
                <a:lnTo>
                  <a:pt x="16177" y="35444"/>
                </a:lnTo>
                <a:close/>
                <a:moveTo>
                  <a:pt x="23944" y="35444"/>
                </a:moveTo>
                <a:lnTo>
                  <a:pt x="23944" y="39203"/>
                </a:lnTo>
                <a:lnTo>
                  <a:pt x="20153" y="39203"/>
                </a:lnTo>
                <a:lnTo>
                  <a:pt x="20153" y="35444"/>
                </a:lnTo>
                <a:close/>
                <a:moveTo>
                  <a:pt x="27919" y="35444"/>
                </a:moveTo>
                <a:lnTo>
                  <a:pt x="27919" y="39203"/>
                </a:lnTo>
                <a:lnTo>
                  <a:pt x="24129" y="39203"/>
                </a:lnTo>
                <a:lnTo>
                  <a:pt x="24129" y="35444"/>
                </a:lnTo>
                <a:close/>
                <a:moveTo>
                  <a:pt x="31895" y="35444"/>
                </a:moveTo>
                <a:lnTo>
                  <a:pt x="31895" y="39203"/>
                </a:lnTo>
                <a:lnTo>
                  <a:pt x="28104" y="39203"/>
                </a:lnTo>
                <a:lnTo>
                  <a:pt x="28104" y="35444"/>
                </a:lnTo>
                <a:close/>
                <a:moveTo>
                  <a:pt x="35870" y="35444"/>
                </a:moveTo>
                <a:lnTo>
                  <a:pt x="35870" y="39203"/>
                </a:lnTo>
                <a:lnTo>
                  <a:pt x="32079" y="39203"/>
                </a:lnTo>
                <a:lnTo>
                  <a:pt x="32079" y="35444"/>
                </a:lnTo>
                <a:close/>
                <a:moveTo>
                  <a:pt x="39845" y="35444"/>
                </a:moveTo>
                <a:lnTo>
                  <a:pt x="39845" y="39203"/>
                </a:lnTo>
                <a:lnTo>
                  <a:pt x="36054" y="39203"/>
                </a:lnTo>
                <a:lnTo>
                  <a:pt x="36054" y="35444"/>
                </a:lnTo>
                <a:close/>
                <a:moveTo>
                  <a:pt x="43821" y="35444"/>
                </a:moveTo>
                <a:lnTo>
                  <a:pt x="43821" y="39203"/>
                </a:lnTo>
                <a:lnTo>
                  <a:pt x="40029" y="39203"/>
                </a:lnTo>
                <a:lnTo>
                  <a:pt x="40029" y="35444"/>
                </a:lnTo>
                <a:close/>
                <a:moveTo>
                  <a:pt x="47796" y="35444"/>
                </a:moveTo>
                <a:lnTo>
                  <a:pt x="47796" y="39203"/>
                </a:lnTo>
                <a:lnTo>
                  <a:pt x="44005" y="39203"/>
                </a:lnTo>
                <a:lnTo>
                  <a:pt x="44005" y="35444"/>
                </a:lnTo>
                <a:close/>
                <a:moveTo>
                  <a:pt x="51771" y="35444"/>
                </a:moveTo>
                <a:lnTo>
                  <a:pt x="51771" y="39203"/>
                </a:lnTo>
                <a:lnTo>
                  <a:pt x="47980" y="39203"/>
                </a:lnTo>
                <a:lnTo>
                  <a:pt x="47980" y="35444"/>
                </a:lnTo>
                <a:close/>
                <a:moveTo>
                  <a:pt x="55746" y="35444"/>
                </a:moveTo>
                <a:lnTo>
                  <a:pt x="55746" y="39203"/>
                </a:lnTo>
                <a:lnTo>
                  <a:pt x="51956" y="39203"/>
                </a:lnTo>
                <a:lnTo>
                  <a:pt x="51956" y="35444"/>
                </a:lnTo>
                <a:close/>
                <a:moveTo>
                  <a:pt x="59721" y="35444"/>
                </a:moveTo>
                <a:lnTo>
                  <a:pt x="59721" y="39203"/>
                </a:lnTo>
                <a:lnTo>
                  <a:pt x="55931" y="39203"/>
                </a:lnTo>
                <a:lnTo>
                  <a:pt x="55931" y="35444"/>
                </a:lnTo>
                <a:close/>
                <a:moveTo>
                  <a:pt x="63696" y="35444"/>
                </a:moveTo>
                <a:lnTo>
                  <a:pt x="63696" y="39203"/>
                </a:lnTo>
                <a:lnTo>
                  <a:pt x="59906" y="39203"/>
                </a:lnTo>
                <a:lnTo>
                  <a:pt x="59906" y="35444"/>
                </a:lnTo>
                <a:close/>
                <a:moveTo>
                  <a:pt x="67672" y="35444"/>
                </a:moveTo>
                <a:lnTo>
                  <a:pt x="67672" y="39203"/>
                </a:lnTo>
                <a:lnTo>
                  <a:pt x="63881" y="39203"/>
                </a:lnTo>
                <a:lnTo>
                  <a:pt x="63881" y="35444"/>
                </a:lnTo>
                <a:close/>
                <a:moveTo>
                  <a:pt x="71648" y="35444"/>
                </a:moveTo>
                <a:lnTo>
                  <a:pt x="71648" y="39203"/>
                </a:lnTo>
                <a:lnTo>
                  <a:pt x="67857" y="39203"/>
                </a:lnTo>
                <a:lnTo>
                  <a:pt x="67857" y="35444"/>
                </a:lnTo>
                <a:close/>
                <a:moveTo>
                  <a:pt x="75623" y="35444"/>
                </a:moveTo>
                <a:lnTo>
                  <a:pt x="75623" y="39203"/>
                </a:lnTo>
                <a:lnTo>
                  <a:pt x="71832" y="39203"/>
                </a:lnTo>
                <a:lnTo>
                  <a:pt x="71832" y="35444"/>
                </a:lnTo>
                <a:close/>
                <a:moveTo>
                  <a:pt x="79598" y="35444"/>
                </a:moveTo>
                <a:lnTo>
                  <a:pt x="79598" y="39203"/>
                </a:lnTo>
                <a:lnTo>
                  <a:pt x="75807" y="39203"/>
                </a:lnTo>
                <a:lnTo>
                  <a:pt x="75807" y="35444"/>
                </a:lnTo>
                <a:close/>
                <a:moveTo>
                  <a:pt x="83573" y="35444"/>
                </a:moveTo>
                <a:lnTo>
                  <a:pt x="83573" y="39203"/>
                </a:lnTo>
                <a:lnTo>
                  <a:pt x="79782" y="39203"/>
                </a:lnTo>
                <a:lnTo>
                  <a:pt x="79782" y="35444"/>
                </a:lnTo>
                <a:close/>
                <a:moveTo>
                  <a:pt x="87549" y="35444"/>
                </a:moveTo>
                <a:lnTo>
                  <a:pt x="87549" y="39203"/>
                </a:lnTo>
                <a:lnTo>
                  <a:pt x="83757" y="39203"/>
                </a:lnTo>
                <a:lnTo>
                  <a:pt x="83757" y="35444"/>
                </a:lnTo>
                <a:close/>
                <a:moveTo>
                  <a:pt x="91524" y="35444"/>
                </a:moveTo>
                <a:lnTo>
                  <a:pt x="91524" y="39203"/>
                </a:lnTo>
                <a:lnTo>
                  <a:pt x="87733" y="39203"/>
                </a:lnTo>
                <a:lnTo>
                  <a:pt x="87733" y="35444"/>
                </a:lnTo>
                <a:close/>
                <a:moveTo>
                  <a:pt x="95499" y="35444"/>
                </a:moveTo>
                <a:lnTo>
                  <a:pt x="95499" y="39203"/>
                </a:lnTo>
                <a:lnTo>
                  <a:pt x="91708" y="39203"/>
                </a:lnTo>
                <a:lnTo>
                  <a:pt x="91708" y="35444"/>
                </a:lnTo>
                <a:close/>
                <a:moveTo>
                  <a:pt x="99474" y="35444"/>
                </a:moveTo>
                <a:lnTo>
                  <a:pt x="99474" y="39203"/>
                </a:lnTo>
                <a:lnTo>
                  <a:pt x="95684" y="39203"/>
                </a:lnTo>
                <a:lnTo>
                  <a:pt x="95684" y="35444"/>
                </a:lnTo>
                <a:close/>
                <a:moveTo>
                  <a:pt x="103449" y="35444"/>
                </a:moveTo>
                <a:lnTo>
                  <a:pt x="103449" y="39203"/>
                </a:lnTo>
                <a:lnTo>
                  <a:pt x="99659" y="39203"/>
                </a:lnTo>
                <a:lnTo>
                  <a:pt x="99659" y="35444"/>
                </a:lnTo>
                <a:close/>
                <a:moveTo>
                  <a:pt x="107424" y="35444"/>
                </a:moveTo>
                <a:lnTo>
                  <a:pt x="107424" y="39203"/>
                </a:lnTo>
                <a:lnTo>
                  <a:pt x="103634" y="39203"/>
                </a:lnTo>
                <a:lnTo>
                  <a:pt x="103634" y="35444"/>
                </a:lnTo>
                <a:close/>
                <a:moveTo>
                  <a:pt x="111400" y="35444"/>
                </a:moveTo>
                <a:lnTo>
                  <a:pt x="111400" y="39203"/>
                </a:lnTo>
                <a:lnTo>
                  <a:pt x="107609" y="39203"/>
                </a:lnTo>
                <a:lnTo>
                  <a:pt x="107609" y="35444"/>
                </a:lnTo>
                <a:close/>
                <a:moveTo>
                  <a:pt x="115376" y="35444"/>
                </a:moveTo>
                <a:lnTo>
                  <a:pt x="115376" y="39203"/>
                </a:lnTo>
                <a:lnTo>
                  <a:pt x="111585" y="39203"/>
                </a:lnTo>
                <a:lnTo>
                  <a:pt x="111585" y="35444"/>
                </a:lnTo>
                <a:close/>
                <a:moveTo>
                  <a:pt x="119351" y="35444"/>
                </a:moveTo>
                <a:lnTo>
                  <a:pt x="119351" y="39203"/>
                </a:lnTo>
                <a:lnTo>
                  <a:pt x="115560" y="39203"/>
                </a:lnTo>
                <a:lnTo>
                  <a:pt x="115560" y="35444"/>
                </a:lnTo>
                <a:close/>
                <a:moveTo>
                  <a:pt x="123326" y="35444"/>
                </a:moveTo>
                <a:lnTo>
                  <a:pt x="123326" y="39203"/>
                </a:lnTo>
                <a:lnTo>
                  <a:pt x="119535" y="39203"/>
                </a:lnTo>
                <a:lnTo>
                  <a:pt x="119535" y="35444"/>
                </a:lnTo>
                <a:close/>
                <a:moveTo>
                  <a:pt x="127301" y="35444"/>
                </a:moveTo>
                <a:lnTo>
                  <a:pt x="127301" y="39203"/>
                </a:lnTo>
                <a:lnTo>
                  <a:pt x="123510" y="39203"/>
                </a:lnTo>
                <a:lnTo>
                  <a:pt x="123510" y="35444"/>
                </a:lnTo>
                <a:close/>
                <a:moveTo>
                  <a:pt x="131277" y="35444"/>
                </a:moveTo>
                <a:lnTo>
                  <a:pt x="131277" y="39203"/>
                </a:lnTo>
                <a:lnTo>
                  <a:pt x="127485" y="39203"/>
                </a:lnTo>
                <a:lnTo>
                  <a:pt x="127485" y="35444"/>
                </a:lnTo>
                <a:close/>
                <a:moveTo>
                  <a:pt x="135252" y="35444"/>
                </a:moveTo>
                <a:lnTo>
                  <a:pt x="135252" y="39203"/>
                </a:lnTo>
                <a:lnTo>
                  <a:pt x="131461" y="39203"/>
                </a:lnTo>
                <a:lnTo>
                  <a:pt x="131461" y="35444"/>
                </a:lnTo>
                <a:close/>
                <a:moveTo>
                  <a:pt x="139227" y="35444"/>
                </a:moveTo>
                <a:lnTo>
                  <a:pt x="139227" y="39203"/>
                </a:lnTo>
                <a:lnTo>
                  <a:pt x="135436" y="39203"/>
                </a:lnTo>
                <a:lnTo>
                  <a:pt x="135436" y="35444"/>
                </a:lnTo>
                <a:close/>
                <a:moveTo>
                  <a:pt x="143202" y="35444"/>
                </a:moveTo>
                <a:lnTo>
                  <a:pt x="143202" y="39203"/>
                </a:lnTo>
                <a:lnTo>
                  <a:pt x="139411" y="39203"/>
                </a:lnTo>
                <a:lnTo>
                  <a:pt x="139411" y="35444"/>
                </a:lnTo>
                <a:close/>
                <a:moveTo>
                  <a:pt x="147177" y="35444"/>
                </a:moveTo>
                <a:lnTo>
                  <a:pt x="147177" y="39203"/>
                </a:lnTo>
                <a:lnTo>
                  <a:pt x="143387" y="39203"/>
                </a:lnTo>
                <a:lnTo>
                  <a:pt x="143387" y="35444"/>
                </a:lnTo>
                <a:close/>
                <a:moveTo>
                  <a:pt x="151224" y="35444"/>
                </a:moveTo>
                <a:lnTo>
                  <a:pt x="151224" y="39203"/>
                </a:lnTo>
                <a:lnTo>
                  <a:pt x="147362" y="39203"/>
                </a:lnTo>
                <a:lnTo>
                  <a:pt x="147362" y="35444"/>
                </a:lnTo>
                <a:close/>
                <a:moveTo>
                  <a:pt x="4068" y="39386"/>
                </a:moveTo>
                <a:lnTo>
                  <a:pt x="4068" y="43147"/>
                </a:lnTo>
                <a:lnTo>
                  <a:pt x="184" y="43147"/>
                </a:lnTo>
                <a:lnTo>
                  <a:pt x="184" y="39386"/>
                </a:lnTo>
                <a:close/>
                <a:moveTo>
                  <a:pt x="8043" y="39386"/>
                </a:moveTo>
                <a:lnTo>
                  <a:pt x="8043" y="43147"/>
                </a:lnTo>
                <a:lnTo>
                  <a:pt x="4252" y="43147"/>
                </a:lnTo>
                <a:lnTo>
                  <a:pt x="4252" y="39386"/>
                </a:lnTo>
                <a:close/>
                <a:moveTo>
                  <a:pt x="12018" y="39386"/>
                </a:moveTo>
                <a:lnTo>
                  <a:pt x="12018" y="43147"/>
                </a:lnTo>
                <a:lnTo>
                  <a:pt x="8227" y="43147"/>
                </a:lnTo>
                <a:lnTo>
                  <a:pt x="8227" y="39386"/>
                </a:lnTo>
                <a:close/>
                <a:moveTo>
                  <a:pt x="15993" y="39386"/>
                </a:moveTo>
                <a:lnTo>
                  <a:pt x="15993" y="43147"/>
                </a:lnTo>
                <a:lnTo>
                  <a:pt x="12202" y="43147"/>
                </a:lnTo>
                <a:lnTo>
                  <a:pt x="12202" y="39386"/>
                </a:lnTo>
                <a:close/>
                <a:moveTo>
                  <a:pt x="19968" y="39386"/>
                </a:moveTo>
                <a:lnTo>
                  <a:pt x="19968" y="43147"/>
                </a:lnTo>
                <a:lnTo>
                  <a:pt x="16177" y="43147"/>
                </a:lnTo>
                <a:lnTo>
                  <a:pt x="16177" y="39386"/>
                </a:lnTo>
                <a:close/>
                <a:moveTo>
                  <a:pt x="23944" y="39386"/>
                </a:moveTo>
                <a:lnTo>
                  <a:pt x="23944" y="43147"/>
                </a:lnTo>
                <a:lnTo>
                  <a:pt x="20153" y="43147"/>
                </a:lnTo>
                <a:lnTo>
                  <a:pt x="20153" y="39386"/>
                </a:lnTo>
                <a:close/>
                <a:moveTo>
                  <a:pt x="27919" y="39386"/>
                </a:moveTo>
                <a:lnTo>
                  <a:pt x="27919" y="43147"/>
                </a:lnTo>
                <a:lnTo>
                  <a:pt x="24129" y="43147"/>
                </a:lnTo>
                <a:lnTo>
                  <a:pt x="24129" y="39386"/>
                </a:lnTo>
                <a:close/>
                <a:moveTo>
                  <a:pt x="31895" y="39386"/>
                </a:moveTo>
                <a:lnTo>
                  <a:pt x="31895" y="43147"/>
                </a:lnTo>
                <a:lnTo>
                  <a:pt x="28104" y="43147"/>
                </a:lnTo>
                <a:lnTo>
                  <a:pt x="28104" y="39386"/>
                </a:lnTo>
                <a:close/>
                <a:moveTo>
                  <a:pt x="35870" y="39386"/>
                </a:moveTo>
                <a:lnTo>
                  <a:pt x="35870" y="43147"/>
                </a:lnTo>
                <a:lnTo>
                  <a:pt x="32079" y="43147"/>
                </a:lnTo>
                <a:lnTo>
                  <a:pt x="32079" y="39386"/>
                </a:lnTo>
                <a:close/>
                <a:moveTo>
                  <a:pt x="39845" y="39386"/>
                </a:moveTo>
                <a:lnTo>
                  <a:pt x="39845" y="43147"/>
                </a:lnTo>
                <a:lnTo>
                  <a:pt x="36054" y="43147"/>
                </a:lnTo>
                <a:lnTo>
                  <a:pt x="36054" y="39386"/>
                </a:lnTo>
                <a:close/>
                <a:moveTo>
                  <a:pt x="43821" y="39386"/>
                </a:moveTo>
                <a:lnTo>
                  <a:pt x="43821" y="43147"/>
                </a:lnTo>
                <a:lnTo>
                  <a:pt x="40029" y="43147"/>
                </a:lnTo>
                <a:lnTo>
                  <a:pt x="40029" y="39386"/>
                </a:lnTo>
                <a:close/>
                <a:moveTo>
                  <a:pt x="47796" y="39386"/>
                </a:moveTo>
                <a:lnTo>
                  <a:pt x="47796" y="43147"/>
                </a:lnTo>
                <a:lnTo>
                  <a:pt x="44005" y="43147"/>
                </a:lnTo>
                <a:lnTo>
                  <a:pt x="44005" y="39386"/>
                </a:lnTo>
                <a:close/>
                <a:moveTo>
                  <a:pt x="51771" y="39386"/>
                </a:moveTo>
                <a:lnTo>
                  <a:pt x="51771" y="43147"/>
                </a:lnTo>
                <a:lnTo>
                  <a:pt x="47980" y="43147"/>
                </a:lnTo>
                <a:lnTo>
                  <a:pt x="47980" y="39386"/>
                </a:lnTo>
                <a:close/>
                <a:moveTo>
                  <a:pt x="55746" y="39386"/>
                </a:moveTo>
                <a:lnTo>
                  <a:pt x="55746" y="43147"/>
                </a:lnTo>
                <a:lnTo>
                  <a:pt x="51956" y="43147"/>
                </a:lnTo>
                <a:lnTo>
                  <a:pt x="51956" y="39386"/>
                </a:lnTo>
                <a:close/>
                <a:moveTo>
                  <a:pt x="59721" y="39386"/>
                </a:moveTo>
                <a:lnTo>
                  <a:pt x="59721" y="43147"/>
                </a:lnTo>
                <a:lnTo>
                  <a:pt x="55931" y="43147"/>
                </a:lnTo>
                <a:lnTo>
                  <a:pt x="55931" y="39386"/>
                </a:lnTo>
                <a:close/>
                <a:moveTo>
                  <a:pt x="63696" y="39386"/>
                </a:moveTo>
                <a:lnTo>
                  <a:pt x="63696" y="43147"/>
                </a:lnTo>
                <a:lnTo>
                  <a:pt x="59906" y="43147"/>
                </a:lnTo>
                <a:lnTo>
                  <a:pt x="59906" y="39386"/>
                </a:lnTo>
                <a:close/>
                <a:moveTo>
                  <a:pt x="67672" y="39386"/>
                </a:moveTo>
                <a:lnTo>
                  <a:pt x="67672" y="43147"/>
                </a:lnTo>
                <a:lnTo>
                  <a:pt x="63881" y="43147"/>
                </a:lnTo>
                <a:lnTo>
                  <a:pt x="63881" y="39386"/>
                </a:lnTo>
                <a:close/>
                <a:moveTo>
                  <a:pt x="71648" y="39386"/>
                </a:moveTo>
                <a:lnTo>
                  <a:pt x="71648" y="43147"/>
                </a:lnTo>
                <a:lnTo>
                  <a:pt x="67857" y="43147"/>
                </a:lnTo>
                <a:lnTo>
                  <a:pt x="67857" y="39386"/>
                </a:lnTo>
                <a:close/>
                <a:moveTo>
                  <a:pt x="75623" y="39386"/>
                </a:moveTo>
                <a:lnTo>
                  <a:pt x="75623" y="43147"/>
                </a:lnTo>
                <a:lnTo>
                  <a:pt x="71832" y="43147"/>
                </a:lnTo>
                <a:lnTo>
                  <a:pt x="71832" y="39386"/>
                </a:lnTo>
                <a:close/>
                <a:moveTo>
                  <a:pt x="79598" y="39386"/>
                </a:moveTo>
                <a:lnTo>
                  <a:pt x="79598" y="43147"/>
                </a:lnTo>
                <a:lnTo>
                  <a:pt x="75807" y="43147"/>
                </a:lnTo>
                <a:lnTo>
                  <a:pt x="75807" y="39386"/>
                </a:lnTo>
                <a:close/>
                <a:moveTo>
                  <a:pt x="83573" y="39386"/>
                </a:moveTo>
                <a:lnTo>
                  <a:pt x="83573" y="43147"/>
                </a:lnTo>
                <a:lnTo>
                  <a:pt x="79782" y="43147"/>
                </a:lnTo>
                <a:lnTo>
                  <a:pt x="79782" y="39386"/>
                </a:lnTo>
                <a:close/>
                <a:moveTo>
                  <a:pt x="87549" y="39386"/>
                </a:moveTo>
                <a:lnTo>
                  <a:pt x="87549" y="43147"/>
                </a:lnTo>
                <a:lnTo>
                  <a:pt x="83757" y="43147"/>
                </a:lnTo>
                <a:lnTo>
                  <a:pt x="83757" y="39386"/>
                </a:lnTo>
                <a:close/>
                <a:moveTo>
                  <a:pt x="91524" y="39386"/>
                </a:moveTo>
                <a:lnTo>
                  <a:pt x="91524" y="43147"/>
                </a:lnTo>
                <a:lnTo>
                  <a:pt x="87733" y="43147"/>
                </a:lnTo>
                <a:lnTo>
                  <a:pt x="87733" y="39386"/>
                </a:lnTo>
                <a:close/>
                <a:moveTo>
                  <a:pt x="95499" y="39386"/>
                </a:moveTo>
                <a:lnTo>
                  <a:pt x="95499" y="43147"/>
                </a:lnTo>
                <a:lnTo>
                  <a:pt x="91708" y="43147"/>
                </a:lnTo>
                <a:lnTo>
                  <a:pt x="91708" y="39386"/>
                </a:lnTo>
                <a:close/>
                <a:moveTo>
                  <a:pt x="99474" y="39386"/>
                </a:moveTo>
                <a:lnTo>
                  <a:pt x="99474" y="43147"/>
                </a:lnTo>
                <a:lnTo>
                  <a:pt x="95684" y="43147"/>
                </a:lnTo>
                <a:lnTo>
                  <a:pt x="95684" y="39386"/>
                </a:lnTo>
                <a:close/>
                <a:moveTo>
                  <a:pt x="103449" y="39386"/>
                </a:moveTo>
                <a:lnTo>
                  <a:pt x="103449" y="43147"/>
                </a:lnTo>
                <a:lnTo>
                  <a:pt x="99659" y="43147"/>
                </a:lnTo>
                <a:lnTo>
                  <a:pt x="99659" y="39386"/>
                </a:lnTo>
                <a:close/>
                <a:moveTo>
                  <a:pt x="107424" y="39386"/>
                </a:moveTo>
                <a:lnTo>
                  <a:pt x="107424" y="43147"/>
                </a:lnTo>
                <a:lnTo>
                  <a:pt x="103634" y="43147"/>
                </a:lnTo>
                <a:lnTo>
                  <a:pt x="103634" y="39386"/>
                </a:lnTo>
                <a:close/>
                <a:moveTo>
                  <a:pt x="111400" y="39386"/>
                </a:moveTo>
                <a:lnTo>
                  <a:pt x="111400" y="43147"/>
                </a:lnTo>
                <a:lnTo>
                  <a:pt x="107609" y="43147"/>
                </a:lnTo>
                <a:lnTo>
                  <a:pt x="107609" y="39386"/>
                </a:lnTo>
                <a:close/>
                <a:moveTo>
                  <a:pt x="115376" y="39386"/>
                </a:moveTo>
                <a:lnTo>
                  <a:pt x="115376" y="43147"/>
                </a:lnTo>
                <a:lnTo>
                  <a:pt x="111585" y="43147"/>
                </a:lnTo>
                <a:lnTo>
                  <a:pt x="111585" y="39386"/>
                </a:lnTo>
                <a:close/>
                <a:moveTo>
                  <a:pt x="119351" y="39386"/>
                </a:moveTo>
                <a:lnTo>
                  <a:pt x="119351" y="43147"/>
                </a:lnTo>
                <a:lnTo>
                  <a:pt x="115560" y="43147"/>
                </a:lnTo>
                <a:lnTo>
                  <a:pt x="115560" y="39386"/>
                </a:lnTo>
                <a:close/>
                <a:moveTo>
                  <a:pt x="123326" y="39386"/>
                </a:moveTo>
                <a:lnTo>
                  <a:pt x="123326" y="43147"/>
                </a:lnTo>
                <a:lnTo>
                  <a:pt x="119535" y="43147"/>
                </a:lnTo>
                <a:lnTo>
                  <a:pt x="119535" y="39386"/>
                </a:lnTo>
                <a:close/>
                <a:moveTo>
                  <a:pt x="127301" y="39386"/>
                </a:moveTo>
                <a:lnTo>
                  <a:pt x="127301" y="43147"/>
                </a:lnTo>
                <a:lnTo>
                  <a:pt x="123510" y="43147"/>
                </a:lnTo>
                <a:lnTo>
                  <a:pt x="123510" y="39386"/>
                </a:lnTo>
                <a:close/>
                <a:moveTo>
                  <a:pt x="131277" y="39386"/>
                </a:moveTo>
                <a:lnTo>
                  <a:pt x="131277" y="43147"/>
                </a:lnTo>
                <a:lnTo>
                  <a:pt x="127485" y="43147"/>
                </a:lnTo>
                <a:lnTo>
                  <a:pt x="127485" y="39386"/>
                </a:lnTo>
                <a:close/>
                <a:moveTo>
                  <a:pt x="135252" y="39386"/>
                </a:moveTo>
                <a:lnTo>
                  <a:pt x="135252" y="43147"/>
                </a:lnTo>
                <a:lnTo>
                  <a:pt x="131461" y="43147"/>
                </a:lnTo>
                <a:lnTo>
                  <a:pt x="131461" y="39386"/>
                </a:lnTo>
                <a:close/>
                <a:moveTo>
                  <a:pt x="139227" y="39386"/>
                </a:moveTo>
                <a:lnTo>
                  <a:pt x="139227" y="43147"/>
                </a:lnTo>
                <a:lnTo>
                  <a:pt x="135436" y="43147"/>
                </a:lnTo>
                <a:lnTo>
                  <a:pt x="135436" y="39386"/>
                </a:lnTo>
                <a:close/>
                <a:moveTo>
                  <a:pt x="143202" y="39386"/>
                </a:moveTo>
                <a:lnTo>
                  <a:pt x="143202" y="43147"/>
                </a:lnTo>
                <a:lnTo>
                  <a:pt x="139411" y="43147"/>
                </a:lnTo>
                <a:lnTo>
                  <a:pt x="139411" y="39386"/>
                </a:lnTo>
                <a:close/>
                <a:moveTo>
                  <a:pt x="147177" y="39386"/>
                </a:moveTo>
                <a:lnTo>
                  <a:pt x="147177" y="43147"/>
                </a:lnTo>
                <a:lnTo>
                  <a:pt x="143387" y="43147"/>
                </a:lnTo>
                <a:lnTo>
                  <a:pt x="143387" y="39386"/>
                </a:lnTo>
                <a:close/>
                <a:moveTo>
                  <a:pt x="151224" y="39386"/>
                </a:moveTo>
                <a:lnTo>
                  <a:pt x="151224" y="43147"/>
                </a:lnTo>
                <a:lnTo>
                  <a:pt x="147362" y="43147"/>
                </a:lnTo>
                <a:lnTo>
                  <a:pt x="147362" y="39386"/>
                </a:lnTo>
                <a:close/>
                <a:moveTo>
                  <a:pt x="4068" y="43330"/>
                </a:moveTo>
                <a:lnTo>
                  <a:pt x="4068" y="47089"/>
                </a:lnTo>
                <a:lnTo>
                  <a:pt x="184" y="47089"/>
                </a:lnTo>
                <a:lnTo>
                  <a:pt x="184" y="43330"/>
                </a:lnTo>
                <a:close/>
                <a:moveTo>
                  <a:pt x="8043" y="43330"/>
                </a:moveTo>
                <a:lnTo>
                  <a:pt x="8043" y="47089"/>
                </a:lnTo>
                <a:lnTo>
                  <a:pt x="4252" y="47089"/>
                </a:lnTo>
                <a:lnTo>
                  <a:pt x="4252" y="43330"/>
                </a:lnTo>
                <a:close/>
                <a:moveTo>
                  <a:pt x="12018" y="43330"/>
                </a:moveTo>
                <a:lnTo>
                  <a:pt x="12018" y="47089"/>
                </a:lnTo>
                <a:lnTo>
                  <a:pt x="8227" y="47089"/>
                </a:lnTo>
                <a:lnTo>
                  <a:pt x="8227" y="43330"/>
                </a:lnTo>
                <a:close/>
                <a:moveTo>
                  <a:pt x="15993" y="43330"/>
                </a:moveTo>
                <a:lnTo>
                  <a:pt x="15993" y="47089"/>
                </a:lnTo>
                <a:lnTo>
                  <a:pt x="12202" y="47089"/>
                </a:lnTo>
                <a:lnTo>
                  <a:pt x="12202" y="43330"/>
                </a:lnTo>
                <a:close/>
                <a:moveTo>
                  <a:pt x="19968" y="43330"/>
                </a:moveTo>
                <a:lnTo>
                  <a:pt x="19968" y="47089"/>
                </a:lnTo>
                <a:lnTo>
                  <a:pt x="16177" y="47089"/>
                </a:lnTo>
                <a:lnTo>
                  <a:pt x="16177" y="43330"/>
                </a:lnTo>
                <a:close/>
                <a:moveTo>
                  <a:pt x="23944" y="43330"/>
                </a:moveTo>
                <a:lnTo>
                  <a:pt x="23944" y="47089"/>
                </a:lnTo>
                <a:lnTo>
                  <a:pt x="20153" y="47089"/>
                </a:lnTo>
                <a:lnTo>
                  <a:pt x="20153" y="43330"/>
                </a:lnTo>
                <a:close/>
                <a:moveTo>
                  <a:pt x="27919" y="43330"/>
                </a:moveTo>
                <a:lnTo>
                  <a:pt x="27919" y="47089"/>
                </a:lnTo>
                <a:lnTo>
                  <a:pt x="24129" y="47089"/>
                </a:lnTo>
                <a:lnTo>
                  <a:pt x="24129" y="43330"/>
                </a:lnTo>
                <a:close/>
                <a:moveTo>
                  <a:pt x="31895" y="43330"/>
                </a:moveTo>
                <a:lnTo>
                  <a:pt x="31895" y="47089"/>
                </a:lnTo>
                <a:lnTo>
                  <a:pt x="28104" y="47089"/>
                </a:lnTo>
                <a:lnTo>
                  <a:pt x="28104" y="43330"/>
                </a:lnTo>
                <a:close/>
                <a:moveTo>
                  <a:pt x="35870" y="43330"/>
                </a:moveTo>
                <a:lnTo>
                  <a:pt x="35870" y="47089"/>
                </a:lnTo>
                <a:lnTo>
                  <a:pt x="32079" y="47089"/>
                </a:lnTo>
                <a:lnTo>
                  <a:pt x="32079" y="43330"/>
                </a:lnTo>
                <a:close/>
                <a:moveTo>
                  <a:pt x="39845" y="43330"/>
                </a:moveTo>
                <a:lnTo>
                  <a:pt x="39845" y="47089"/>
                </a:lnTo>
                <a:lnTo>
                  <a:pt x="36054" y="47089"/>
                </a:lnTo>
                <a:lnTo>
                  <a:pt x="36054" y="43330"/>
                </a:lnTo>
                <a:close/>
                <a:moveTo>
                  <a:pt x="43821" y="43330"/>
                </a:moveTo>
                <a:lnTo>
                  <a:pt x="43821" y="47089"/>
                </a:lnTo>
                <a:lnTo>
                  <a:pt x="40029" y="47089"/>
                </a:lnTo>
                <a:lnTo>
                  <a:pt x="40029" y="43330"/>
                </a:lnTo>
                <a:close/>
                <a:moveTo>
                  <a:pt x="47796" y="43330"/>
                </a:moveTo>
                <a:lnTo>
                  <a:pt x="47796" y="47089"/>
                </a:lnTo>
                <a:lnTo>
                  <a:pt x="44005" y="47089"/>
                </a:lnTo>
                <a:lnTo>
                  <a:pt x="44005" y="43330"/>
                </a:lnTo>
                <a:close/>
                <a:moveTo>
                  <a:pt x="51771" y="43330"/>
                </a:moveTo>
                <a:lnTo>
                  <a:pt x="51771" y="47089"/>
                </a:lnTo>
                <a:lnTo>
                  <a:pt x="47980" y="47089"/>
                </a:lnTo>
                <a:lnTo>
                  <a:pt x="47980" y="43330"/>
                </a:lnTo>
                <a:close/>
                <a:moveTo>
                  <a:pt x="55746" y="43330"/>
                </a:moveTo>
                <a:lnTo>
                  <a:pt x="55746" y="47089"/>
                </a:lnTo>
                <a:lnTo>
                  <a:pt x="51956" y="47089"/>
                </a:lnTo>
                <a:lnTo>
                  <a:pt x="51956" y="43330"/>
                </a:lnTo>
                <a:close/>
                <a:moveTo>
                  <a:pt x="59721" y="43330"/>
                </a:moveTo>
                <a:lnTo>
                  <a:pt x="59721" y="47089"/>
                </a:lnTo>
                <a:lnTo>
                  <a:pt x="55931" y="47089"/>
                </a:lnTo>
                <a:lnTo>
                  <a:pt x="55931" y="43330"/>
                </a:lnTo>
                <a:close/>
                <a:moveTo>
                  <a:pt x="63696" y="43330"/>
                </a:moveTo>
                <a:lnTo>
                  <a:pt x="63696" y="47089"/>
                </a:lnTo>
                <a:lnTo>
                  <a:pt x="59906" y="47089"/>
                </a:lnTo>
                <a:lnTo>
                  <a:pt x="59906" y="43330"/>
                </a:lnTo>
                <a:close/>
                <a:moveTo>
                  <a:pt x="67672" y="43330"/>
                </a:moveTo>
                <a:lnTo>
                  <a:pt x="67672" y="47089"/>
                </a:lnTo>
                <a:lnTo>
                  <a:pt x="63881" y="47089"/>
                </a:lnTo>
                <a:lnTo>
                  <a:pt x="63881" y="43330"/>
                </a:lnTo>
                <a:close/>
                <a:moveTo>
                  <a:pt x="71648" y="43330"/>
                </a:moveTo>
                <a:lnTo>
                  <a:pt x="71648" y="47089"/>
                </a:lnTo>
                <a:lnTo>
                  <a:pt x="67857" y="47089"/>
                </a:lnTo>
                <a:lnTo>
                  <a:pt x="67857" y="43330"/>
                </a:lnTo>
                <a:close/>
                <a:moveTo>
                  <a:pt x="75623" y="43330"/>
                </a:moveTo>
                <a:lnTo>
                  <a:pt x="75623" y="47089"/>
                </a:lnTo>
                <a:lnTo>
                  <a:pt x="71832" y="47089"/>
                </a:lnTo>
                <a:lnTo>
                  <a:pt x="71832" y="43330"/>
                </a:lnTo>
                <a:close/>
                <a:moveTo>
                  <a:pt x="79598" y="43330"/>
                </a:moveTo>
                <a:lnTo>
                  <a:pt x="79598" y="47089"/>
                </a:lnTo>
                <a:lnTo>
                  <a:pt x="75807" y="47089"/>
                </a:lnTo>
                <a:lnTo>
                  <a:pt x="75807" y="43330"/>
                </a:lnTo>
                <a:close/>
                <a:moveTo>
                  <a:pt x="83573" y="43330"/>
                </a:moveTo>
                <a:lnTo>
                  <a:pt x="83573" y="47089"/>
                </a:lnTo>
                <a:lnTo>
                  <a:pt x="79782" y="47089"/>
                </a:lnTo>
                <a:lnTo>
                  <a:pt x="79782" y="43330"/>
                </a:lnTo>
                <a:close/>
                <a:moveTo>
                  <a:pt x="87549" y="43330"/>
                </a:moveTo>
                <a:lnTo>
                  <a:pt x="87549" y="47089"/>
                </a:lnTo>
                <a:lnTo>
                  <a:pt x="83757" y="47089"/>
                </a:lnTo>
                <a:lnTo>
                  <a:pt x="83757" y="43330"/>
                </a:lnTo>
                <a:close/>
                <a:moveTo>
                  <a:pt x="91524" y="43330"/>
                </a:moveTo>
                <a:lnTo>
                  <a:pt x="91524" y="47089"/>
                </a:lnTo>
                <a:lnTo>
                  <a:pt x="87733" y="47089"/>
                </a:lnTo>
                <a:lnTo>
                  <a:pt x="87733" y="43330"/>
                </a:lnTo>
                <a:close/>
                <a:moveTo>
                  <a:pt x="95499" y="43330"/>
                </a:moveTo>
                <a:lnTo>
                  <a:pt x="95499" y="47089"/>
                </a:lnTo>
                <a:lnTo>
                  <a:pt x="91708" y="47089"/>
                </a:lnTo>
                <a:lnTo>
                  <a:pt x="91708" y="43330"/>
                </a:lnTo>
                <a:close/>
                <a:moveTo>
                  <a:pt x="99474" y="43330"/>
                </a:moveTo>
                <a:lnTo>
                  <a:pt x="99474" y="47089"/>
                </a:lnTo>
                <a:lnTo>
                  <a:pt x="95684" y="47089"/>
                </a:lnTo>
                <a:lnTo>
                  <a:pt x="95684" y="43330"/>
                </a:lnTo>
                <a:close/>
                <a:moveTo>
                  <a:pt x="103449" y="43330"/>
                </a:moveTo>
                <a:lnTo>
                  <a:pt x="103449" y="47089"/>
                </a:lnTo>
                <a:lnTo>
                  <a:pt x="99659" y="47089"/>
                </a:lnTo>
                <a:lnTo>
                  <a:pt x="99659" y="43330"/>
                </a:lnTo>
                <a:close/>
                <a:moveTo>
                  <a:pt x="107424" y="43330"/>
                </a:moveTo>
                <a:lnTo>
                  <a:pt x="107424" y="47089"/>
                </a:lnTo>
                <a:lnTo>
                  <a:pt x="103634" y="47089"/>
                </a:lnTo>
                <a:lnTo>
                  <a:pt x="103634" y="43330"/>
                </a:lnTo>
                <a:close/>
                <a:moveTo>
                  <a:pt x="111400" y="43330"/>
                </a:moveTo>
                <a:lnTo>
                  <a:pt x="111400" y="47089"/>
                </a:lnTo>
                <a:lnTo>
                  <a:pt x="107609" y="47089"/>
                </a:lnTo>
                <a:lnTo>
                  <a:pt x="107609" y="43330"/>
                </a:lnTo>
                <a:close/>
                <a:moveTo>
                  <a:pt x="115376" y="43330"/>
                </a:moveTo>
                <a:lnTo>
                  <a:pt x="115376" y="47089"/>
                </a:lnTo>
                <a:lnTo>
                  <a:pt x="111585" y="47089"/>
                </a:lnTo>
                <a:lnTo>
                  <a:pt x="111585" y="43330"/>
                </a:lnTo>
                <a:close/>
                <a:moveTo>
                  <a:pt x="119351" y="43330"/>
                </a:moveTo>
                <a:lnTo>
                  <a:pt x="119351" y="47089"/>
                </a:lnTo>
                <a:lnTo>
                  <a:pt x="115560" y="47089"/>
                </a:lnTo>
                <a:lnTo>
                  <a:pt x="115560" y="43330"/>
                </a:lnTo>
                <a:close/>
                <a:moveTo>
                  <a:pt x="123326" y="43330"/>
                </a:moveTo>
                <a:lnTo>
                  <a:pt x="123326" y="47089"/>
                </a:lnTo>
                <a:lnTo>
                  <a:pt x="119535" y="47089"/>
                </a:lnTo>
                <a:lnTo>
                  <a:pt x="119535" y="43330"/>
                </a:lnTo>
                <a:close/>
                <a:moveTo>
                  <a:pt x="127301" y="43330"/>
                </a:moveTo>
                <a:lnTo>
                  <a:pt x="127301" y="47089"/>
                </a:lnTo>
                <a:lnTo>
                  <a:pt x="123510" y="47089"/>
                </a:lnTo>
                <a:lnTo>
                  <a:pt x="123510" y="43330"/>
                </a:lnTo>
                <a:close/>
                <a:moveTo>
                  <a:pt x="131277" y="43330"/>
                </a:moveTo>
                <a:lnTo>
                  <a:pt x="131277" y="47089"/>
                </a:lnTo>
                <a:lnTo>
                  <a:pt x="127485" y="47089"/>
                </a:lnTo>
                <a:lnTo>
                  <a:pt x="127485" y="43330"/>
                </a:lnTo>
                <a:close/>
                <a:moveTo>
                  <a:pt x="135252" y="43330"/>
                </a:moveTo>
                <a:lnTo>
                  <a:pt x="135252" y="47089"/>
                </a:lnTo>
                <a:lnTo>
                  <a:pt x="131461" y="47089"/>
                </a:lnTo>
                <a:lnTo>
                  <a:pt x="131461" y="43330"/>
                </a:lnTo>
                <a:close/>
                <a:moveTo>
                  <a:pt x="139227" y="43330"/>
                </a:moveTo>
                <a:lnTo>
                  <a:pt x="139227" y="47089"/>
                </a:lnTo>
                <a:lnTo>
                  <a:pt x="135436" y="47089"/>
                </a:lnTo>
                <a:lnTo>
                  <a:pt x="135436" y="43330"/>
                </a:lnTo>
                <a:close/>
                <a:moveTo>
                  <a:pt x="143202" y="43330"/>
                </a:moveTo>
                <a:lnTo>
                  <a:pt x="143202" y="47089"/>
                </a:lnTo>
                <a:lnTo>
                  <a:pt x="139411" y="47089"/>
                </a:lnTo>
                <a:lnTo>
                  <a:pt x="139411" y="43330"/>
                </a:lnTo>
                <a:close/>
                <a:moveTo>
                  <a:pt x="147177" y="43330"/>
                </a:moveTo>
                <a:lnTo>
                  <a:pt x="147177" y="47089"/>
                </a:lnTo>
                <a:lnTo>
                  <a:pt x="143387" y="47089"/>
                </a:lnTo>
                <a:lnTo>
                  <a:pt x="143387" y="43330"/>
                </a:lnTo>
                <a:close/>
                <a:moveTo>
                  <a:pt x="151224" y="43330"/>
                </a:moveTo>
                <a:lnTo>
                  <a:pt x="151224" y="47089"/>
                </a:lnTo>
                <a:lnTo>
                  <a:pt x="147362" y="47089"/>
                </a:lnTo>
                <a:lnTo>
                  <a:pt x="147362" y="43330"/>
                </a:lnTo>
                <a:close/>
                <a:moveTo>
                  <a:pt x="4068" y="47272"/>
                </a:moveTo>
                <a:lnTo>
                  <a:pt x="4068" y="51032"/>
                </a:lnTo>
                <a:lnTo>
                  <a:pt x="184" y="51032"/>
                </a:lnTo>
                <a:lnTo>
                  <a:pt x="184" y="47272"/>
                </a:lnTo>
                <a:close/>
                <a:moveTo>
                  <a:pt x="8043" y="47272"/>
                </a:moveTo>
                <a:lnTo>
                  <a:pt x="8043" y="51032"/>
                </a:lnTo>
                <a:lnTo>
                  <a:pt x="4252" y="51032"/>
                </a:lnTo>
                <a:lnTo>
                  <a:pt x="4252" y="47272"/>
                </a:lnTo>
                <a:close/>
                <a:moveTo>
                  <a:pt x="12018" y="47272"/>
                </a:moveTo>
                <a:lnTo>
                  <a:pt x="12018" y="51032"/>
                </a:lnTo>
                <a:lnTo>
                  <a:pt x="8227" y="51032"/>
                </a:lnTo>
                <a:lnTo>
                  <a:pt x="8227" y="47272"/>
                </a:lnTo>
                <a:close/>
                <a:moveTo>
                  <a:pt x="15993" y="47272"/>
                </a:moveTo>
                <a:lnTo>
                  <a:pt x="15993" y="51032"/>
                </a:lnTo>
                <a:lnTo>
                  <a:pt x="12202" y="51032"/>
                </a:lnTo>
                <a:lnTo>
                  <a:pt x="12202" y="47272"/>
                </a:lnTo>
                <a:close/>
                <a:moveTo>
                  <a:pt x="19968" y="47272"/>
                </a:moveTo>
                <a:lnTo>
                  <a:pt x="19968" y="51032"/>
                </a:lnTo>
                <a:lnTo>
                  <a:pt x="16177" y="51032"/>
                </a:lnTo>
                <a:lnTo>
                  <a:pt x="16177" y="47272"/>
                </a:lnTo>
                <a:close/>
                <a:moveTo>
                  <a:pt x="23944" y="47272"/>
                </a:moveTo>
                <a:lnTo>
                  <a:pt x="23944" y="51032"/>
                </a:lnTo>
                <a:lnTo>
                  <a:pt x="20153" y="51032"/>
                </a:lnTo>
                <a:lnTo>
                  <a:pt x="20153" y="47272"/>
                </a:lnTo>
                <a:close/>
                <a:moveTo>
                  <a:pt x="27919" y="47272"/>
                </a:moveTo>
                <a:lnTo>
                  <a:pt x="27919" y="51032"/>
                </a:lnTo>
                <a:lnTo>
                  <a:pt x="24129" y="51032"/>
                </a:lnTo>
                <a:lnTo>
                  <a:pt x="24129" y="47272"/>
                </a:lnTo>
                <a:close/>
                <a:moveTo>
                  <a:pt x="31895" y="47272"/>
                </a:moveTo>
                <a:lnTo>
                  <a:pt x="31895" y="51032"/>
                </a:lnTo>
                <a:lnTo>
                  <a:pt x="28104" y="51032"/>
                </a:lnTo>
                <a:lnTo>
                  <a:pt x="28104" y="47272"/>
                </a:lnTo>
                <a:close/>
                <a:moveTo>
                  <a:pt x="35870" y="47272"/>
                </a:moveTo>
                <a:lnTo>
                  <a:pt x="35870" y="51032"/>
                </a:lnTo>
                <a:lnTo>
                  <a:pt x="32079" y="51032"/>
                </a:lnTo>
                <a:lnTo>
                  <a:pt x="32079" y="47272"/>
                </a:lnTo>
                <a:close/>
                <a:moveTo>
                  <a:pt x="39845" y="47272"/>
                </a:moveTo>
                <a:lnTo>
                  <a:pt x="39845" y="51032"/>
                </a:lnTo>
                <a:lnTo>
                  <a:pt x="36054" y="51032"/>
                </a:lnTo>
                <a:lnTo>
                  <a:pt x="36054" y="47272"/>
                </a:lnTo>
                <a:close/>
                <a:moveTo>
                  <a:pt x="43821" y="47272"/>
                </a:moveTo>
                <a:lnTo>
                  <a:pt x="43821" y="51032"/>
                </a:lnTo>
                <a:lnTo>
                  <a:pt x="40029" y="51032"/>
                </a:lnTo>
                <a:lnTo>
                  <a:pt x="40029" y="47272"/>
                </a:lnTo>
                <a:close/>
                <a:moveTo>
                  <a:pt x="47796" y="47272"/>
                </a:moveTo>
                <a:lnTo>
                  <a:pt x="47796" y="51032"/>
                </a:lnTo>
                <a:lnTo>
                  <a:pt x="44005" y="51032"/>
                </a:lnTo>
                <a:lnTo>
                  <a:pt x="44005" y="47272"/>
                </a:lnTo>
                <a:close/>
                <a:moveTo>
                  <a:pt x="51771" y="47272"/>
                </a:moveTo>
                <a:lnTo>
                  <a:pt x="51771" y="51032"/>
                </a:lnTo>
                <a:lnTo>
                  <a:pt x="47980" y="51032"/>
                </a:lnTo>
                <a:lnTo>
                  <a:pt x="47980" y="47272"/>
                </a:lnTo>
                <a:close/>
                <a:moveTo>
                  <a:pt x="55746" y="47272"/>
                </a:moveTo>
                <a:lnTo>
                  <a:pt x="55746" y="51032"/>
                </a:lnTo>
                <a:lnTo>
                  <a:pt x="51955" y="51032"/>
                </a:lnTo>
                <a:lnTo>
                  <a:pt x="51955" y="47272"/>
                </a:lnTo>
                <a:close/>
                <a:moveTo>
                  <a:pt x="59721" y="47272"/>
                </a:moveTo>
                <a:lnTo>
                  <a:pt x="59721" y="51032"/>
                </a:lnTo>
                <a:lnTo>
                  <a:pt x="55931" y="51032"/>
                </a:lnTo>
                <a:lnTo>
                  <a:pt x="55931" y="47272"/>
                </a:lnTo>
                <a:close/>
                <a:moveTo>
                  <a:pt x="63696" y="47272"/>
                </a:moveTo>
                <a:lnTo>
                  <a:pt x="63696" y="51032"/>
                </a:lnTo>
                <a:lnTo>
                  <a:pt x="59906" y="51032"/>
                </a:lnTo>
                <a:lnTo>
                  <a:pt x="59906" y="47272"/>
                </a:lnTo>
                <a:close/>
                <a:moveTo>
                  <a:pt x="67672" y="47272"/>
                </a:moveTo>
                <a:lnTo>
                  <a:pt x="67672" y="51032"/>
                </a:lnTo>
                <a:lnTo>
                  <a:pt x="63881" y="51032"/>
                </a:lnTo>
                <a:lnTo>
                  <a:pt x="63881" y="47272"/>
                </a:lnTo>
                <a:close/>
                <a:moveTo>
                  <a:pt x="71648" y="47272"/>
                </a:moveTo>
                <a:lnTo>
                  <a:pt x="71648" y="51032"/>
                </a:lnTo>
                <a:lnTo>
                  <a:pt x="67857" y="51032"/>
                </a:lnTo>
                <a:lnTo>
                  <a:pt x="67857" y="47272"/>
                </a:lnTo>
                <a:close/>
                <a:moveTo>
                  <a:pt x="75623" y="47272"/>
                </a:moveTo>
                <a:lnTo>
                  <a:pt x="75623" y="51032"/>
                </a:lnTo>
                <a:lnTo>
                  <a:pt x="71832" y="51032"/>
                </a:lnTo>
                <a:lnTo>
                  <a:pt x="71832" y="47272"/>
                </a:lnTo>
                <a:close/>
                <a:moveTo>
                  <a:pt x="79598" y="47272"/>
                </a:moveTo>
                <a:lnTo>
                  <a:pt x="79598" y="51032"/>
                </a:lnTo>
                <a:lnTo>
                  <a:pt x="75807" y="51032"/>
                </a:lnTo>
                <a:lnTo>
                  <a:pt x="75807" y="47272"/>
                </a:lnTo>
                <a:close/>
                <a:moveTo>
                  <a:pt x="83573" y="47272"/>
                </a:moveTo>
                <a:lnTo>
                  <a:pt x="83573" y="51032"/>
                </a:lnTo>
                <a:lnTo>
                  <a:pt x="79782" y="51032"/>
                </a:lnTo>
                <a:lnTo>
                  <a:pt x="79782" y="47272"/>
                </a:lnTo>
                <a:close/>
                <a:moveTo>
                  <a:pt x="87549" y="47272"/>
                </a:moveTo>
                <a:lnTo>
                  <a:pt x="87549" y="51032"/>
                </a:lnTo>
                <a:lnTo>
                  <a:pt x="83757" y="51032"/>
                </a:lnTo>
                <a:lnTo>
                  <a:pt x="83757" y="47272"/>
                </a:lnTo>
                <a:close/>
                <a:moveTo>
                  <a:pt x="91524" y="47272"/>
                </a:moveTo>
                <a:lnTo>
                  <a:pt x="91524" y="51032"/>
                </a:lnTo>
                <a:lnTo>
                  <a:pt x="87733" y="51032"/>
                </a:lnTo>
                <a:lnTo>
                  <a:pt x="87733" y="47272"/>
                </a:lnTo>
                <a:close/>
                <a:moveTo>
                  <a:pt x="95499" y="47272"/>
                </a:moveTo>
                <a:lnTo>
                  <a:pt x="95499" y="51032"/>
                </a:lnTo>
                <a:lnTo>
                  <a:pt x="91708" y="51032"/>
                </a:lnTo>
                <a:lnTo>
                  <a:pt x="91708" y="47272"/>
                </a:lnTo>
                <a:close/>
                <a:moveTo>
                  <a:pt x="99474" y="47272"/>
                </a:moveTo>
                <a:lnTo>
                  <a:pt x="99474" y="51032"/>
                </a:lnTo>
                <a:lnTo>
                  <a:pt x="95684" y="51032"/>
                </a:lnTo>
                <a:lnTo>
                  <a:pt x="95684" y="47272"/>
                </a:lnTo>
                <a:close/>
                <a:moveTo>
                  <a:pt x="103449" y="47272"/>
                </a:moveTo>
                <a:lnTo>
                  <a:pt x="103449" y="51032"/>
                </a:lnTo>
                <a:lnTo>
                  <a:pt x="99659" y="51032"/>
                </a:lnTo>
                <a:lnTo>
                  <a:pt x="99659" y="47272"/>
                </a:lnTo>
                <a:close/>
                <a:moveTo>
                  <a:pt x="107424" y="47272"/>
                </a:moveTo>
                <a:lnTo>
                  <a:pt x="107424" y="51032"/>
                </a:lnTo>
                <a:lnTo>
                  <a:pt x="103634" y="51032"/>
                </a:lnTo>
                <a:lnTo>
                  <a:pt x="103634" y="47272"/>
                </a:lnTo>
                <a:close/>
                <a:moveTo>
                  <a:pt x="111400" y="47272"/>
                </a:moveTo>
                <a:lnTo>
                  <a:pt x="111400" y="51032"/>
                </a:lnTo>
                <a:lnTo>
                  <a:pt x="107609" y="51032"/>
                </a:lnTo>
                <a:lnTo>
                  <a:pt x="107609" y="47272"/>
                </a:lnTo>
                <a:close/>
                <a:moveTo>
                  <a:pt x="115376" y="47272"/>
                </a:moveTo>
                <a:lnTo>
                  <a:pt x="115376" y="51032"/>
                </a:lnTo>
                <a:lnTo>
                  <a:pt x="111585" y="51032"/>
                </a:lnTo>
                <a:lnTo>
                  <a:pt x="111585" y="47272"/>
                </a:lnTo>
                <a:close/>
                <a:moveTo>
                  <a:pt x="119351" y="47272"/>
                </a:moveTo>
                <a:lnTo>
                  <a:pt x="119351" y="51032"/>
                </a:lnTo>
                <a:lnTo>
                  <a:pt x="115560" y="51032"/>
                </a:lnTo>
                <a:lnTo>
                  <a:pt x="115560" y="47272"/>
                </a:lnTo>
                <a:close/>
                <a:moveTo>
                  <a:pt x="123326" y="47272"/>
                </a:moveTo>
                <a:lnTo>
                  <a:pt x="123326" y="51032"/>
                </a:lnTo>
                <a:lnTo>
                  <a:pt x="119535" y="51032"/>
                </a:lnTo>
                <a:lnTo>
                  <a:pt x="119535" y="47272"/>
                </a:lnTo>
                <a:close/>
                <a:moveTo>
                  <a:pt x="127301" y="47272"/>
                </a:moveTo>
                <a:lnTo>
                  <a:pt x="127301" y="51032"/>
                </a:lnTo>
                <a:lnTo>
                  <a:pt x="123510" y="51032"/>
                </a:lnTo>
                <a:lnTo>
                  <a:pt x="123510" y="47272"/>
                </a:lnTo>
                <a:close/>
                <a:moveTo>
                  <a:pt x="131277" y="47272"/>
                </a:moveTo>
                <a:lnTo>
                  <a:pt x="131277" y="51032"/>
                </a:lnTo>
                <a:lnTo>
                  <a:pt x="127485" y="51032"/>
                </a:lnTo>
                <a:lnTo>
                  <a:pt x="127485" y="47272"/>
                </a:lnTo>
                <a:close/>
                <a:moveTo>
                  <a:pt x="135252" y="47272"/>
                </a:moveTo>
                <a:lnTo>
                  <a:pt x="135252" y="51032"/>
                </a:lnTo>
                <a:lnTo>
                  <a:pt x="131461" y="51032"/>
                </a:lnTo>
                <a:lnTo>
                  <a:pt x="131461" y="47272"/>
                </a:lnTo>
                <a:close/>
                <a:moveTo>
                  <a:pt x="139227" y="47272"/>
                </a:moveTo>
                <a:lnTo>
                  <a:pt x="139227" y="51032"/>
                </a:lnTo>
                <a:lnTo>
                  <a:pt x="135436" y="51032"/>
                </a:lnTo>
                <a:lnTo>
                  <a:pt x="135436" y="47272"/>
                </a:lnTo>
                <a:close/>
                <a:moveTo>
                  <a:pt x="143202" y="47272"/>
                </a:moveTo>
                <a:lnTo>
                  <a:pt x="143202" y="51032"/>
                </a:lnTo>
                <a:lnTo>
                  <a:pt x="139411" y="51032"/>
                </a:lnTo>
                <a:lnTo>
                  <a:pt x="139411" y="47272"/>
                </a:lnTo>
                <a:close/>
                <a:moveTo>
                  <a:pt x="147177" y="47272"/>
                </a:moveTo>
                <a:lnTo>
                  <a:pt x="147177" y="51032"/>
                </a:lnTo>
                <a:lnTo>
                  <a:pt x="143387" y="51032"/>
                </a:lnTo>
                <a:lnTo>
                  <a:pt x="143387" y="47272"/>
                </a:lnTo>
                <a:close/>
                <a:moveTo>
                  <a:pt x="151224" y="47272"/>
                </a:moveTo>
                <a:lnTo>
                  <a:pt x="151224" y="51032"/>
                </a:lnTo>
                <a:lnTo>
                  <a:pt x="147362" y="51032"/>
                </a:lnTo>
                <a:lnTo>
                  <a:pt x="147362" y="47272"/>
                </a:lnTo>
                <a:close/>
                <a:moveTo>
                  <a:pt x="4068" y="51215"/>
                </a:moveTo>
                <a:lnTo>
                  <a:pt x="4068" y="54974"/>
                </a:lnTo>
                <a:lnTo>
                  <a:pt x="184" y="54974"/>
                </a:lnTo>
                <a:lnTo>
                  <a:pt x="184" y="51215"/>
                </a:lnTo>
                <a:close/>
                <a:moveTo>
                  <a:pt x="8043" y="51215"/>
                </a:moveTo>
                <a:lnTo>
                  <a:pt x="8043" y="54974"/>
                </a:lnTo>
                <a:lnTo>
                  <a:pt x="4252" y="54974"/>
                </a:lnTo>
                <a:lnTo>
                  <a:pt x="4252" y="51215"/>
                </a:lnTo>
                <a:close/>
                <a:moveTo>
                  <a:pt x="12018" y="51215"/>
                </a:moveTo>
                <a:lnTo>
                  <a:pt x="12018" y="54974"/>
                </a:lnTo>
                <a:lnTo>
                  <a:pt x="8227" y="54974"/>
                </a:lnTo>
                <a:lnTo>
                  <a:pt x="8227" y="51215"/>
                </a:lnTo>
                <a:close/>
                <a:moveTo>
                  <a:pt x="15993" y="51215"/>
                </a:moveTo>
                <a:lnTo>
                  <a:pt x="15993" y="54974"/>
                </a:lnTo>
                <a:lnTo>
                  <a:pt x="12202" y="54974"/>
                </a:lnTo>
                <a:lnTo>
                  <a:pt x="12202" y="51215"/>
                </a:lnTo>
                <a:close/>
                <a:moveTo>
                  <a:pt x="19968" y="51215"/>
                </a:moveTo>
                <a:lnTo>
                  <a:pt x="19968" y="54974"/>
                </a:lnTo>
                <a:lnTo>
                  <a:pt x="16177" y="54974"/>
                </a:lnTo>
                <a:lnTo>
                  <a:pt x="16177" y="51215"/>
                </a:lnTo>
                <a:close/>
                <a:moveTo>
                  <a:pt x="23944" y="51215"/>
                </a:moveTo>
                <a:lnTo>
                  <a:pt x="23944" y="54974"/>
                </a:lnTo>
                <a:lnTo>
                  <a:pt x="20153" y="54974"/>
                </a:lnTo>
                <a:lnTo>
                  <a:pt x="20153" y="51215"/>
                </a:lnTo>
                <a:close/>
                <a:moveTo>
                  <a:pt x="27919" y="51215"/>
                </a:moveTo>
                <a:lnTo>
                  <a:pt x="27919" y="54974"/>
                </a:lnTo>
                <a:lnTo>
                  <a:pt x="24129" y="54974"/>
                </a:lnTo>
                <a:lnTo>
                  <a:pt x="24129" y="51215"/>
                </a:lnTo>
                <a:close/>
                <a:moveTo>
                  <a:pt x="31895" y="51215"/>
                </a:moveTo>
                <a:lnTo>
                  <a:pt x="31895" y="54974"/>
                </a:lnTo>
                <a:lnTo>
                  <a:pt x="28104" y="54974"/>
                </a:lnTo>
                <a:lnTo>
                  <a:pt x="28104" y="51215"/>
                </a:lnTo>
                <a:close/>
                <a:moveTo>
                  <a:pt x="35870" y="51215"/>
                </a:moveTo>
                <a:lnTo>
                  <a:pt x="35870" y="54974"/>
                </a:lnTo>
                <a:lnTo>
                  <a:pt x="32079" y="54974"/>
                </a:lnTo>
                <a:lnTo>
                  <a:pt x="32079" y="51215"/>
                </a:lnTo>
                <a:close/>
                <a:moveTo>
                  <a:pt x="39845" y="51215"/>
                </a:moveTo>
                <a:lnTo>
                  <a:pt x="39845" y="54974"/>
                </a:lnTo>
                <a:lnTo>
                  <a:pt x="36054" y="54974"/>
                </a:lnTo>
                <a:lnTo>
                  <a:pt x="36054" y="51215"/>
                </a:lnTo>
                <a:close/>
                <a:moveTo>
                  <a:pt x="43821" y="51215"/>
                </a:moveTo>
                <a:lnTo>
                  <a:pt x="43821" y="54974"/>
                </a:lnTo>
                <a:lnTo>
                  <a:pt x="40029" y="54974"/>
                </a:lnTo>
                <a:lnTo>
                  <a:pt x="40029" y="51215"/>
                </a:lnTo>
                <a:close/>
                <a:moveTo>
                  <a:pt x="47796" y="51215"/>
                </a:moveTo>
                <a:lnTo>
                  <a:pt x="47796" y="54974"/>
                </a:lnTo>
                <a:lnTo>
                  <a:pt x="44005" y="54974"/>
                </a:lnTo>
                <a:lnTo>
                  <a:pt x="44005" y="51215"/>
                </a:lnTo>
                <a:close/>
                <a:moveTo>
                  <a:pt x="51771" y="51215"/>
                </a:moveTo>
                <a:lnTo>
                  <a:pt x="51771" y="54974"/>
                </a:lnTo>
                <a:lnTo>
                  <a:pt x="47980" y="54974"/>
                </a:lnTo>
                <a:lnTo>
                  <a:pt x="47980" y="51215"/>
                </a:lnTo>
                <a:close/>
                <a:moveTo>
                  <a:pt x="55746" y="51215"/>
                </a:moveTo>
                <a:lnTo>
                  <a:pt x="55746" y="54974"/>
                </a:lnTo>
                <a:lnTo>
                  <a:pt x="51955" y="54974"/>
                </a:lnTo>
                <a:lnTo>
                  <a:pt x="51955" y="51215"/>
                </a:lnTo>
                <a:close/>
                <a:moveTo>
                  <a:pt x="59721" y="51215"/>
                </a:moveTo>
                <a:lnTo>
                  <a:pt x="59721" y="54974"/>
                </a:lnTo>
                <a:lnTo>
                  <a:pt x="55931" y="54974"/>
                </a:lnTo>
                <a:lnTo>
                  <a:pt x="55931" y="51215"/>
                </a:lnTo>
                <a:close/>
                <a:moveTo>
                  <a:pt x="63696" y="51215"/>
                </a:moveTo>
                <a:lnTo>
                  <a:pt x="63696" y="54974"/>
                </a:lnTo>
                <a:lnTo>
                  <a:pt x="59906" y="54974"/>
                </a:lnTo>
                <a:lnTo>
                  <a:pt x="59906" y="51215"/>
                </a:lnTo>
                <a:close/>
                <a:moveTo>
                  <a:pt x="67672" y="51215"/>
                </a:moveTo>
                <a:lnTo>
                  <a:pt x="67672" y="54974"/>
                </a:lnTo>
                <a:lnTo>
                  <a:pt x="63881" y="54974"/>
                </a:lnTo>
                <a:lnTo>
                  <a:pt x="63881" y="51215"/>
                </a:lnTo>
                <a:close/>
                <a:moveTo>
                  <a:pt x="71648" y="51215"/>
                </a:moveTo>
                <a:lnTo>
                  <a:pt x="71648" y="54974"/>
                </a:lnTo>
                <a:lnTo>
                  <a:pt x="67857" y="54974"/>
                </a:lnTo>
                <a:lnTo>
                  <a:pt x="67857" y="51215"/>
                </a:lnTo>
                <a:close/>
                <a:moveTo>
                  <a:pt x="75623" y="51215"/>
                </a:moveTo>
                <a:lnTo>
                  <a:pt x="75623" y="54974"/>
                </a:lnTo>
                <a:lnTo>
                  <a:pt x="71832" y="54974"/>
                </a:lnTo>
                <a:lnTo>
                  <a:pt x="71832" y="51215"/>
                </a:lnTo>
                <a:close/>
                <a:moveTo>
                  <a:pt x="79598" y="51215"/>
                </a:moveTo>
                <a:lnTo>
                  <a:pt x="79598" y="54974"/>
                </a:lnTo>
                <a:lnTo>
                  <a:pt x="75807" y="54974"/>
                </a:lnTo>
                <a:lnTo>
                  <a:pt x="75807" y="51215"/>
                </a:lnTo>
                <a:close/>
                <a:moveTo>
                  <a:pt x="83573" y="51215"/>
                </a:moveTo>
                <a:lnTo>
                  <a:pt x="83573" y="54974"/>
                </a:lnTo>
                <a:lnTo>
                  <a:pt x="79782" y="54974"/>
                </a:lnTo>
                <a:lnTo>
                  <a:pt x="79782" y="51215"/>
                </a:lnTo>
                <a:close/>
                <a:moveTo>
                  <a:pt x="87549" y="51215"/>
                </a:moveTo>
                <a:lnTo>
                  <a:pt x="87549" y="54974"/>
                </a:lnTo>
                <a:lnTo>
                  <a:pt x="83757" y="54974"/>
                </a:lnTo>
                <a:lnTo>
                  <a:pt x="83757" y="51215"/>
                </a:lnTo>
                <a:close/>
                <a:moveTo>
                  <a:pt x="91524" y="51215"/>
                </a:moveTo>
                <a:lnTo>
                  <a:pt x="91524" y="54974"/>
                </a:lnTo>
                <a:lnTo>
                  <a:pt x="87733" y="54974"/>
                </a:lnTo>
                <a:lnTo>
                  <a:pt x="87733" y="51215"/>
                </a:lnTo>
                <a:close/>
                <a:moveTo>
                  <a:pt x="95499" y="51215"/>
                </a:moveTo>
                <a:lnTo>
                  <a:pt x="95499" y="54974"/>
                </a:lnTo>
                <a:lnTo>
                  <a:pt x="91708" y="54974"/>
                </a:lnTo>
                <a:lnTo>
                  <a:pt x="91708" y="51215"/>
                </a:lnTo>
                <a:close/>
                <a:moveTo>
                  <a:pt x="99474" y="51215"/>
                </a:moveTo>
                <a:lnTo>
                  <a:pt x="99474" y="54974"/>
                </a:lnTo>
                <a:lnTo>
                  <a:pt x="95684" y="54974"/>
                </a:lnTo>
                <a:lnTo>
                  <a:pt x="95684" y="51215"/>
                </a:lnTo>
                <a:close/>
                <a:moveTo>
                  <a:pt x="103449" y="51215"/>
                </a:moveTo>
                <a:lnTo>
                  <a:pt x="103449" y="54974"/>
                </a:lnTo>
                <a:lnTo>
                  <a:pt x="99659" y="54974"/>
                </a:lnTo>
                <a:lnTo>
                  <a:pt x="99659" y="51215"/>
                </a:lnTo>
                <a:close/>
                <a:moveTo>
                  <a:pt x="107424" y="51215"/>
                </a:moveTo>
                <a:lnTo>
                  <a:pt x="107424" y="54974"/>
                </a:lnTo>
                <a:lnTo>
                  <a:pt x="103634" y="54974"/>
                </a:lnTo>
                <a:lnTo>
                  <a:pt x="103634" y="51215"/>
                </a:lnTo>
                <a:close/>
                <a:moveTo>
                  <a:pt x="111400" y="51215"/>
                </a:moveTo>
                <a:lnTo>
                  <a:pt x="111400" y="54974"/>
                </a:lnTo>
                <a:lnTo>
                  <a:pt x="107609" y="54974"/>
                </a:lnTo>
                <a:lnTo>
                  <a:pt x="107609" y="51215"/>
                </a:lnTo>
                <a:close/>
                <a:moveTo>
                  <a:pt x="115376" y="51215"/>
                </a:moveTo>
                <a:lnTo>
                  <a:pt x="115376" y="54974"/>
                </a:lnTo>
                <a:lnTo>
                  <a:pt x="111585" y="54974"/>
                </a:lnTo>
                <a:lnTo>
                  <a:pt x="111585" y="51215"/>
                </a:lnTo>
                <a:close/>
                <a:moveTo>
                  <a:pt x="119351" y="51215"/>
                </a:moveTo>
                <a:lnTo>
                  <a:pt x="119351" y="54974"/>
                </a:lnTo>
                <a:lnTo>
                  <a:pt x="115560" y="54974"/>
                </a:lnTo>
                <a:lnTo>
                  <a:pt x="115560" y="51215"/>
                </a:lnTo>
                <a:close/>
                <a:moveTo>
                  <a:pt x="123326" y="51215"/>
                </a:moveTo>
                <a:lnTo>
                  <a:pt x="123326" y="54974"/>
                </a:lnTo>
                <a:lnTo>
                  <a:pt x="119535" y="54974"/>
                </a:lnTo>
                <a:lnTo>
                  <a:pt x="119535" y="51215"/>
                </a:lnTo>
                <a:close/>
                <a:moveTo>
                  <a:pt x="127301" y="51215"/>
                </a:moveTo>
                <a:lnTo>
                  <a:pt x="127301" y="54974"/>
                </a:lnTo>
                <a:lnTo>
                  <a:pt x="123510" y="54974"/>
                </a:lnTo>
                <a:lnTo>
                  <a:pt x="123510" y="51215"/>
                </a:lnTo>
                <a:close/>
                <a:moveTo>
                  <a:pt x="131277" y="51215"/>
                </a:moveTo>
                <a:lnTo>
                  <a:pt x="131277" y="54974"/>
                </a:lnTo>
                <a:lnTo>
                  <a:pt x="127485" y="54974"/>
                </a:lnTo>
                <a:lnTo>
                  <a:pt x="127485" y="51215"/>
                </a:lnTo>
                <a:close/>
                <a:moveTo>
                  <a:pt x="135252" y="51215"/>
                </a:moveTo>
                <a:lnTo>
                  <a:pt x="135252" y="54974"/>
                </a:lnTo>
                <a:lnTo>
                  <a:pt x="131461" y="54974"/>
                </a:lnTo>
                <a:lnTo>
                  <a:pt x="131461" y="51215"/>
                </a:lnTo>
                <a:close/>
                <a:moveTo>
                  <a:pt x="139227" y="51215"/>
                </a:moveTo>
                <a:lnTo>
                  <a:pt x="139227" y="54974"/>
                </a:lnTo>
                <a:lnTo>
                  <a:pt x="135436" y="54974"/>
                </a:lnTo>
                <a:lnTo>
                  <a:pt x="135436" y="51215"/>
                </a:lnTo>
                <a:close/>
                <a:moveTo>
                  <a:pt x="143202" y="51215"/>
                </a:moveTo>
                <a:lnTo>
                  <a:pt x="143202" y="54974"/>
                </a:lnTo>
                <a:lnTo>
                  <a:pt x="139411" y="54974"/>
                </a:lnTo>
                <a:lnTo>
                  <a:pt x="139411" y="51215"/>
                </a:lnTo>
                <a:close/>
                <a:moveTo>
                  <a:pt x="147177" y="51215"/>
                </a:moveTo>
                <a:lnTo>
                  <a:pt x="147177" y="54974"/>
                </a:lnTo>
                <a:lnTo>
                  <a:pt x="143387" y="54974"/>
                </a:lnTo>
                <a:lnTo>
                  <a:pt x="143387" y="51215"/>
                </a:lnTo>
                <a:close/>
                <a:moveTo>
                  <a:pt x="151224" y="51215"/>
                </a:moveTo>
                <a:lnTo>
                  <a:pt x="151224" y="54974"/>
                </a:lnTo>
                <a:lnTo>
                  <a:pt x="147362" y="54974"/>
                </a:lnTo>
                <a:lnTo>
                  <a:pt x="147362" y="51215"/>
                </a:lnTo>
                <a:close/>
                <a:moveTo>
                  <a:pt x="4068" y="55157"/>
                </a:moveTo>
                <a:lnTo>
                  <a:pt x="4068" y="58918"/>
                </a:lnTo>
                <a:lnTo>
                  <a:pt x="184" y="58918"/>
                </a:lnTo>
                <a:lnTo>
                  <a:pt x="184" y="55157"/>
                </a:lnTo>
                <a:close/>
                <a:moveTo>
                  <a:pt x="8043" y="55157"/>
                </a:moveTo>
                <a:lnTo>
                  <a:pt x="8043" y="58918"/>
                </a:lnTo>
                <a:lnTo>
                  <a:pt x="4252" y="58918"/>
                </a:lnTo>
                <a:lnTo>
                  <a:pt x="4252" y="55157"/>
                </a:lnTo>
                <a:close/>
                <a:moveTo>
                  <a:pt x="12018" y="55157"/>
                </a:moveTo>
                <a:lnTo>
                  <a:pt x="12018" y="58918"/>
                </a:lnTo>
                <a:lnTo>
                  <a:pt x="8227" y="58918"/>
                </a:lnTo>
                <a:lnTo>
                  <a:pt x="8227" y="55157"/>
                </a:lnTo>
                <a:close/>
                <a:moveTo>
                  <a:pt x="15993" y="55157"/>
                </a:moveTo>
                <a:lnTo>
                  <a:pt x="15993" y="58918"/>
                </a:lnTo>
                <a:lnTo>
                  <a:pt x="12202" y="58918"/>
                </a:lnTo>
                <a:lnTo>
                  <a:pt x="12202" y="55157"/>
                </a:lnTo>
                <a:close/>
                <a:moveTo>
                  <a:pt x="19968" y="55157"/>
                </a:moveTo>
                <a:lnTo>
                  <a:pt x="19968" y="58918"/>
                </a:lnTo>
                <a:lnTo>
                  <a:pt x="16177" y="58918"/>
                </a:lnTo>
                <a:lnTo>
                  <a:pt x="16177" y="55157"/>
                </a:lnTo>
                <a:close/>
                <a:moveTo>
                  <a:pt x="23944" y="55157"/>
                </a:moveTo>
                <a:lnTo>
                  <a:pt x="23944" y="58918"/>
                </a:lnTo>
                <a:lnTo>
                  <a:pt x="20153" y="58918"/>
                </a:lnTo>
                <a:lnTo>
                  <a:pt x="20153" y="55157"/>
                </a:lnTo>
                <a:close/>
                <a:moveTo>
                  <a:pt x="27919" y="55157"/>
                </a:moveTo>
                <a:lnTo>
                  <a:pt x="27919" y="58918"/>
                </a:lnTo>
                <a:lnTo>
                  <a:pt x="24129" y="58918"/>
                </a:lnTo>
                <a:lnTo>
                  <a:pt x="24129" y="55157"/>
                </a:lnTo>
                <a:close/>
                <a:moveTo>
                  <a:pt x="31895" y="55157"/>
                </a:moveTo>
                <a:lnTo>
                  <a:pt x="31895" y="58918"/>
                </a:lnTo>
                <a:lnTo>
                  <a:pt x="28104" y="58918"/>
                </a:lnTo>
                <a:lnTo>
                  <a:pt x="28104" y="55157"/>
                </a:lnTo>
                <a:close/>
                <a:moveTo>
                  <a:pt x="35870" y="55157"/>
                </a:moveTo>
                <a:lnTo>
                  <a:pt x="35870" y="58918"/>
                </a:lnTo>
                <a:lnTo>
                  <a:pt x="32079" y="58918"/>
                </a:lnTo>
                <a:lnTo>
                  <a:pt x="32079" y="55157"/>
                </a:lnTo>
                <a:close/>
                <a:moveTo>
                  <a:pt x="39845" y="55157"/>
                </a:moveTo>
                <a:lnTo>
                  <a:pt x="39845" y="58918"/>
                </a:lnTo>
                <a:lnTo>
                  <a:pt x="36054" y="58918"/>
                </a:lnTo>
                <a:lnTo>
                  <a:pt x="36054" y="55157"/>
                </a:lnTo>
                <a:close/>
                <a:moveTo>
                  <a:pt x="43821" y="55157"/>
                </a:moveTo>
                <a:lnTo>
                  <a:pt x="43821" y="58918"/>
                </a:lnTo>
                <a:lnTo>
                  <a:pt x="40029" y="58918"/>
                </a:lnTo>
                <a:lnTo>
                  <a:pt x="40029" y="55157"/>
                </a:lnTo>
                <a:close/>
                <a:moveTo>
                  <a:pt x="47796" y="55157"/>
                </a:moveTo>
                <a:lnTo>
                  <a:pt x="47796" y="58918"/>
                </a:lnTo>
                <a:lnTo>
                  <a:pt x="44005" y="58918"/>
                </a:lnTo>
                <a:lnTo>
                  <a:pt x="44005" y="55157"/>
                </a:lnTo>
                <a:close/>
                <a:moveTo>
                  <a:pt x="51771" y="55157"/>
                </a:moveTo>
                <a:lnTo>
                  <a:pt x="51771" y="58918"/>
                </a:lnTo>
                <a:lnTo>
                  <a:pt x="47980" y="58918"/>
                </a:lnTo>
                <a:lnTo>
                  <a:pt x="47980" y="55157"/>
                </a:lnTo>
                <a:close/>
                <a:moveTo>
                  <a:pt x="55746" y="55157"/>
                </a:moveTo>
                <a:lnTo>
                  <a:pt x="55746" y="58918"/>
                </a:lnTo>
                <a:lnTo>
                  <a:pt x="51955" y="58918"/>
                </a:lnTo>
                <a:lnTo>
                  <a:pt x="51955" y="55157"/>
                </a:lnTo>
                <a:close/>
                <a:moveTo>
                  <a:pt x="59721" y="55157"/>
                </a:moveTo>
                <a:lnTo>
                  <a:pt x="59721" y="58918"/>
                </a:lnTo>
                <a:lnTo>
                  <a:pt x="55931" y="58918"/>
                </a:lnTo>
                <a:lnTo>
                  <a:pt x="55931" y="55157"/>
                </a:lnTo>
                <a:close/>
                <a:moveTo>
                  <a:pt x="63696" y="55157"/>
                </a:moveTo>
                <a:lnTo>
                  <a:pt x="63696" y="58918"/>
                </a:lnTo>
                <a:lnTo>
                  <a:pt x="59906" y="58918"/>
                </a:lnTo>
                <a:lnTo>
                  <a:pt x="59906" y="55157"/>
                </a:lnTo>
                <a:close/>
                <a:moveTo>
                  <a:pt x="67672" y="55157"/>
                </a:moveTo>
                <a:lnTo>
                  <a:pt x="67672" y="58918"/>
                </a:lnTo>
                <a:lnTo>
                  <a:pt x="63881" y="58918"/>
                </a:lnTo>
                <a:lnTo>
                  <a:pt x="63881" y="55157"/>
                </a:lnTo>
                <a:close/>
                <a:moveTo>
                  <a:pt x="71648" y="55157"/>
                </a:moveTo>
                <a:lnTo>
                  <a:pt x="71648" y="58918"/>
                </a:lnTo>
                <a:lnTo>
                  <a:pt x="67857" y="58918"/>
                </a:lnTo>
                <a:lnTo>
                  <a:pt x="67857" y="55157"/>
                </a:lnTo>
                <a:close/>
                <a:moveTo>
                  <a:pt x="75623" y="55157"/>
                </a:moveTo>
                <a:lnTo>
                  <a:pt x="75623" y="58918"/>
                </a:lnTo>
                <a:lnTo>
                  <a:pt x="71832" y="58918"/>
                </a:lnTo>
                <a:lnTo>
                  <a:pt x="71832" y="55157"/>
                </a:lnTo>
                <a:close/>
                <a:moveTo>
                  <a:pt x="79598" y="55157"/>
                </a:moveTo>
                <a:lnTo>
                  <a:pt x="79598" y="58918"/>
                </a:lnTo>
                <a:lnTo>
                  <a:pt x="75807" y="58918"/>
                </a:lnTo>
                <a:lnTo>
                  <a:pt x="75807" y="55157"/>
                </a:lnTo>
                <a:close/>
                <a:moveTo>
                  <a:pt x="83573" y="55157"/>
                </a:moveTo>
                <a:lnTo>
                  <a:pt x="83573" y="58918"/>
                </a:lnTo>
                <a:lnTo>
                  <a:pt x="79782" y="58918"/>
                </a:lnTo>
                <a:lnTo>
                  <a:pt x="79782" y="55157"/>
                </a:lnTo>
                <a:close/>
                <a:moveTo>
                  <a:pt x="87549" y="55157"/>
                </a:moveTo>
                <a:lnTo>
                  <a:pt x="87549" y="58918"/>
                </a:lnTo>
                <a:lnTo>
                  <a:pt x="83757" y="58918"/>
                </a:lnTo>
                <a:lnTo>
                  <a:pt x="83757" y="55157"/>
                </a:lnTo>
                <a:close/>
                <a:moveTo>
                  <a:pt x="91524" y="55157"/>
                </a:moveTo>
                <a:lnTo>
                  <a:pt x="91524" y="58918"/>
                </a:lnTo>
                <a:lnTo>
                  <a:pt x="87733" y="58918"/>
                </a:lnTo>
                <a:lnTo>
                  <a:pt x="87733" y="55157"/>
                </a:lnTo>
                <a:close/>
                <a:moveTo>
                  <a:pt x="95499" y="55157"/>
                </a:moveTo>
                <a:lnTo>
                  <a:pt x="95499" y="58918"/>
                </a:lnTo>
                <a:lnTo>
                  <a:pt x="91708" y="58918"/>
                </a:lnTo>
                <a:lnTo>
                  <a:pt x="91708" y="55157"/>
                </a:lnTo>
                <a:close/>
                <a:moveTo>
                  <a:pt x="99474" y="55157"/>
                </a:moveTo>
                <a:lnTo>
                  <a:pt x="99474" y="58918"/>
                </a:lnTo>
                <a:lnTo>
                  <a:pt x="95684" y="58918"/>
                </a:lnTo>
                <a:lnTo>
                  <a:pt x="95684" y="55157"/>
                </a:lnTo>
                <a:close/>
                <a:moveTo>
                  <a:pt x="103449" y="55157"/>
                </a:moveTo>
                <a:lnTo>
                  <a:pt x="103449" y="58918"/>
                </a:lnTo>
                <a:lnTo>
                  <a:pt x="99659" y="58918"/>
                </a:lnTo>
                <a:lnTo>
                  <a:pt x="99659" y="55157"/>
                </a:lnTo>
                <a:close/>
                <a:moveTo>
                  <a:pt x="107424" y="55157"/>
                </a:moveTo>
                <a:lnTo>
                  <a:pt x="107424" y="58918"/>
                </a:lnTo>
                <a:lnTo>
                  <a:pt x="103634" y="58918"/>
                </a:lnTo>
                <a:lnTo>
                  <a:pt x="103634" y="55157"/>
                </a:lnTo>
                <a:close/>
                <a:moveTo>
                  <a:pt x="111400" y="55157"/>
                </a:moveTo>
                <a:lnTo>
                  <a:pt x="111400" y="58918"/>
                </a:lnTo>
                <a:lnTo>
                  <a:pt x="107609" y="58918"/>
                </a:lnTo>
                <a:lnTo>
                  <a:pt x="107609" y="55157"/>
                </a:lnTo>
                <a:close/>
                <a:moveTo>
                  <a:pt x="115376" y="55157"/>
                </a:moveTo>
                <a:lnTo>
                  <a:pt x="115376" y="58918"/>
                </a:lnTo>
                <a:lnTo>
                  <a:pt x="111585" y="58918"/>
                </a:lnTo>
                <a:lnTo>
                  <a:pt x="111585" y="55157"/>
                </a:lnTo>
                <a:close/>
                <a:moveTo>
                  <a:pt x="119351" y="55157"/>
                </a:moveTo>
                <a:lnTo>
                  <a:pt x="119351" y="58918"/>
                </a:lnTo>
                <a:lnTo>
                  <a:pt x="115560" y="58918"/>
                </a:lnTo>
                <a:lnTo>
                  <a:pt x="115560" y="55157"/>
                </a:lnTo>
                <a:close/>
                <a:moveTo>
                  <a:pt x="123326" y="55157"/>
                </a:moveTo>
                <a:lnTo>
                  <a:pt x="123326" y="58918"/>
                </a:lnTo>
                <a:lnTo>
                  <a:pt x="119535" y="58918"/>
                </a:lnTo>
                <a:lnTo>
                  <a:pt x="119535" y="55157"/>
                </a:lnTo>
                <a:close/>
                <a:moveTo>
                  <a:pt x="127301" y="55157"/>
                </a:moveTo>
                <a:lnTo>
                  <a:pt x="127301" y="58918"/>
                </a:lnTo>
                <a:lnTo>
                  <a:pt x="123510" y="58918"/>
                </a:lnTo>
                <a:lnTo>
                  <a:pt x="123510" y="55157"/>
                </a:lnTo>
                <a:close/>
                <a:moveTo>
                  <a:pt x="131277" y="55157"/>
                </a:moveTo>
                <a:lnTo>
                  <a:pt x="131277" y="58918"/>
                </a:lnTo>
                <a:lnTo>
                  <a:pt x="127485" y="58918"/>
                </a:lnTo>
                <a:lnTo>
                  <a:pt x="127485" y="55157"/>
                </a:lnTo>
                <a:close/>
                <a:moveTo>
                  <a:pt x="135252" y="55157"/>
                </a:moveTo>
                <a:lnTo>
                  <a:pt x="135252" y="58918"/>
                </a:lnTo>
                <a:lnTo>
                  <a:pt x="131461" y="58918"/>
                </a:lnTo>
                <a:lnTo>
                  <a:pt x="131461" y="55157"/>
                </a:lnTo>
                <a:close/>
                <a:moveTo>
                  <a:pt x="139227" y="55157"/>
                </a:moveTo>
                <a:lnTo>
                  <a:pt x="139227" y="58918"/>
                </a:lnTo>
                <a:lnTo>
                  <a:pt x="135436" y="58918"/>
                </a:lnTo>
                <a:lnTo>
                  <a:pt x="135436" y="55157"/>
                </a:lnTo>
                <a:close/>
                <a:moveTo>
                  <a:pt x="143202" y="55157"/>
                </a:moveTo>
                <a:lnTo>
                  <a:pt x="143202" y="58918"/>
                </a:lnTo>
                <a:lnTo>
                  <a:pt x="139411" y="58918"/>
                </a:lnTo>
                <a:lnTo>
                  <a:pt x="139411" y="55157"/>
                </a:lnTo>
                <a:close/>
                <a:moveTo>
                  <a:pt x="147177" y="55157"/>
                </a:moveTo>
                <a:lnTo>
                  <a:pt x="147177" y="58918"/>
                </a:lnTo>
                <a:lnTo>
                  <a:pt x="143387" y="58918"/>
                </a:lnTo>
                <a:lnTo>
                  <a:pt x="143387" y="55157"/>
                </a:lnTo>
                <a:close/>
                <a:moveTo>
                  <a:pt x="151224" y="55157"/>
                </a:moveTo>
                <a:lnTo>
                  <a:pt x="151224" y="58918"/>
                </a:lnTo>
                <a:lnTo>
                  <a:pt x="147362" y="58918"/>
                </a:lnTo>
                <a:lnTo>
                  <a:pt x="147362" y="55157"/>
                </a:lnTo>
                <a:close/>
                <a:moveTo>
                  <a:pt x="4068" y="59101"/>
                </a:moveTo>
                <a:lnTo>
                  <a:pt x="4068" y="62861"/>
                </a:lnTo>
                <a:lnTo>
                  <a:pt x="184" y="62861"/>
                </a:lnTo>
                <a:lnTo>
                  <a:pt x="184" y="59101"/>
                </a:lnTo>
                <a:close/>
                <a:moveTo>
                  <a:pt x="8043" y="59101"/>
                </a:moveTo>
                <a:lnTo>
                  <a:pt x="8043" y="62861"/>
                </a:lnTo>
                <a:lnTo>
                  <a:pt x="4252" y="62861"/>
                </a:lnTo>
                <a:lnTo>
                  <a:pt x="4252" y="59101"/>
                </a:lnTo>
                <a:close/>
                <a:moveTo>
                  <a:pt x="12018" y="59101"/>
                </a:moveTo>
                <a:lnTo>
                  <a:pt x="12018" y="62861"/>
                </a:lnTo>
                <a:lnTo>
                  <a:pt x="8227" y="62861"/>
                </a:lnTo>
                <a:lnTo>
                  <a:pt x="8227" y="59101"/>
                </a:lnTo>
                <a:close/>
                <a:moveTo>
                  <a:pt x="15993" y="59101"/>
                </a:moveTo>
                <a:lnTo>
                  <a:pt x="15993" y="62861"/>
                </a:lnTo>
                <a:lnTo>
                  <a:pt x="12202" y="62861"/>
                </a:lnTo>
                <a:lnTo>
                  <a:pt x="12202" y="59101"/>
                </a:lnTo>
                <a:close/>
                <a:moveTo>
                  <a:pt x="19968" y="59101"/>
                </a:moveTo>
                <a:lnTo>
                  <a:pt x="19968" y="62861"/>
                </a:lnTo>
                <a:lnTo>
                  <a:pt x="16177" y="62861"/>
                </a:lnTo>
                <a:lnTo>
                  <a:pt x="16177" y="59101"/>
                </a:lnTo>
                <a:close/>
                <a:moveTo>
                  <a:pt x="23944" y="59101"/>
                </a:moveTo>
                <a:lnTo>
                  <a:pt x="23944" y="62861"/>
                </a:lnTo>
                <a:lnTo>
                  <a:pt x="20153" y="62861"/>
                </a:lnTo>
                <a:lnTo>
                  <a:pt x="20153" y="59101"/>
                </a:lnTo>
                <a:close/>
                <a:moveTo>
                  <a:pt x="27919" y="59101"/>
                </a:moveTo>
                <a:lnTo>
                  <a:pt x="27919" y="62861"/>
                </a:lnTo>
                <a:lnTo>
                  <a:pt x="24129" y="62861"/>
                </a:lnTo>
                <a:lnTo>
                  <a:pt x="24129" y="59101"/>
                </a:lnTo>
                <a:close/>
                <a:moveTo>
                  <a:pt x="31895" y="59101"/>
                </a:moveTo>
                <a:lnTo>
                  <a:pt x="31895" y="62861"/>
                </a:lnTo>
                <a:lnTo>
                  <a:pt x="28104" y="62861"/>
                </a:lnTo>
                <a:lnTo>
                  <a:pt x="28104" y="59101"/>
                </a:lnTo>
                <a:close/>
                <a:moveTo>
                  <a:pt x="35870" y="59101"/>
                </a:moveTo>
                <a:lnTo>
                  <a:pt x="35870" y="62861"/>
                </a:lnTo>
                <a:lnTo>
                  <a:pt x="32079" y="62861"/>
                </a:lnTo>
                <a:lnTo>
                  <a:pt x="32079" y="59101"/>
                </a:lnTo>
                <a:close/>
                <a:moveTo>
                  <a:pt x="39845" y="59101"/>
                </a:moveTo>
                <a:lnTo>
                  <a:pt x="39845" y="62861"/>
                </a:lnTo>
                <a:lnTo>
                  <a:pt x="36054" y="62861"/>
                </a:lnTo>
                <a:lnTo>
                  <a:pt x="36054" y="59101"/>
                </a:lnTo>
                <a:close/>
                <a:moveTo>
                  <a:pt x="43821" y="59101"/>
                </a:moveTo>
                <a:lnTo>
                  <a:pt x="43821" y="62861"/>
                </a:lnTo>
                <a:lnTo>
                  <a:pt x="40029" y="62861"/>
                </a:lnTo>
                <a:lnTo>
                  <a:pt x="40029" y="59101"/>
                </a:lnTo>
                <a:close/>
                <a:moveTo>
                  <a:pt x="47796" y="59101"/>
                </a:moveTo>
                <a:lnTo>
                  <a:pt x="47796" y="62861"/>
                </a:lnTo>
                <a:lnTo>
                  <a:pt x="44005" y="62861"/>
                </a:lnTo>
                <a:lnTo>
                  <a:pt x="44005" y="59101"/>
                </a:lnTo>
                <a:close/>
                <a:moveTo>
                  <a:pt x="51771" y="59101"/>
                </a:moveTo>
                <a:lnTo>
                  <a:pt x="51771" y="62861"/>
                </a:lnTo>
                <a:lnTo>
                  <a:pt x="47980" y="62861"/>
                </a:lnTo>
                <a:lnTo>
                  <a:pt x="47980" y="59101"/>
                </a:lnTo>
                <a:close/>
                <a:moveTo>
                  <a:pt x="55746" y="59101"/>
                </a:moveTo>
                <a:lnTo>
                  <a:pt x="55746" y="62861"/>
                </a:lnTo>
                <a:lnTo>
                  <a:pt x="51955" y="62861"/>
                </a:lnTo>
                <a:lnTo>
                  <a:pt x="51955" y="59101"/>
                </a:lnTo>
                <a:close/>
                <a:moveTo>
                  <a:pt x="59721" y="59101"/>
                </a:moveTo>
                <a:lnTo>
                  <a:pt x="59721" y="62861"/>
                </a:lnTo>
                <a:lnTo>
                  <a:pt x="55931" y="62861"/>
                </a:lnTo>
                <a:lnTo>
                  <a:pt x="55931" y="59101"/>
                </a:lnTo>
                <a:close/>
                <a:moveTo>
                  <a:pt x="63696" y="59101"/>
                </a:moveTo>
                <a:lnTo>
                  <a:pt x="63696" y="62861"/>
                </a:lnTo>
                <a:lnTo>
                  <a:pt x="59906" y="62861"/>
                </a:lnTo>
                <a:lnTo>
                  <a:pt x="59906" y="59101"/>
                </a:lnTo>
                <a:close/>
                <a:moveTo>
                  <a:pt x="67672" y="59101"/>
                </a:moveTo>
                <a:lnTo>
                  <a:pt x="67672" y="62861"/>
                </a:lnTo>
                <a:lnTo>
                  <a:pt x="63881" y="62861"/>
                </a:lnTo>
                <a:lnTo>
                  <a:pt x="63881" y="59101"/>
                </a:lnTo>
                <a:close/>
                <a:moveTo>
                  <a:pt x="71648" y="59101"/>
                </a:moveTo>
                <a:lnTo>
                  <a:pt x="71648" y="62861"/>
                </a:lnTo>
                <a:lnTo>
                  <a:pt x="67857" y="62861"/>
                </a:lnTo>
                <a:lnTo>
                  <a:pt x="67857" y="59101"/>
                </a:lnTo>
                <a:close/>
                <a:moveTo>
                  <a:pt x="75623" y="59101"/>
                </a:moveTo>
                <a:lnTo>
                  <a:pt x="75623" y="62861"/>
                </a:lnTo>
                <a:lnTo>
                  <a:pt x="71832" y="62861"/>
                </a:lnTo>
                <a:lnTo>
                  <a:pt x="71832" y="59101"/>
                </a:lnTo>
                <a:close/>
                <a:moveTo>
                  <a:pt x="79598" y="59101"/>
                </a:moveTo>
                <a:lnTo>
                  <a:pt x="79598" y="62861"/>
                </a:lnTo>
                <a:lnTo>
                  <a:pt x="75807" y="62861"/>
                </a:lnTo>
                <a:lnTo>
                  <a:pt x="75807" y="59101"/>
                </a:lnTo>
                <a:close/>
                <a:moveTo>
                  <a:pt x="83573" y="59101"/>
                </a:moveTo>
                <a:lnTo>
                  <a:pt x="83573" y="62861"/>
                </a:lnTo>
                <a:lnTo>
                  <a:pt x="79782" y="62861"/>
                </a:lnTo>
                <a:lnTo>
                  <a:pt x="79782" y="59101"/>
                </a:lnTo>
                <a:close/>
                <a:moveTo>
                  <a:pt x="87549" y="59101"/>
                </a:moveTo>
                <a:lnTo>
                  <a:pt x="87549" y="62861"/>
                </a:lnTo>
                <a:lnTo>
                  <a:pt x="83757" y="62861"/>
                </a:lnTo>
                <a:lnTo>
                  <a:pt x="83757" y="59101"/>
                </a:lnTo>
                <a:close/>
                <a:moveTo>
                  <a:pt x="91524" y="59101"/>
                </a:moveTo>
                <a:lnTo>
                  <a:pt x="91524" y="62861"/>
                </a:lnTo>
                <a:lnTo>
                  <a:pt x="87733" y="62861"/>
                </a:lnTo>
                <a:lnTo>
                  <a:pt x="87733" y="59101"/>
                </a:lnTo>
                <a:close/>
                <a:moveTo>
                  <a:pt x="95499" y="59101"/>
                </a:moveTo>
                <a:lnTo>
                  <a:pt x="95499" y="62861"/>
                </a:lnTo>
                <a:lnTo>
                  <a:pt x="91708" y="62861"/>
                </a:lnTo>
                <a:lnTo>
                  <a:pt x="91708" y="59101"/>
                </a:lnTo>
                <a:close/>
                <a:moveTo>
                  <a:pt x="99474" y="59101"/>
                </a:moveTo>
                <a:lnTo>
                  <a:pt x="99474" y="62861"/>
                </a:lnTo>
                <a:lnTo>
                  <a:pt x="95684" y="62861"/>
                </a:lnTo>
                <a:lnTo>
                  <a:pt x="95684" y="59101"/>
                </a:lnTo>
                <a:close/>
                <a:moveTo>
                  <a:pt x="103449" y="59101"/>
                </a:moveTo>
                <a:lnTo>
                  <a:pt x="103449" y="62861"/>
                </a:lnTo>
                <a:lnTo>
                  <a:pt x="99659" y="62861"/>
                </a:lnTo>
                <a:lnTo>
                  <a:pt x="99659" y="59101"/>
                </a:lnTo>
                <a:close/>
                <a:moveTo>
                  <a:pt x="107424" y="59101"/>
                </a:moveTo>
                <a:lnTo>
                  <a:pt x="107424" y="62861"/>
                </a:lnTo>
                <a:lnTo>
                  <a:pt x="103634" y="62861"/>
                </a:lnTo>
                <a:lnTo>
                  <a:pt x="103634" y="59101"/>
                </a:lnTo>
                <a:close/>
                <a:moveTo>
                  <a:pt x="111400" y="59101"/>
                </a:moveTo>
                <a:lnTo>
                  <a:pt x="111400" y="62861"/>
                </a:lnTo>
                <a:lnTo>
                  <a:pt x="107609" y="62861"/>
                </a:lnTo>
                <a:lnTo>
                  <a:pt x="107609" y="59101"/>
                </a:lnTo>
                <a:close/>
                <a:moveTo>
                  <a:pt x="115376" y="59101"/>
                </a:moveTo>
                <a:lnTo>
                  <a:pt x="115376" y="62861"/>
                </a:lnTo>
                <a:lnTo>
                  <a:pt x="111585" y="62861"/>
                </a:lnTo>
                <a:lnTo>
                  <a:pt x="111585" y="59101"/>
                </a:lnTo>
                <a:close/>
                <a:moveTo>
                  <a:pt x="119351" y="59101"/>
                </a:moveTo>
                <a:lnTo>
                  <a:pt x="119351" y="62861"/>
                </a:lnTo>
                <a:lnTo>
                  <a:pt x="115560" y="62861"/>
                </a:lnTo>
                <a:lnTo>
                  <a:pt x="115560" y="59101"/>
                </a:lnTo>
                <a:close/>
                <a:moveTo>
                  <a:pt x="123326" y="59101"/>
                </a:moveTo>
                <a:lnTo>
                  <a:pt x="123326" y="62861"/>
                </a:lnTo>
                <a:lnTo>
                  <a:pt x="119535" y="62861"/>
                </a:lnTo>
                <a:lnTo>
                  <a:pt x="119535" y="59101"/>
                </a:lnTo>
                <a:close/>
                <a:moveTo>
                  <a:pt x="127301" y="59101"/>
                </a:moveTo>
                <a:lnTo>
                  <a:pt x="127301" y="62861"/>
                </a:lnTo>
                <a:lnTo>
                  <a:pt x="123510" y="62861"/>
                </a:lnTo>
                <a:lnTo>
                  <a:pt x="123510" y="59101"/>
                </a:lnTo>
                <a:close/>
                <a:moveTo>
                  <a:pt x="131277" y="59101"/>
                </a:moveTo>
                <a:lnTo>
                  <a:pt x="131277" y="62861"/>
                </a:lnTo>
                <a:lnTo>
                  <a:pt x="127485" y="62861"/>
                </a:lnTo>
                <a:lnTo>
                  <a:pt x="127485" y="59101"/>
                </a:lnTo>
                <a:close/>
                <a:moveTo>
                  <a:pt x="135252" y="59101"/>
                </a:moveTo>
                <a:lnTo>
                  <a:pt x="135252" y="62861"/>
                </a:lnTo>
                <a:lnTo>
                  <a:pt x="131461" y="62861"/>
                </a:lnTo>
                <a:lnTo>
                  <a:pt x="131461" y="59101"/>
                </a:lnTo>
                <a:close/>
                <a:moveTo>
                  <a:pt x="139227" y="59101"/>
                </a:moveTo>
                <a:lnTo>
                  <a:pt x="139227" y="62861"/>
                </a:lnTo>
                <a:lnTo>
                  <a:pt x="135436" y="62861"/>
                </a:lnTo>
                <a:lnTo>
                  <a:pt x="135436" y="59101"/>
                </a:lnTo>
                <a:close/>
                <a:moveTo>
                  <a:pt x="143202" y="59101"/>
                </a:moveTo>
                <a:lnTo>
                  <a:pt x="143202" y="62861"/>
                </a:lnTo>
                <a:lnTo>
                  <a:pt x="139411" y="62861"/>
                </a:lnTo>
                <a:lnTo>
                  <a:pt x="139411" y="59101"/>
                </a:lnTo>
                <a:close/>
                <a:moveTo>
                  <a:pt x="147177" y="59101"/>
                </a:moveTo>
                <a:lnTo>
                  <a:pt x="147177" y="62861"/>
                </a:lnTo>
                <a:lnTo>
                  <a:pt x="143387" y="62861"/>
                </a:lnTo>
                <a:lnTo>
                  <a:pt x="143387" y="59101"/>
                </a:lnTo>
                <a:close/>
                <a:moveTo>
                  <a:pt x="151224" y="59101"/>
                </a:moveTo>
                <a:lnTo>
                  <a:pt x="151224" y="62861"/>
                </a:lnTo>
                <a:lnTo>
                  <a:pt x="147362" y="62861"/>
                </a:lnTo>
                <a:lnTo>
                  <a:pt x="147362" y="59101"/>
                </a:lnTo>
                <a:close/>
                <a:moveTo>
                  <a:pt x="4068" y="63043"/>
                </a:moveTo>
                <a:lnTo>
                  <a:pt x="4068" y="66803"/>
                </a:lnTo>
                <a:lnTo>
                  <a:pt x="184" y="66803"/>
                </a:lnTo>
                <a:lnTo>
                  <a:pt x="184" y="63043"/>
                </a:lnTo>
                <a:close/>
                <a:moveTo>
                  <a:pt x="8043" y="63043"/>
                </a:moveTo>
                <a:lnTo>
                  <a:pt x="8043" y="66803"/>
                </a:lnTo>
                <a:lnTo>
                  <a:pt x="4252" y="66803"/>
                </a:lnTo>
                <a:lnTo>
                  <a:pt x="4252" y="63043"/>
                </a:lnTo>
                <a:close/>
                <a:moveTo>
                  <a:pt x="12018" y="63043"/>
                </a:moveTo>
                <a:lnTo>
                  <a:pt x="12018" y="66803"/>
                </a:lnTo>
                <a:lnTo>
                  <a:pt x="8227" y="66803"/>
                </a:lnTo>
                <a:lnTo>
                  <a:pt x="8227" y="63043"/>
                </a:lnTo>
                <a:close/>
                <a:moveTo>
                  <a:pt x="15993" y="63043"/>
                </a:moveTo>
                <a:lnTo>
                  <a:pt x="15993" y="66803"/>
                </a:lnTo>
                <a:lnTo>
                  <a:pt x="12202" y="66803"/>
                </a:lnTo>
                <a:lnTo>
                  <a:pt x="12202" y="63043"/>
                </a:lnTo>
                <a:close/>
                <a:moveTo>
                  <a:pt x="19968" y="63043"/>
                </a:moveTo>
                <a:lnTo>
                  <a:pt x="19968" y="66803"/>
                </a:lnTo>
                <a:lnTo>
                  <a:pt x="16177" y="66803"/>
                </a:lnTo>
                <a:lnTo>
                  <a:pt x="16177" y="63043"/>
                </a:lnTo>
                <a:close/>
                <a:moveTo>
                  <a:pt x="23944" y="63043"/>
                </a:moveTo>
                <a:lnTo>
                  <a:pt x="23944" y="66803"/>
                </a:lnTo>
                <a:lnTo>
                  <a:pt x="20153" y="66803"/>
                </a:lnTo>
                <a:lnTo>
                  <a:pt x="20153" y="63043"/>
                </a:lnTo>
                <a:close/>
                <a:moveTo>
                  <a:pt x="27919" y="63043"/>
                </a:moveTo>
                <a:lnTo>
                  <a:pt x="27919" y="66803"/>
                </a:lnTo>
                <a:lnTo>
                  <a:pt x="24129" y="66803"/>
                </a:lnTo>
                <a:lnTo>
                  <a:pt x="24129" y="63043"/>
                </a:lnTo>
                <a:close/>
                <a:moveTo>
                  <a:pt x="31895" y="63043"/>
                </a:moveTo>
                <a:lnTo>
                  <a:pt x="31895" y="66803"/>
                </a:lnTo>
                <a:lnTo>
                  <a:pt x="28104" y="66803"/>
                </a:lnTo>
                <a:lnTo>
                  <a:pt x="28104" y="63043"/>
                </a:lnTo>
                <a:close/>
                <a:moveTo>
                  <a:pt x="35870" y="63043"/>
                </a:moveTo>
                <a:lnTo>
                  <a:pt x="35870" y="66803"/>
                </a:lnTo>
                <a:lnTo>
                  <a:pt x="32079" y="66803"/>
                </a:lnTo>
                <a:lnTo>
                  <a:pt x="32079" y="63043"/>
                </a:lnTo>
                <a:close/>
                <a:moveTo>
                  <a:pt x="39845" y="63043"/>
                </a:moveTo>
                <a:lnTo>
                  <a:pt x="39845" y="66803"/>
                </a:lnTo>
                <a:lnTo>
                  <a:pt x="36054" y="66803"/>
                </a:lnTo>
                <a:lnTo>
                  <a:pt x="36054" y="63043"/>
                </a:lnTo>
                <a:close/>
                <a:moveTo>
                  <a:pt x="43821" y="63043"/>
                </a:moveTo>
                <a:lnTo>
                  <a:pt x="43821" y="66803"/>
                </a:lnTo>
                <a:lnTo>
                  <a:pt x="40029" y="66803"/>
                </a:lnTo>
                <a:lnTo>
                  <a:pt x="40029" y="63043"/>
                </a:lnTo>
                <a:close/>
                <a:moveTo>
                  <a:pt x="47796" y="63043"/>
                </a:moveTo>
                <a:lnTo>
                  <a:pt x="47796" y="66803"/>
                </a:lnTo>
                <a:lnTo>
                  <a:pt x="44005" y="66803"/>
                </a:lnTo>
                <a:lnTo>
                  <a:pt x="44005" y="63043"/>
                </a:lnTo>
                <a:close/>
                <a:moveTo>
                  <a:pt x="51771" y="63043"/>
                </a:moveTo>
                <a:lnTo>
                  <a:pt x="51771" y="66803"/>
                </a:lnTo>
                <a:lnTo>
                  <a:pt x="47980" y="66803"/>
                </a:lnTo>
                <a:lnTo>
                  <a:pt x="47980" y="63043"/>
                </a:lnTo>
                <a:close/>
                <a:moveTo>
                  <a:pt x="55746" y="63043"/>
                </a:moveTo>
                <a:lnTo>
                  <a:pt x="55746" y="66803"/>
                </a:lnTo>
                <a:lnTo>
                  <a:pt x="51955" y="66803"/>
                </a:lnTo>
                <a:lnTo>
                  <a:pt x="51955" y="63043"/>
                </a:lnTo>
                <a:close/>
                <a:moveTo>
                  <a:pt x="59721" y="63043"/>
                </a:moveTo>
                <a:lnTo>
                  <a:pt x="59721" y="66803"/>
                </a:lnTo>
                <a:lnTo>
                  <a:pt x="55931" y="66803"/>
                </a:lnTo>
                <a:lnTo>
                  <a:pt x="55931" y="63043"/>
                </a:lnTo>
                <a:close/>
                <a:moveTo>
                  <a:pt x="63696" y="63043"/>
                </a:moveTo>
                <a:lnTo>
                  <a:pt x="63696" y="66803"/>
                </a:lnTo>
                <a:lnTo>
                  <a:pt x="59906" y="66803"/>
                </a:lnTo>
                <a:lnTo>
                  <a:pt x="59906" y="63043"/>
                </a:lnTo>
                <a:close/>
                <a:moveTo>
                  <a:pt x="67672" y="63043"/>
                </a:moveTo>
                <a:lnTo>
                  <a:pt x="67672" y="66803"/>
                </a:lnTo>
                <a:lnTo>
                  <a:pt x="63881" y="66803"/>
                </a:lnTo>
                <a:lnTo>
                  <a:pt x="63881" y="63043"/>
                </a:lnTo>
                <a:close/>
                <a:moveTo>
                  <a:pt x="71648" y="63043"/>
                </a:moveTo>
                <a:lnTo>
                  <a:pt x="71648" y="66803"/>
                </a:lnTo>
                <a:lnTo>
                  <a:pt x="67857" y="66803"/>
                </a:lnTo>
                <a:lnTo>
                  <a:pt x="67857" y="63043"/>
                </a:lnTo>
                <a:close/>
                <a:moveTo>
                  <a:pt x="75623" y="63043"/>
                </a:moveTo>
                <a:lnTo>
                  <a:pt x="75623" y="66803"/>
                </a:lnTo>
                <a:lnTo>
                  <a:pt x="71832" y="66803"/>
                </a:lnTo>
                <a:lnTo>
                  <a:pt x="71832" y="63043"/>
                </a:lnTo>
                <a:close/>
                <a:moveTo>
                  <a:pt x="79598" y="63043"/>
                </a:moveTo>
                <a:lnTo>
                  <a:pt x="79598" y="66803"/>
                </a:lnTo>
                <a:lnTo>
                  <a:pt x="75807" y="66803"/>
                </a:lnTo>
                <a:lnTo>
                  <a:pt x="75807" y="63043"/>
                </a:lnTo>
                <a:close/>
                <a:moveTo>
                  <a:pt x="83573" y="63043"/>
                </a:moveTo>
                <a:lnTo>
                  <a:pt x="83573" y="66803"/>
                </a:lnTo>
                <a:lnTo>
                  <a:pt x="79782" y="66803"/>
                </a:lnTo>
                <a:lnTo>
                  <a:pt x="79782" y="63043"/>
                </a:lnTo>
                <a:close/>
                <a:moveTo>
                  <a:pt x="87549" y="63043"/>
                </a:moveTo>
                <a:lnTo>
                  <a:pt x="87549" y="66803"/>
                </a:lnTo>
                <a:lnTo>
                  <a:pt x="83757" y="66803"/>
                </a:lnTo>
                <a:lnTo>
                  <a:pt x="83757" y="63043"/>
                </a:lnTo>
                <a:close/>
                <a:moveTo>
                  <a:pt x="91524" y="63043"/>
                </a:moveTo>
                <a:lnTo>
                  <a:pt x="91524" y="66803"/>
                </a:lnTo>
                <a:lnTo>
                  <a:pt x="87733" y="66803"/>
                </a:lnTo>
                <a:lnTo>
                  <a:pt x="87733" y="63043"/>
                </a:lnTo>
                <a:close/>
                <a:moveTo>
                  <a:pt x="95499" y="63043"/>
                </a:moveTo>
                <a:lnTo>
                  <a:pt x="95499" y="66803"/>
                </a:lnTo>
                <a:lnTo>
                  <a:pt x="91708" y="66803"/>
                </a:lnTo>
                <a:lnTo>
                  <a:pt x="91708" y="63043"/>
                </a:lnTo>
                <a:close/>
                <a:moveTo>
                  <a:pt x="99474" y="63043"/>
                </a:moveTo>
                <a:lnTo>
                  <a:pt x="99474" y="66803"/>
                </a:lnTo>
                <a:lnTo>
                  <a:pt x="95684" y="66803"/>
                </a:lnTo>
                <a:lnTo>
                  <a:pt x="95684" y="63043"/>
                </a:lnTo>
                <a:close/>
                <a:moveTo>
                  <a:pt x="103449" y="63043"/>
                </a:moveTo>
                <a:lnTo>
                  <a:pt x="103449" y="66803"/>
                </a:lnTo>
                <a:lnTo>
                  <a:pt x="99659" y="66803"/>
                </a:lnTo>
                <a:lnTo>
                  <a:pt x="99659" y="63043"/>
                </a:lnTo>
                <a:close/>
                <a:moveTo>
                  <a:pt x="107424" y="63043"/>
                </a:moveTo>
                <a:lnTo>
                  <a:pt x="107424" y="66803"/>
                </a:lnTo>
                <a:lnTo>
                  <a:pt x="103634" y="66803"/>
                </a:lnTo>
                <a:lnTo>
                  <a:pt x="103634" y="63043"/>
                </a:lnTo>
                <a:close/>
                <a:moveTo>
                  <a:pt x="111400" y="63043"/>
                </a:moveTo>
                <a:lnTo>
                  <a:pt x="111400" y="66803"/>
                </a:lnTo>
                <a:lnTo>
                  <a:pt x="107609" y="66803"/>
                </a:lnTo>
                <a:lnTo>
                  <a:pt x="107609" y="63043"/>
                </a:lnTo>
                <a:close/>
                <a:moveTo>
                  <a:pt x="115376" y="63043"/>
                </a:moveTo>
                <a:lnTo>
                  <a:pt x="115376" y="66803"/>
                </a:lnTo>
                <a:lnTo>
                  <a:pt x="111585" y="66803"/>
                </a:lnTo>
                <a:lnTo>
                  <a:pt x="111585" y="63043"/>
                </a:lnTo>
                <a:close/>
                <a:moveTo>
                  <a:pt x="119351" y="63044"/>
                </a:moveTo>
                <a:lnTo>
                  <a:pt x="119351" y="66803"/>
                </a:lnTo>
                <a:lnTo>
                  <a:pt x="115560" y="66803"/>
                </a:lnTo>
                <a:lnTo>
                  <a:pt x="115560" y="63044"/>
                </a:lnTo>
                <a:close/>
                <a:moveTo>
                  <a:pt x="123326" y="63044"/>
                </a:moveTo>
                <a:lnTo>
                  <a:pt x="123326" y="66803"/>
                </a:lnTo>
                <a:lnTo>
                  <a:pt x="119535" y="66803"/>
                </a:lnTo>
                <a:lnTo>
                  <a:pt x="119535" y="63044"/>
                </a:lnTo>
                <a:close/>
                <a:moveTo>
                  <a:pt x="127301" y="63044"/>
                </a:moveTo>
                <a:lnTo>
                  <a:pt x="127301" y="66803"/>
                </a:lnTo>
                <a:lnTo>
                  <a:pt x="123510" y="66803"/>
                </a:lnTo>
                <a:lnTo>
                  <a:pt x="123510" y="63044"/>
                </a:lnTo>
                <a:close/>
                <a:moveTo>
                  <a:pt x="131277" y="63044"/>
                </a:moveTo>
                <a:lnTo>
                  <a:pt x="131277" y="66803"/>
                </a:lnTo>
                <a:lnTo>
                  <a:pt x="127485" y="66803"/>
                </a:lnTo>
                <a:lnTo>
                  <a:pt x="127485" y="63044"/>
                </a:lnTo>
                <a:close/>
                <a:moveTo>
                  <a:pt x="135252" y="63044"/>
                </a:moveTo>
                <a:lnTo>
                  <a:pt x="135252" y="66803"/>
                </a:lnTo>
                <a:lnTo>
                  <a:pt x="131461" y="66803"/>
                </a:lnTo>
                <a:lnTo>
                  <a:pt x="131461" y="63044"/>
                </a:lnTo>
                <a:close/>
                <a:moveTo>
                  <a:pt x="139227" y="63044"/>
                </a:moveTo>
                <a:lnTo>
                  <a:pt x="139227" y="66803"/>
                </a:lnTo>
                <a:lnTo>
                  <a:pt x="135436" y="66803"/>
                </a:lnTo>
                <a:lnTo>
                  <a:pt x="135436" y="63044"/>
                </a:lnTo>
                <a:close/>
                <a:moveTo>
                  <a:pt x="143202" y="63044"/>
                </a:moveTo>
                <a:lnTo>
                  <a:pt x="143202" y="66803"/>
                </a:lnTo>
                <a:lnTo>
                  <a:pt x="139411" y="66803"/>
                </a:lnTo>
                <a:lnTo>
                  <a:pt x="139411" y="63044"/>
                </a:lnTo>
                <a:close/>
                <a:moveTo>
                  <a:pt x="147177" y="63044"/>
                </a:moveTo>
                <a:lnTo>
                  <a:pt x="147177" y="66803"/>
                </a:lnTo>
                <a:lnTo>
                  <a:pt x="143387" y="66803"/>
                </a:lnTo>
                <a:lnTo>
                  <a:pt x="143387" y="63044"/>
                </a:lnTo>
                <a:close/>
                <a:moveTo>
                  <a:pt x="151224" y="63044"/>
                </a:moveTo>
                <a:lnTo>
                  <a:pt x="151224" y="66803"/>
                </a:lnTo>
                <a:lnTo>
                  <a:pt x="147362" y="66803"/>
                </a:lnTo>
                <a:lnTo>
                  <a:pt x="147362" y="63044"/>
                </a:lnTo>
                <a:close/>
                <a:moveTo>
                  <a:pt x="4068" y="66986"/>
                </a:moveTo>
                <a:lnTo>
                  <a:pt x="4068" y="70746"/>
                </a:lnTo>
                <a:lnTo>
                  <a:pt x="184" y="70746"/>
                </a:lnTo>
                <a:lnTo>
                  <a:pt x="184" y="66986"/>
                </a:lnTo>
                <a:close/>
                <a:moveTo>
                  <a:pt x="8043" y="66986"/>
                </a:moveTo>
                <a:lnTo>
                  <a:pt x="8043" y="70746"/>
                </a:lnTo>
                <a:lnTo>
                  <a:pt x="4252" y="70746"/>
                </a:lnTo>
                <a:lnTo>
                  <a:pt x="4252" y="66986"/>
                </a:lnTo>
                <a:close/>
                <a:moveTo>
                  <a:pt x="12018" y="66986"/>
                </a:moveTo>
                <a:lnTo>
                  <a:pt x="12018" y="70746"/>
                </a:lnTo>
                <a:lnTo>
                  <a:pt x="8227" y="70746"/>
                </a:lnTo>
                <a:lnTo>
                  <a:pt x="8227" y="66986"/>
                </a:lnTo>
                <a:close/>
                <a:moveTo>
                  <a:pt x="15993" y="66986"/>
                </a:moveTo>
                <a:lnTo>
                  <a:pt x="15993" y="70746"/>
                </a:lnTo>
                <a:lnTo>
                  <a:pt x="12202" y="70746"/>
                </a:lnTo>
                <a:lnTo>
                  <a:pt x="12202" y="66986"/>
                </a:lnTo>
                <a:close/>
                <a:moveTo>
                  <a:pt x="19968" y="66986"/>
                </a:moveTo>
                <a:lnTo>
                  <a:pt x="19968" y="70746"/>
                </a:lnTo>
                <a:lnTo>
                  <a:pt x="16177" y="70746"/>
                </a:lnTo>
                <a:lnTo>
                  <a:pt x="16177" y="66986"/>
                </a:lnTo>
                <a:close/>
                <a:moveTo>
                  <a:pt x="23944" y="66986"/>
                </a:moveTo>
                <a:lnTo>
                  <a:pt x="23944" y="70746"/>
                </a:lnTo>
                <a:lnTo>
                  <a:pt x="20153" y="70746"/>
                </a:lnTo>
                <a:lnTo>
                  <a:pt x="20153" y="66986"/>
                </a:lnTo>
                <a:close/>
                <a:moveTo>
                  <a:pt x="27919" y="66986"/>
                </a:moveTo>
                <a:lnTo>
                  <a:pt x="27919" y="70746"/>
                </a:lnTo>
                <a:lnTo>
                  <a:pt x="24129" y="70746"/>
                </a:lnTo>
                <a:lnTo>
                  <a:pt x="24129" y="66986"/>
                </a:lnTo>
                <a:close/>
                <a:moveTo>
                  <a:pt x="31895" y="66986"/>
                </a:moveTo>
                <a:lnTo>
                  <a:pt x="31895" y="70746"/>
                </a:lnTo>
                <a:lnTo>
                  <a:pt x="28104" y="70746"/>
                </a:lnTo>
                <a:lnTo>
                  <a:pt x="28104" y="66986"/>
                </a:lnTo>
                <a:close/>
                <a:moveTo>
                  <a:pt x="35870" y="66986"/>
                </a:moveTo>
                <a:lnTo>
                  <a:pt x="35870" y="70746"/>
                </a:lnTo>
                <a:lnTo>
                  <a:pt x="32079" y="70746"/>
                </a:lnTo>
                <a:lnTo>
                  <a:pt x="32079" y="66986"/>
                </a:lnTo>
                <a:close/>
                <a:moveTo>
                  <a:pt x="39845" y="66986"/>
                </a:moveTo>
                <a:lnTo>
                  <a:pt x="39845" y="70746"/>
                </a:lnTo>
                <a:lnTo>
                  <a:pt x="36054" y="70746"/>
                </a:lnTo>
                <a:lnTo>
                  <a:pt x="36054" y="66986"/>
                </a:lnTo>
                <a:close/>
                <a:moveTo>
                  <a:pt x="43821" y="66986"/>
                </a:moveTo>
                <a:lnTo>
                  <a:pt x="43821" y="70746"/>
                </a:lnTo>
                <a:lnTo>
                  <a:pt x="40029" y="70746"/>
                </a:lnTo>
                <a:lnTo>
                  <a:pt x="40029" y="66986"/>
                </a:lnTo>
                <a:close/>
                <a:moveTo>
                  <a:pt x="47796" y="66986"/>
                </a:moveTo>
                <a:lnTo>
                  <a:pt x="47796" y="70746"/>
                </a:lnTo>
                <a:lnTo>
                  <a:pt x="44005" y="70746"/>
                </a:lnTo>
                <a:lnTo>
                  <a:pt x="44005" y="66986"/>
                </a:lnTo>
                <a:close/>
                <a:moveTo>
                  <a:pt x="51771" y="66986"/>
                </a:moveTo>
                <a:lnTo>
                  <a:pt x="51771" y="70746"/>
                </a:lnTo>
                <a:lnTo>
                  <a:pt x="47980" y="70746"/>
                </a:lnTo>
                <a:lnTo>
                  <a:pt x="47980" y="66986"/>
                </a:lnTo>
                <a:close/>
                <a:moveTo>
                  <a:pt x="55746" y="66986"/>
                </a:moveTo>
                <a:lnTo>
                  <a:pt x="55746" y="70746"/>
                </a:lnTo>
                <a:lnTo>
                  <a:pt x="51955" y="70746"/>
                </a:lnTo>
                <a:lnTo>
                  <a:pt x="51955" y="66986"/>
                </a:lnTo>
                <a:close/>
                <a:moveTo>
                  <a:pt x="59721" y="66986"/>
                </a:moveTo>
                <a:lnTo>
                  <a:pt x="59721" y="70746"/>
                </a:lnTo>
                <a:lnTo>
                  <a:pt x="55931" y="70746"/>
                </a:lnTo>
                <a:lnTo>
                  <a:pt x="55931" y="66986"/>
                </a:lnTo>
                <a:close/>
                <a:moveTo>
                  <a:pt x="63696" y="66986"/>
                </a:moveTo>
                <a:lnTo>
                  <a:pt x="63696" y="70746"/>
                </a:lnTo>
                <a:lnTo>
                  <a:pt x="59906" y="70746"/>
                </a:lnTo>
                <a:lnTo>
                  <a:pt x="59906" y="66986"/>
                </a:lnTo>
                <a:close/>
                <a:moveTo>
                  <a:pt x="67672" y="66986"/>
                </a:moveTo>
                <a:lnTo>
                  <a:pt x="67672" y="70746"/>
                </a:lnTo>
                <a:lnTo>
                  <a:pt x="63881" y="70746"/>
                </a:lnTo>
                <a:lnTo>
                  <a:pt x="63881" y="66986"/>
                </a:lnTo>
                <a:close/>
                <a:moveTo>
                  <a:pt x="71648" y="66986"/>
                </a:moveTo>
                <a:lnTo>
                  <a:pt x="71648" y="70746"/>
                </a:lnTo>
                <a:lnTo>
                  <a:pt x="67857" y="70746"/>
                </a:lnTo>
                <a:lnTo>
                  <a:pt x="67857" y="66986"/>
                </a:lnTo>
                <a:close/>
                <a:moveTo>
                  <a:pt x="75623" y="66986"/>
                </a:moveTo>
                <a:lnTo>
                  <a:pt x="75623" y="70746"/>
                </a:lnTo>
                <a:lnTo>
                  <a:pt x="71832" y="70746"/>
                </a:lnTo>
                <a:lnTo>
                  <a:pt x="71832" y="66986"/>
                </a:lnTo>
                <a:close/>
                <a:moveTo>
                  <a:pt x="79598" y="66986"/>
                </a:moveTo>
                <a:lnTo>
                  <a:pt x="79598" y="70746"/>
                </a:lnTo>
                <a:lnTo>
                  <a:pt x="75807" y="70746"/>
                </a:lnTo>
                <a:lnTo>
                  <a:pt x="75807" y="66986"/>
                </a:lnTo>
                <a:close/>
                <a:moveTo>
                  <a:pt x="83573" y="66986"/>
                </a:moveTo>
                <a:lnTo>
                  <a:pt x="83573" y="70746"/>
                </a:lnTo>
                <a:lnTo>
                  <a:pt x="79782" y="70746"/>
                </a:lnTo>
                <a:lnTo>
                  <a:pt x="79782" y="66986"/>
                </a:lnTo>
                <a:close/>
                <a:moveTo>
                  <a:pt x="87549" y="66986"/>
                </a:moveTo>
                <a:lnTo>
                  <a:pt x="87549" y="70746"/>
                </a:lnTo>
                <a:lnTo>
                  <a:pt x="83757" y="70746"/>
                </a:lnTo>
                <a:lnTo>
                  <a:pt x="83757" y="66986"/>
                </a:lnTo>
                <a:close/>
                <a:moveTo>
                  <a:pt x="91524" y="66986"/>
                </a:moveTo>
                <a:lnTo>
                  <a:pt x="91524" y="70746"/>
                </a:lnTo>
                <a:lnTo>
                  <a:pt x="87733" y="70746"/>
                </a:lnTo>
                <a:lnTo>
                  <a:pt x="87733" y="66986"/>
                </a:lnTo>
                <a:close/>
                <a:moveTo>
                  <a:pt x="95499" y="66986"/>
                </a:moveTo>
                <a:lnTo>
                  <a:pt x="95499" y="70746"/>
                </a:lnTo>
                <a:lnTo>
                  <a:pt x="91708" y="70746"/>
                </a:lnTo>
                <a:lnTo>
                  <a:pt x="91708" y="66986"/>
                </a:lnTo>
                <a:close/>
                <a:moveTo>
                  <a:pt x="99474" y="66986"/>
                </a:moveTo>
                <a:lnTo>
                  <a:pt x="99474" y="70746"/>
                </a:lnTo>
                <a:lnTo>
                  <a:pt x="95684" y="70746"/>
                </a:lnTo>
                <a:lnTo>
                  <a:pt x="95684" y="66986"/>
                </a:lnTo>
                <a:close/>
                <a:moveTo>
                  <a:pt x="103449" y="66986"/>
                </a:moveTo>
                <a:lnTo>
                  <a:pt x="103449" y="70746"/>
                </a:lnTo>
                <a:lnTo>
                  <a:pt x="99659" y="70746"/>
                </a:lnTo>
                <a:lnTo>
                  <a:pt x="99659" y="66986"/>
                </a:lnTo>
                <a:close/>
                <a:moveTo>
                  <a:pt x="107424" y="66986"/>
                </a:moveTo>
                <a:lnTo>
                  <a:pt x="107424" y="70746"/>
                </a:lnTo>
                <a:lnTo>
                  <a:pt x="103634" y="70746"/>
                </a:lnTo>
                <a:lnTo>
                  <a:pt x="103634" y="66986"/>
                </a:lnTo>
                <a:close/>
                <a:moveTo>
                  <a:pt x="111400" y="66986"/>
                </a:moveTo>
                <a:lnTo>
                  <a:pt x="111400" y="70746"/>
                </a:lnTo>
                <a:lnTo>
                  <a:pt x="107609" y="70746"/>
                </a:lnTo>
                <a:lnTo>
                  <a:pt x="107609" y="66986"/>
                </a:lnTo>
                <a:close/>
                <a:moveTo>
                  <a:pt x="115376" y="66986"/>
                </a:moveTo>
                <a:lnTo>
                  <a:pt x="115376" y="70746"/>
                </a:lnTo>
                <a:lnTo>
                  <a:pt x="111585" y="70746"/>
                </a:lnTo>
                <a:lnTo>
                  <a:pt x="111585" y="66986"/>
                </a:lnTo>
                <a:close/>
                <a:moveTo>
                  <a:pt x="119351" y="66986"/>
                </a:moveTo>
                <a:lnTo>
                  <a:pt x="119351" y="70746"/>
                </a:lnTo>
                <a:lnTo>
                  <a:pt x="115560" y="70746"/>
                </a:lnTo>
                <a:lnTo>
                  <a:pt x="115560" y="66986"/>
                </a:lnTo>
                <a:close/>
                <a:moveTo>
                  <a:pt x="123326" y="66986"/>
                </a:moveTo>
                <a:lnTo>
                  <a:pt x="123326" y="70746"/>
                </a:lnTo>
                <a:lnTo>
                  <a:pt x="119535" y="70746"/>
                </a:lnTo>
                <a:lnTo>
                  <a:pt x="119535" y="66986"/>
                </a:lnTo>
                <a:close/>
                <a:moveTo>
                  <a:pt x="127301" y="66986"/>
                </a:moveTo>
                <a:lnTo>
                  <a:pt x="127301" y="70746"/>
                </a:lnTo>
                <a:lnTo>
                  <a:pt x="123510" y="70746"/>
                </a:lnTo>
                <a:lnTo>
                  <a:pt x="123510" y="66986"/>
                </a:lnTo>
                <a:close/>
                <a:moveTo>
                  <a:pt x="131277" y="66986"/>
                </a:moveTo>
                <a:lnTo>
                  <a:pt x="131277" y="70746"/>
                </a:lnTo>
                <a:lnTo>
                  <a:pt x="127485" y="70746"/>
                </a:lnTo>
                <a:lnTo>
                  <a:pt x="127485" y="66986"/>
                </a:lnTo>
                <a:close/>
                <a:moveTo>
                  <a:pt x="135252" y="66986"/>
                </a:moveTo>
                <a:lnTo>
                  <a:pt x="135252" y="70746"/>
                </a:lnTo>
                <a:lnTo>
                  <a:pt x="131461" y="70746"/>
                </a:lnTo>
                <a:lnTo>
                  <a:pt x="131461" y="66986"/>
                </a:lnTo>
                <a:close/>
                <a:moveTo>
                  <a:pt x="139227" y="66986"/>
                </a:moveTo>
                <a:lnTo>
                  <a:pt x="139227" y="70746"/>
                </a:lnTo>
                <a:lnTo>
                  <a:pt x="135436" y="70746"/>
                </a:lnTo>
                <a:lnTo>
                  <a:pt x="135436" y="66986"/>
                </a:lnTo>
                <a:close/>
                <a:moveTo>
                  <a:pt x="143202" y="66986"/>
                </a:moveTo>
                <a:lnTo>
                  <a:pt x="143202" y="70746"/>
                </a:lnTo>
                <a:lnTo>
                  <a:pt x="139411" y="70746"/>
                </a:lnTo>
                <a:lnTo>
                  <a:pt x="139411" y="66986"/>
                </a:lnTo>
                <a:close/>
                <a:moveTo>
                  <a:pt x="147177" y="66986"/>
                </a:moveTo>
                <a:lnTo>
                  <a:pt x="147177" y="70746"/>
                </a:lnTo>
                <a:lnTo>
                  <a:pt x="143387" y="70746"/>
                </a:lnTo>
                <a:lnTo>
                  <a:pt x="143387" y="66986"/>
                </a:lnTo>
                <a:close/>
                <a:moveTo>
                  <a:pt x="151224" y="66986"/>
                </a:moveTo>
                <a:lnTo>
                  <a:pt x="151224" y="70746"/>
                </a:lnTo>
                <a:lnTo>
                  <a:pt x="147362" y="70746"/>
                </a:lnTo>
                <a:lnTo>
                  <a:pt x="147362" y="66986"/>
                </a:lnTo>
                <a:close/>
                <a:moveTo>
                  <a:pt x="4068" y="70929"/>
                </a:moveTo>
                <a:lnTo>
                  <a:pt x="4068" y="74689"/>
                </a:lnTo>
                <a:lnTo>
                  <a:pt x="184" y="74689"/>
                </a:lnTo>
                <a:lnTo>
                  <a:pt x="184" y="70929"/>
                </a:lnTo>
                <a:close/>
                <a:moveTo>
                  <a:pt x="8043" y="70929"/>
                </a:moveTo>
                <a:lnTo>
                  <a:pt x="8043" y="74689"/>
                </a:lnTo>
                <a:lnTo>
                  <a:pt x="4252" y="74689"/>
                </a:lnTo>
                <a:lnTo>
                  <a:pt x="4252" y="70929"/>
                </a:lnTo>
                <a:close/>
                <a:moveTo>
                  <a:pt x="12018" y="70929"/>
                </a:moveTo>
                <a:lnTo>
                  <a:pt x="12018" y="74689"/>
                </a:lnTo>
                <a:lnTo>
                  <a:pt x="8227" y="74689"/>
                </a:lnTo>
                <a:lnTo>
                  <a:pt x="8227" y="70929"/>
                </a:lnTo>
                <a:close/>
                <a:moveTo>
                  <a:pt x="15993" y="70929"/>
                </a:moveTo>
                <a:lnTo>
                  <a:pt x="15993" y="74689"/>
                </a:lnTo>
                <a:lnTo>
                  <a:pt x="12202" y="74689"/>
                </a:lnTo>
                <a:lnTo>
                  <a:pt x="12202" y="70929"/>
                </a:lnTo>
                <a:close/>
                <a:moveTo>
                  <a:pt x="19968" y="70929"/>
                </a:moveTo>
                <a:lnTo>
                  <a:pt x="19968" y="74689"/>
                </a:lnTo>
                <a:lnTo>
                  <a:pt x="16177" y="74689"/>
                </a:lnTo>
                <a:lnTo>
                  <a:pt x="16177" y="70929"/>
                </a:lnTo>
                <a:close/>
                <a:moveTo>
                  <a:pt x="23944" y="70929"/>
                </a:moveTo>
                <a:lnTo>
                  <a:pt x="23944" y="74689"/>
                </a:lnTo>
                <a:lnTo>
                  <a:pt x="20153" y="74689"/>
                </a:lnTo>
                <a:lnTo>
                  <a:pt x="20153" y="70929"/>
                </a:lnTo>
                <a:close/>
                <a:moveTo>
                  <a:pt x="27919" y="70929"/>
                </a:moveTo>
                <a:lnTo>
                  <a:pt x="27919" y="74689"/>
                </a:lnTo>
                <a:lnTo>
                  <a:pt x="24129" y="74689"/>
                </a:lnTo>
                <a:lnTo>
                  <a:pt x="24129" y="70929"/>
                </a:lnTo>
                <a:close/>
                <a:moveTo>
                  <a:pt x="31895" y="70929"/>
                </a:moveTo>
                <a:lnTo>
                  <a:pt x="31895" y="74689"/>
                </a:lnTo>
                <a:lnTo>
                  <a:pt x="28104" y="74689"/>
                </a:lnTo>
                <a:lnTo>
                  <a:pt x="28104" y="70929"/>
                </a:lnTo>
                <a:close/>
                <a:moveTo>
                  <a:pt x="35870" y="70929"/>
                </a:moveTo>
                <a:lnTo>
                  <a:pt x="35870" y="74689"/>
                </a:lnTo>
                <a:lnTo>
                  <a:pt x="32079" y="74689"/>
                </a:lnTo>
                <a:lnTo>
                  <a:pt x="32079" y="70929"/>
                </a:lnTo>
                <a:close/>
                <a:moveTo>
                  <a:pt x="39845" y="70929"/>
                </a:moveTo>
                <a:lnTo>
                  <a:pt x="39845" y="74689"/>
                </a:lnTo>
                <a:lnTo>
                  <a:pt x="36054" y="74689"/>
                </a:lnTo>
                <a:lnTo>
                  <a:pt x="36054" y="70929"/>
                </a:lnTo>
                <a:close/>
                <a:moveTo>
                  <a:pt x="43821" y="70929"/>
                </a:moveTo>
                <a:lnTo>
                  <a:pt x="43821" y="74689"/>
                </a:lnTo>
                <a:lnTo>
                  <a:pt x="40029" y="74689"/>
                </a:lnTo>
                <a:lnTo>
                  <a:pt x="40029" y="70929"/>
                </a:lnTo>
                <a:close/>
                <a:moveTo>
                  <a:pt x="47796" y="70929"/>
                </a:moveTo>
                <a:lnTo>
                  <a:pt x="47796" y="74689"/>
                </a:lnTo>
                <a:lnTo>
                  <a:pt x="44005" y="74689"/>
                </a:lnTo>
                <a:lnTo>
                  <a:pt x="44005" y="70929"/>
                </a:lnTo>
                <a:close/>
                <a:moveTo>
                  <a:pt x="51771" y="70929"/>
                </a:moveTo>
                <a:lnTo>
                  <a:pt x="51771" y="74689"/>
                </a:lnTo>
                <a:lnTo>
                  <a:pt x="47980" y="74689"/>
                </a:lnTo>
                <a:lnTo>
                  <a:pt x="47980" y="70929"/>
                </a:lnTo>
                <a:close/>
                <a:moveTo>
                  <a:pt x="55746" y="70929"/>
                </a:moveTo>
                <a:lnTo>
                  <a:pt x="55746" y="74689"/>
                </a:lnTo>
                <a:lnTo>
                  <a:pt x="51955" y="74689"/>
                </a:lnTo>
                <a:lnTo>
                  <a:pt x="51955" y="70929"/>
                </a:lnTo>
                <a:close/>
                <a:moveTo>
                  <a:pt x="59721" y="70929"/>
                </a:moveTo>
                <a:lnTo>
                  <a:pt x="59721" y="74689"/>
                </a:lnTo>
                <a:lnTo>
                  <a:pt x="55931" y="74689"/>
                </a:lnTo>
                <a:lnTo>
                  <a:pt x="55931" y="70929"/>
                </a:lnTo>
                <a:close/>
                <a:moveTo>
                  <a:pt x="63696" y="70929"/>
                </a:moveTo>
                <a:lnTo>
                  <a:pt x="63696" y="74689"/>
                </a:lnTo>
                <a:lnTo>
                  <a:pt x="59906" y="74689"/>
                </a:lnTo>
                <a:lnTo>
                  <a:pt x="59906" y="70929"/>
                </a:lnTo>
                <a:close/>
                <a:moveTo>
                  <a:pt x="67672" y="70929"/>
                </a:moveTo>
                <a:lnTo>
                  <a:pt x="67672" y="74689"/>
                </a:lnTo>
                <a:lnTo>
                  <a:pt x="63881" y="74689"/>
                </a:lnTo>
                <a:lnTo>
                  <a:pt x="63881" y="70929"/>
                </a:lnTo>
                <a:close/>
                <a:moveTo>
                  <a:pt x="71648" y="70929"/>
                </a:moveTo>
                <a:lnTo>
                  <a:pt x="71648" y="74689"/>
                </a:lnTo>
                <a:lnTo>
                  <a:pt x="67857" y="74689"/>
                </a:lnTo>
                <a:lnTo>
                  <a:pt x="67857" y="70929"/>
                </a:lnTo>
                <a:close/>
                <a:moveTo>
                  <a:pt x="75623" y="70929"/>
                </a:moveTo>
                <a:lnTo>
                  <a:pt x="75623" y="74689"/>
                </a:lnTo>
                <a:lnTo>
                  <a:pt x="71832" y="74689"/>
                </a:lnTo>
                <a:lnTo>
                  <a:pt x="71832" y="70929"/>
                </a:lnTo>
                <a:close/>
                <a:moveTo>
                  <a:pt x="79598" y="70929"/>
                </a:moveTo>
                <a:lnTo>
                  <a:pt x="79598" y="74689"/>
                </a:lnTo>
                <a:lnTo>
                  <a:pt x="75807" y="74689"/>
                </a:lnTo>
                <a:lnTo>
                  <a:pt x="75807" y="70929"/>
                </a:lnTo>
                <a:close/>
                <a:moveTo>
                  <a:pt x="83573" y="70929"/>
                </a:moveTo>
                <a:lnTo>
                  <a:pt x="83573" y="74689"/>
                </a:lnTo>
                <a:lnTo>
                  <a:pt x="79782" y="74689"/>
                </a:lnTo>
                <a:lnTo>
                  <a:pt x="79782" y="70929"/>
                </a:lnTo>
                <a:close/>
                <a:moveTo>
                  <a:pt x="87549" y="70929"/>
                </a:moveTo>
                <a:lnTo>
                  <a:pt x="87549" y="74689"/>
                </a:lnTo>
                <a:lnTo>
                  <a:pt x="83757" y="74689"/>
                </a:lnTo>
                <a:lnTo>
                  <a:pt x="83757" y="70929"/>
                </a:lnTo>
                <a:close/>
                <a:moveTo>
                  <a:pt x="91524" y="70929"/>
                </a:moveTo>
                <a:lnTo>
                  <a:pt x="91524" y="74689"/>
                </a:lnTo>
                <a:lnTo>
                  <a:pt x="87733" y="74689"/>
                </a:lnTo>
                <a:lnTo>
                  <a:pt x="87733" y="70929"/>
                </a:lnTo>
                <a:close/>
                <a:moveTo>
                  <a:pt x="95499" y="70929"/>
                </a:moveTo>
                <a:lnTo>
                  <a:pt x="95499" y="74689"/>
                </a:lnTo>
                <a:lnTo>
                  <a:pt x="91708" y="74689"/>
                </a:lnTo>
                <a:lnTo>
                  <a:pt x="91708" y="70929"/>
                </a:lnTo>
                <a:close/>
                <a:moveTo>
                  <a:pt x="99474" y="70929"/>
                </a:moveTo>
                <a:lnTo>
                  <a:pt x="99474" y="74689"/>
                </a:lnTo>
                <a:lnTo>
                  <a:pt x="95684" y="74689"/>
                </a:lnTo>
                <a:lnTo>
                  <a:pt x="95684" y="70929"/>
                </a:lnTo>
                <a:close/>
                <a:moveTo>
                  <a:pt x="103449" y="70929"/>
                </a:moveTo>
                <a:lnTo>
                  <a:pt x="103449" y="74689"/>
                </a:lnTo>
                <a:lnTo>
                  <a:pt x="99659" y="74689"/>
                </a:lnTo>
                <a:lnTo>
                  <a:pt x="99659" y="70929"/>
                </a:lnTo>
                <a:close/>
                <a:moveTo>
                  <a:pt x="107424" y="70929"/>
                </a:moveTo>
                <a:lnTo>
                  <a:pt x="107424" y="74689"/>
                </a:lnTo>
                <a:lnTo>
                  <a:pt x="103634" y="74689"/>
                </a:lnTo>
                <a:lnTo>
                  <a:pt x="103634" y="70929"/>
                </a:lnTo>
                <a:close/>
                <a:moveTo>
                  <a:pt x="111400" y="70929"/>
                </a:moveTo>
                <a:lnTo>
                  <a:pt x="111400" y="74689"/>
                </a:lnTo>
                <a:lnTo>
                  <a:pt x="107609" y="74689"/>
                </a:lnTo>
                <a:lnTo>
                  <a:pt x="107609" y="70929"/>
                </a:lnTo>
                <a:close/>
                <a:moveTo>
                  <a:pt x="115376" y="70929"/>
                </a:moveTo>
                <a:lnTo>
                  <a:pt x="115376" y="74689"/>
                </a:lnTo>
                <a:lnTo>
                  <a:pt x="111585" y="74689"/>
                </a:lnTo>
                <a:lnTo>
                  <a:pt x="111585" y="70929"/>
                </a:lnTo>
                <a:close/>
                <a:moveTo>
                  <a:pt x="119351" y="70929"/>
                </a:moveTo>
                <a:lnTo>
                  <a:pt x="119351" y="74689"/>
                </a:lnTo>
                <a:lnTo>
                  <a:pt x="115560" y="74689"/>
                </a:lnTo>
                <a:lnTo>
                  <a:pt x="115560" y="70929"/>
                </a:lnTo>
                <a:close/>
                <a:moveTo>
                  <a:pt x="123326" y="70929"/>
                </a:moveTo>
                <a:lnTo>
                  <a:pt x="123326" y="74689"/>
                </a:lnTo>
                <a:lnTo>
                  <a:pt x="119535" y="74689"/>
                </a:lnTo>
                <a:lnTo>
                  <a:pt x="119535" y="70929"/>
                </a:lnTo>
                <a:close/>
                <a:moveTo>
                  <a:pt x="127301" y="70929"/>
                </a:moveTo>
                <a:lnTo>
                  <a:pt x="127301" y="74689"/>
                </a:lnTo>
                <a:lnTo>
                  <a:pt x="123510" y="74689"/>
                </a:lnTo>
                <a:lnTo>
                  <a:pt x="123510" y="70929"/>
                </a:lnTo>
                <a:close/>
                <a:moveTo>
                  <a:pt x="131277" y="70929"/>
                </a:moveTo>
                <a:lnTo>
                  <a:pt x="131277" y="74689"/>
                </a:lnTo>
                <a:lnTo>
                  <a:pt x="127485" y="74689"/>
                </a:lnTo>
                <a:lnTo>
                  <a:pt x="127485" y="70929"/>
                </a:lnTo>
                <a:close/>
                <a:moveTo>
                  <a:pt x="135252" y="70929"/>
                </a:moveTo>
                <a:lnTo>
                  <a:pt x="135252" y="74689"/>
                </a:lnTo>
                <a:lnTo>
                  <a:pt x="131461" y="74689"/>
                </a:lnTo>
                <a:lnTo>
                  <a:pt x="131461" y="70929"/>
                </a:lnTo>
                <a:close/>
                <a:moveTo>
                  <a:pt x="139227" y="70929"/>
                </a:moveTo>
                <a:lnTo>
                  <a:pt x="139227" y="74689"/>
                </a:lnTo>
                <a:lnTo>
                  <a:pt x="135436" y="74689"/>
                </a:lnTo>
                <a:lnTo>
                  <a:pt x="135436" y="70929"/>
                </a:lnTo>
                <a:close/>
                <a:moveTo>
                  <a:pt x="143202" y="70929"/>
                </a:moveTo>
                <a:lnTo>
                  <a:pt x="143202" y="74689"/>
                </a:lnTo>
                <a:lnTo>
                  <a:pt x="139411" y="74689"/>
                </a:lnTo>
                <a:lnTo>
                  <a:pt x="139411" y="70929"/>
                </a:lnTo>
                <a:close/>
                <a:moveTo>
                  <a:pt x="147177" y="70929"/>
                </a:moveTo>
                <a:lnTo>
                  <a:pt x="147177" y="74689"/>
                </a:lnTo>
                <a:lnTo>
                  <a:pt x="143387" y="74689"/>
                </a:lnTo>
                <a:lnTo>
                  <a:pt x="143387" y="70929"/>
                </a:lnTo>
                <a:close/>
                <a:moveTo>
                  <a:pt x="151224" y="70929"/>
                </a:moveTo>
                <a:lnTo>
                  <a:pt x="151224" y="74689"/>
                </a:lnTo>
                <a:lnTo>
                  <a:pt x="147362" y="74689"/>
                </a:lnTo>
                <a:lnTo>
                  <a:pt x="147362" y="70929"/>
                </a:lnTo>
                <a:close/>
                <a:moveTo>
                  <a:pt x="4068" y="74872"/>
                </a:moveTo>
                <a:lnTo>
                  <a:pt x="4068" y="78632"/>
                </a:lnTo>
                <a:lnTo>
                  <a:pt x="184" y="78632"/>
                </a:lnTo>
                <a:lnTo>
                  <a:pt x="184" y="74872"/>
                </a:lnTo>
                <a:close/>
                <a:moveTo>
                  <a:pt x="8043" y="74872"/>
                </a:moveTo>
                <a:lnTo>
                  <a:pt x="8043" y="78632"/>
                </a:lnTo>
                <a:lnTo>
                  <a:pt x="4252" y="78632"/>
                </a:lnTo>
                <a:lnTo>
                  <a:pt x="4252" y="74872"/>
                </a:lnTo>
                <a:close/>
                <a:moveTo>
                  <a:pt x="12018" y="74872"/>
                </a:moveTo>
                <a:lnTo>
                  <a:pt x="12018" y="78632"/>
                </a:lnTo>
                <a:lnTo>
                  <a:pt x="8227" y="78632"/>
                </a:lnTo>
                <a:lnTo>
                  <a:pt x="8227" y="74872"/>
                </a:lnTo>
                <a:close/>
                <a:moveTo>
                  <a:pt x="15993" y="74872"/>
                </a:moveTo>
                <a:lnTo>
                  <a:pt x="15993" y="78632"/>
                </a:lnTo>
                <a:lnTo>
                  <a:pt x="12202" y="78632"/>
                </a:lnTo>
                <a:lnTo>
                  <a:pt x="12202" y="74872"/>
                </a:lnTo>
                <a:close/>
                <a:moveTo>
                  <a:pt x="19968" y="74872"/>
                </a:moveTo>
                <a:lnTo>
                  <a:pt x="19968" y="78632"/>
                </a:lnTo>
                <a:lnTo>
                  <a:pt x="16177" y="78632"/>
                </a:lnTo>
                <a:lnTo>
                  <a:pt x="16177" y="74872"/>
                </a:lnTo>
                <a:close/>
                <a:moveTo>
                  <a:pt x="23944" y="74872"/>
                </a:moveTo>
                <a:lnTo>
                  <a:pt x="23944" y="78632"/>
                </a:lnTo>
                <a:lnTo>
                  <a:pt x="20153" y="78632"/>
                </a:lnTo>
                <a:lnTo>
                  <a:pt x="20153" y="74872"/>
                </a:lnTo>
                <a:close/>
                <a:moveTo>
                  <a:pt x="27919" y="74872"/>
                </a:moveTo>
                <a:lnTo>
                  <a:pt x="27919" y="78632"/>
                </a:lnTo>
                <a:lnTo>
                  <a:pt x="24129" y="78632"/>
                </a:lnTo>
                <a:lnTo>
                  <a:pt x="24129" y="74872"/>
                </a:lnTo>
                <a:close/>
                <a:moveTo>
                  <a:pt x="31895" y="74872"/>
                </a:moveTo>
                <a:lnTo>
                  <a:pt x="31895" y="78632"/>
                </a:lnTo>
                <a:lnTo>
                  <a:pt x="28104" y="78632"/>
                </a:lnTo>
                <a:lnTo>
                  <a:pt x="28104" y="74872"/>
                </a:lnTo>
                <a:close/>
                <a:moveTo>
                  <a:pt x="35870" y="74872"/>
                </a:moveTo>
                <a:lnTo>
                  <a:pt x="35870" y="78632"/>
                </a:lnTo>
                <a:lnTo>
                  <a:pt x="32079" y="78632"/>
                </a:lnTo>
                <a:lnTo>
                  <a:pt x="32079" y="74872"/>
                </a:lnTo>
                <a:close/>
                <a:moveTo>
                  <a:pt x="39845" y="74872"/>
                </a:moveTo>
                <a:lnTo>
                  <a:pt x="39845" y="78632"/>
                </a:lnTo>
                <a:lnTo>
                  <a:pt x="36054" y="78632"/>
                </a:lnTo>
                <a:lnTo>
                  <a:pt x="36054" y="74872"/>
                </a:lnTo>
                <a:close/>
                <a:moveTo>
                  <a:pt x="43821" y="74872"/>
                </a:moveTo>
                <a:lnTo>
                  <a:pt x="43821" y="78632"/>
                </a:lnTo>
                <a:lnTo>
                  <a:pt x="40029" y="78632"/>
                </a:lnTo>
                <a:lnTo>
                  <a:pt x="40029" y="74872"/>
                </a:lnTo>
                <a:close/>
                <a:moveTo>
                  <a:pt x="47796" y="74872"/>
                </a:moveTo>
                <a:lnTo>
                  <a:pt x="47796" y="78632"/>
                </a:lnTo>
                <a:lnTo>
                  <a:pt x="44005" y="78632"/>
                </a:lnTo>
                <a:lnTo>
                  <a:pt x="44005" y="74872"/>
                </a:lnTo>
                <a:close/>
                <a:moveTo>
                  <a:pt x="51771" y="74872"/>
                </a:moveTo>
                <a:lnTo>
                  <a:pt x="51771" y="78632"/>
                </a:lnTo>
                <a:lnTo>
                  <a:pt x="47980" y="78632"/>
                </a:lnTo>
                <a:lnTo>
                  <a:pt x="47980" y="74872"/>
                </a:lnTo>
                <a:close/>
                <a:moveTo>
                  <a:pt x="55746" y="74872"/>
                </a:moveTo>
                <a:lnTo>
                  <a:pt x="55746" y="78632"/>
                </a:lnTo>
                <a:lnTo>
                  <a:pt x="51955" y="78632"/>
                </a:lnTo>
                <a:lnTo>
                  <a:pt x="51955" y="74872"/>
                </a:lnTo>
                <a:close/>
                <a:moveTo>
                  <a:pt x="59721" y="74872"/>
                </a:moveTo>
                <a:lnTo>
                  <a:pt x="59721" y="78632"/>
                </a:lnTo>
                <a:lnTo>
                  <a:pt x="55931" y="78632"/>
                </a:lnTo>
                <a:lnTo>
                  <a:pt x="55931" y="74872"/>
                </a:lnTo>
                <a:close/>
                <a:moveTo>
                  <a:pt x="63696" y="74872"/>
                </a:moveTo>
                <a:lnTo>
                  <a:pt x="63696" y="78632"/>
                </a:lnTo>
                <a:lnTo>
                  <a:pt x="59906" y="78632"/>
                </a:lnTo>
                <a:lnTo>
                  <a:pt x="59906" y="74872"/>
                </a:lnTo>
                <a:close/>
                <a:moveTo>
                  <a:pt x="67672" y="74872"/>
                </a:moveTo>
                <a:lnTo>
                  <a:pt x="67672" y="78632"/>
                </a:lnTo>
                <a:lnTo>
                  <a:pt x="63881" y="78632"/>
                </a:lnTo>
                <a:lnTo>
                  <a:pt x="63881" y="74872"/>
                </a:lnTo>
                <a:close/>
                <a:moveTo>
                  <a:pt x="71648" y="74872"/>
                </a:moveTo>
                <a:lnTo>
                  <a:pt x="71648" y="78632"/>
                </a:lnTo>
                <a:lnTo>
                  <a:pt x="67857" y="78632"/>
                </a:lnTo>
                <a:lnTo>
                  <a:pt x="67857" y="74872"/>
                </a:lnTo>
                <a:close/>
                <a:moveTo>
                  <a:pt x="75623" y="74872"/>
                </a:moveTo>
                <a:lnTo>
                  <a:pt x="75623" y="78632"/>
                </a:lnTo>
                <a:lnTo>
                  <a:pt x="71832" y="78632"/>
                </a:lnTo>
                <a:lnTo>
                  <a:pt x="71832" y="74872"/>
                </a:lnTo>
                <a:close/>
                <a:moveTo>
                  <a:pt x="79598" y="74872"/>
                </a:moveTo>
                <a:lnTo>
                  <a:pt x="79598" y="78632"/>
                </a:lnTo>
                <a:lnTo>
                  <a:pt x="75807" y="78632"/>
                </a:lnTo>
                <a:lnTo>
                  <a:pt x="75807" y="74872"/>
                </a:lnTo>
                <a:close/>
                <a:moveTo>
                  <a:pt x="83573" y="74872"/>
                </a:moveTo>
                <a:lnTo>
                  <a:pt x="83573" y="78632"/>
                </a:lnTo>
                <a:lnTo>
                  <a:pt x="79782" y="78632"/>
                </a:lnTo>
                <a:lnTo>
                  <a:pt x="79782" y="74872"/>
                </a:lnTo>
                <a:close/>
                <a:moveTo>
                  <a:pt x="87549" y="74872"/>
                </a:moveTo>
                <a:lnTo>
                  <a:pt x="87549" y="78632"/>
                </a:lnTo>
                <a:lnTo>
                  <a:pt x="83757" y="78632"/>
                </a:lnTo>
                <a:lnTo>
                  <a:pt x="83757" y="74872"/>
                </a:lnTo>
                <a:close/>
                <a:moveTo>
                  <a:pt x="91524" y="74872"/>
                </a:moveTo>
                <a:lnTo>
                  <a:pt x="91524" y="78632"/>
                </a:lnTo>
                <a:lnTo>
                  <a:pt x="87733" y="78632"/>
                </a:lnTo>
                <a:lnTo>
                  <a:pt x="87733" y="74872"/>
                </a:lnTo>
                <a:close/>
                <a:moveTo>
                  <a:pt x="95499" y="74872"/>
                </a:moveTo>
                <a:lnTo>
                  <a:pt x="95499" y="78632"/>
                </a:lnTo>
                <a:lnTo>
                  <a:pt x="91708" y="78632"/>
                </a:lnTo>
                <a:lnTo>
                  <a:pt x="91708" y="74872"/>
                </a:lnTo>
                <a:close/>
                <a:moveTo>
                  <a:pt x="99474" y="74872"/>
                </a:moveTo>
                <a:lnTo>
                  <a:pt x="99474" y="78632"/>
                </a:lnTo>
                <a:lnTo>
                  <a:pt x="95684" y="78632"/>
                </a:lnTo>
                <a:lnTo>
                  <a:pt x="95684" y="74872"/>
                </a:lnTo>
                <a:close/>
                <a:moveTo>
                  <a:pt x="103449" y="74872"/>
                </a:moveTo>
                <a:lnTo>
                  <a:pt x="103449" y="78632"/>
                </a:lnTo>
                <a:lnTo>
                  <a:pt x="99659" y="78632"/>
                </a:lnTo>
                <a:lnTo>
                  <a:pt x="99659" y="74872"/>
                </a:lnTo>
                <a:close/>
                <a:moveTo>
                  <a:pt x="107424" y="74872"/>
                </a:moveTo>
                <a:lnTo>
                  <a:pt x="107424" y="78632"/>
                </a:lnTo>
                <a:lnTo>
                  <a:pt x="103634" y="78632"/>
                </a:lnTo>
                <a:lnTo>
                  <a:pt x="103634" y="74872"/>
                </a:lnTo>
                <a:close/>
                <a:moveTo>
                  <a:pt x="111400" y="74872"/>
                </a:moveTo>
                <a:lnTo>
                  <a:pt x="111400" y="78632"/>
                </a:lnTo>
                <a:lnTo>
                  <a:pt x="107609" y="78632"/>
                </a:lnTo>
                <a:lnTo>
                  <a:pt x="107609" y="74872"/>
                </a:lnTo>
                <a:close/>
                <a:moveTo>
                  <a:pt x="115376" y="74872"/>
                </a:moveTo>
                <a:lnTo>
                  <a:pt x="115376" y="78632"/>
                </a:lnTo>
                <a:lnTo>
                  <a:pt x="111585" y="78632"/>
                </a:lnTo>
                <a:lnTo>
                  <a:pt x="111585" y="74872"/>
                </a:lnTo>
                <a:close/>
                <a:moveTo>
                  <a:pt x="119351" y="74872"/>
                </a:moveTo>
                <a:lnTo>
                  <a:pt x="119351" y="78632"/>
                </a:lnTo>
                <a:lnTo>
                  <a:pt x="115560" y="78632"/>
                </a:lnTo>
                <a:lnTo>
                  <a:pt x="115560" y="74872"/>
                </a:lnTo>
                <a:close/>
                <a:moveTo>
                  <a:pt x="123326" y="74872"/>
                </a:moveTo>
                <a:lnTo>
                  <a:pt x="123326" y="78632"/>
                </a:lnTo>
                <a:lnTo>
                  <a:pt x="119535" y="78632"/>
                </a:lnTo>
                <a:lnTo>
                  <a:pt x="119535" y="74872"/>
                </a:lnTo>
                <a:close/>
                <a:moveTo>
                  <a:pt x="127301" y="74872"/>
                </a:moveTo>
                <a:lnTo>
                  <a:pt x="127301" y="78632"/>
                </a:lnTo>
                <a:lnTo>
                  <a:pt x="123510" y="78632"/>
                </a:lnTo>
                <a:lnTo>
                  <a:pt x="123510" y="74872"/>
                </a:lnTo>
                <a:close/>
                <a:moveTo>
                  <a:pt x="131277" y="74872"/>
                </a:moveTo>
                <a:lnTo>
                  <a:pt x="131277" y="78632"/>
                </a:lnTo>
                <a:lnTo>
                  <a:pt x="127485" y="78632"/>
                </a:lnTo>
                <a:lnTo>
                  <a:pt x="127485" y="74872"/>
                </a:lnTo>
                <a:close/>
                <a:moveTo>
                  <a:pt x="135252" y="74872"/>
                </a:moveTo>
                <a:lnTo>
                  <a:pt x="135252" y="78632"/>
                </a:lnTo>
                <a:lnTo>
                  <a:pt x="131461" y="78632"/>
                </a:lnTo>
                <a:lnTo>
                  <a:pt x="131461" y="74872"/>
                </a:lnTo>
                <a:close/>
                <a:moveTo>
                  <a:pt x="139227" y="74872"/>
                </a:moveTo>
                <a:lnTo>
                  <a:pt x="139227" y="78632"/>
                </a:lnTo>
                <a:lnTo>
                  <a:pt x="135436" y="78632"/>
                </a:lnTo>
                <a:lnTo>
                  <a:pt x="135436" y="74872"/>
                </a:lnTo>
                <a:close/>
                <a:moveTo>
                  <a:pt x="143202" y="74872"/>
                </a:moveTo>
                <a:lnTo>
                  <a:pt x="143202" y="78632"/>
                </a:lnTo>
                <a:lnTo>
                  <a:pt x="139411" y="78632"/>
                </a:lnTo>
                <a:lnTo>
                  <a:pt x="139411" y="74872"/>
                </a:lnTo>
                <a:close/>
                <a:moveTo>
                  <a:pt x="147177" y="74872"/>
                </a:moveTo>
                <a:lnTo>
                  <a:pt x="147177" y="78632"/>
                </a:lnTo>
                <a:lnTo>
                  <a:pt x="143387" y="78632"/>
                </a:lnTo>
                <a:lnTo>
                  <a:pt x="143387" y="74872"/>
                </a:lnTo>
                <a:close/>
                <a:moveTo>
                  <a:pt x="151224" y="74872"/>
                </a:moveTo>
                <a:lnTo>
                  <a:pt x="151224" y="78632"/>
                </a:lnTo>
                <a:lnTo>
                  <a:pt x="147362" y="78632"/>
                </a:lnTo>
                <a:lnTo>
                  <a:pt x="147362" y="74872"/>
                </a:lnTo>
                <a:close/>
                <a:moveTo>
                  <a:pt x="4068" y="78815"/>
                </a:moveTo>
                <a:lnTo>
                  <a:pt x="4068" y="82574"/>
                </a:lnTo>
                <a:lnTo>
                  <a:pt x="184" y="82574"/>
                </a:lnTo>
                <a:lnTo>
                  <a:pt x="184" y="78815"/>
                </a:lnTo>
                <a:close/>
                <a:moveTo>
                  <a:pt x="8043" y="78815"/>
                </a:moveTo>
                <a:lnTo>
                  <a:pt x="8043" y="82574"/>
                </a:lnTo>
                <a:lnTo>
                  <a:pt x="4252" y="82574"/>
                </a:lnTo>
                <a:lnTo>
                  <a:pt x="4252" y="78815"/>
                </a:lnTo>
                <a:close/>
                <a:moveTo>
                  <a:pt x="12018" y="78815"/>
                </a:moveTo>
                <a:lnTo>
                  <a:pt x="12018" y="82574"/>
                </a:lnTo>
                <a:lnTo>
                  <a:pt x="8227" y="82574"/>
                </a:lnTo>
                <a:lnTo>
                  <a:pt x="8227" y="78815"/>
                </a:lnTo>
                <a:close/>
                <a:moveTo>
                  <a:pt x="15993" y="78815"/>
                </a:moveTo>
                <a:lnTo>
                  <a:pt x="15993" y="82574"/>
                </a:lnTo>
                <a:lnTo>
                  <a:pt x="12202" y="82574"/>
                </a:lnTo>
                <a:lnTo>
                  <a:pt x="12202" y="78815"/>
                </a:lnTo>
                <a:close/>
                <a:moveTo>
                  <a:pt x="19968" y="78815"/>
                </a:moveTo>
                <a:lnTo>
                  <a:pt x="19968" y="82574"/>
                </a:lnTo>
                <a:lnTo>
                  <a:pt x="16177" y="82574"/>
                </a:lnTo>
                <a:lnTo>
                  <a:pt x="16177" y="78815"/>
                </a:lnTo>
                <a:close/>
                <a:moveTo>
                  <a:pt x="23944" y="78815"/>
                </a:moveTo>
                <a:lnTo>
                  <a:pt x="23944" y="82574"/>
                </a:lnTo>
                <a:lnTo>
                  <a:pt x="20152" y="82574"/>
                </a:lnTo>
                <a:lnTo>
                  <a:pt x="20152" y="78815"/>
                </a:lnTo>
                <a:close/>
                <a:moveTo>
                  <a:pt x="27919" y="78815"/>
                </a:moveTo>
                <a:lnTo>
                  <a:pt x="27919" y="82574"/>
                </a:lnTo>
                <a:lnTo>
                  <a:pt x="24129" y="82574"/>
                </a:lnTo>
                <a:lnTo>
                  <a:pt x="24129" y="78815"/>
                </a:lnTo>
                <a:close/>
                <a:moveTo>
                  <a:pt x="31895" y="78815"/>
                </a:moveTo>
                <a:lnTo>
                  <a:pt x="31895" y="82574"/>
                </a:lnTo>
                <a:lnTo>
                  <a:pt x="28104" y="82574"/>
                </a:lnTo>
                <a:lnTo>
                  <a:pt x="28104" y="78815"/>
                </a:lnTo>
                <a:close/>
                <a:moveTo>
                  <a:pt x="35870" y="78815"/>
                </a:moveTo>
                <a:lnTo>
                  <a:pt x="35870" y="82574"/>
                </a:lnTo>
                <a:lnTo>
                  <a:pt x="32079" y="82574"/>
                </a:lnTo>
                <a:lnTo>
                  <a:pt x="32079" y="78815"/>
                </a:lnTo>
                <a:close/>
                <a:moveTo>
                  <a:pt x="39845" y="78815"/>
                </a:moveTo>
                <a:lnTo>
                  <a:pt x="39845" y="82574"/>
                </a:lnTo>
                <a:lnTo>
                  <a:pt x="36054" y="82574"/>
                </a:lnTo>
                <a:lnTo>
                  <a:pt x="36054" y="78815"/>
                </a:lnTo>
                <a:close/>
                <a:moveTo>
                  <a:pt x="43821" y="78815"/>
                </a:moveTo>
                <a:lnTo>
                  <a:pt x="43821" y="82574"/>
                </a:lnTo>
                <a:lnTo>
                  <a:pt x="40029" y="82574"/>
                </a:lnTo>
                <a:lnTo>
                  <a:pt x="40029" y="78815"/>
                </a:lnTo>
                <a:close/>
                <a:moveTo>
                  <a:pt x="47796" y="78815"/>
                </a:moveTo>
                <a:lnTo>
                  <a:pt x="47796" y="82574"/>
                </a:lnTo>
                <a:lnTo>
                  <a:pt x="44005" y="82574"/>
                </a:lnTo>
                <a:lnTo>
                  <a:pt x="44005" y="78815"/>
                </a:lnTo>
                <a:close/>
                <a:moveTo>
                  <a:pt x="51771" y="78815"/>
                </a:moveTo>
                <a:lnTo>
                  <a:pt x="51771" y="82574"/>
                </a:lnTo>
                <a:lnTo>
                  <a:pt x="47980" y="82574"/>
                </a:lnTo>
                <a:lnTo>
                  <a:pt x="47980" y="78815"/>
                </a:lnTo>
                <a:close/>
                <a:moveTo>
                  <a:pt x="55746" y="78815"/>
                </a:moveTo>
                <a:lnTo>
                  <a:pt x="55746" y="82574"/>
                </a:lnTo>
                <a:lnTo>
                  <a:pt x="51955" y="82574"/>
                </a:lnTo>
                <a:lnTo>
                  <a:pt x="51955" y="78815"/>
                </a:lnTo>
                <a:close/>
                <a:moveTo>
                  <a:pt x="59721" y="78815"/>
                </a:moveTo>
                <a:lnTo>
                  <a:pt x="59721" y="82574"/>
                </a:lnTo>
                <a:lnTo>
                  <a:pt x="55931" y="82574"/>
                </a:lnTo>
                <a:lnTo>
                  <a:pt x="55931" y="78815"/>
                </a:lnTo>
                <a:close/>
                <a:moveTo>
                  <a:pt x="63696" y="78815"/>
                </a:moveTo>
                <a:lnTo>
                  <a:pt x="63696" y="82574"/>
                </a:lnTo>
                <a:lnTo>
                  <a:pt x="59906" y="82574"/>
                </a:lnTo>
                <a:lnTo>
                  <a:pt x="59906" y="78815"/>
                </a:lnTo>
                <a:close/>
                <a:moveTo>
                  <a:pt x="67672" y="78815"/>
                </a:moveTo>
                <a:lnTo>
                  <a:pt x="67672" y="82574"/>
                </a:lnTo>
                <a:lnTo>
                  <a:pt x="63881" y="82574"/>
                </a:lnTo>
                <a:lnTo>
                  <a:pt x="63881" y="78815"/>
                </a:lnTo>
                <a:close/>
                <a:moveTo>
                  <a:pt x="71648" y="78815"/>
                </a:moveTo>
                <a:lnTo>
                  <a:pt x="71648" y="82574"/>
                </a:lnTo>
                <a:lnTo>
                  <a:pt x="67857" y="82574"/>
                </a:lnTo>
                <a:lnTo>
                  <a:pt x="67857" y="78815"/>
                </a:lnTo>
                <a:close/>
                <a:moveTo>
                  <a:pt x="75623" y="78815"/>
                </a:moveTo>
                <a:lnTo>
                  <a:pt x="75623" y="82574"/>
                </a:lnTo>
                <a:lnTo>
                  <a:pt x="71832" y="82574"/>
                </a:lnTo>
                <a:lnTo>
                  <a:pt x="71832" y="78815"/>
                </a:lnTo>
                <a:close/>
                <a:moveTo>
                  <a:pt x="79598" y="78815"/>
                </a:moveTo>
                <a:lnTo>
                  <a:pt x="79598" y="82574"/>
                </a:lnTo>
                <a:lnTo>
                  <a:pt x="75807" y="82574"/>
                </a:lnTo>
                <a:lnTo>
                  <a:pt x="75807" y="78815"/>
                </a:lnTo>
                <a:close/>
                <a:moveTo>
                  <a:pt x="83573" y="78815"/>
                </a:moveTo>
                <a:lnTo>
                  <a:pt x="83573" y="82574"/>
                </a:lnTo>
                <a:lnTo>
                  <a:pt x="79782" y="82574"/>
                </a:lnTo>
                <a:lnTo>
                  <a:pt x="79782" y="78815"/>
                </a:lnTo>
                <a:close/>
                <a:moveTo>
                  <a:pt x="87549" y="78815"/>
                </a:moveTo>
                <a:lnTo>
                  <a:pt x="87549" y="82574"/>
                </a:lnTo>
                <a:lnTo>
                  <a:pt x="83757" y="82574"/>
                </a:lnTo>
                <a:lnTo>
                  <a:pt x="83757" y="78815"/>
                </a:lnTo>
                <a:close/>
                <a:moveTo>
                  <a:pt x="91524" y="78815"/>
                </a:moveTo>
                <a:lnTo>
                  <a:pt x="91524" y="82574"/>
                </a:lnTo>
                <a:lnTo>
                  <a:pt x="87733" y="82574"/>
                </a:lnTo>
                <a:lnTo>
                  <a:pt x="87733" y="78815"/>
                </a:lnTo>
                <a:close/>
                <a:moveTo>
                  <a:pt x="95499" y="78815"/>
                </a:moveTo>
                <a:lnTo>
                  <a:pt x="95499" y="82574"/>
                </a:lnTo>
                <a:lnTo>
                  <a:pt x="91708" y="82574"/>
                </a:lnTo>
                <a:lnTo>
                  <a:pt x="91708" y="78815"/>
                </a:lnTo>
                <a:close/>
                <a:moveTo>
                  <a:pt x="99474" y="78815"/>
                </a:moveTo>
                <a:lnTo>
                  <a:pt x="99474" y="82574"/>
                </a:lnTo>
                <a:lnTo>
                  <a:pt x="95684" y="82574"/>
                </a:lnTo>
                <a:lnTo>
                  <a:pt x="95684" y="78815"/>
                </a:lnTo>
                <a:close/>
                <a:moveTo>
                  <a:pt x="103449" y="78815"/>
                </a:moveTo>
                <a:lnTo>
                  <a:pt x="103449" y="82574"/>
                </a:lnTo>
                <a:lnTo>
                  <a:pt x="99659" y="82574"/>
                </a:lnTo>
                <a:lnTo>
                  <a:pt x="99659" y="78815"/>
                </a:lnTo>
                <a:close/>
                <a:moveTo>
                  <a:pt x="107424" y="78815"/>
                </a:moveTo>
                <a:lnTo>
                  <a:pt x="107424" y="82574"/>
                </a:lnTo>
                <a:lnTo>
                  <a:pt x="103634" y="82574"/>
                </a:lnTo>
                <a:lnTo>
                  <a:pt x="103634" y="78815"/>
                </a:lnTo>
                <a:close/>
                <a:moveTo>
                  <a:pt x="111400" y="78815"/>
                </a:moveTo>
                <a:lnTo>
                  <a:pt x="111400" y="82574"/>
                </a:lnTo>
                <a:lnTo>
                  <a:pt x="107609" y="82574"/>
                </a:lnTo>
                <a:lnTo>
                  <a:pt x="107609" y="78815"/>
                </a:lnTo>
                <a:close/>
                <a:moveTo>
                  <a:pt x="115376" y="78815"/>
                </a:moveTo>
                <a:lnTo>
                  <a:pt x="115376" y="82574"/>
                </a:lnTo>
                <a:lnTo>
                  <a:pt x="111585" y="82574"/>
                </a:lnTo>
                <a:lnTo>
                  <a:pt x="111585" y="78815"/>
                </a:lnTo>
                <a:close/>
                <a:moveTo>
                  <a:pt x="119351" y="78815"/>
                </a:moveTo>
                <a:lnTo>
                  <a:pt x="119351" y="82574"/>
                </a:lnTo>
                <a:lnTo>
                  <a:pt x="115560" y="82574"/>
                </a:lnTo>
                <a:lnTo>
                  <a:pt x="115560" y="78815"/>
                </a:lnTo>
                <a:close/>
                <a:moveTo>
                  <a:pt x="123326" y="78815"/>
                </a:moveTo>
                <a:lnTo>
                  <a:pt x="123326" y="82574"/>
                </a:lnTo>
                <a:lnTo>
                  <a:pt x="119535" y="82574"/>
                </a:lnTo>
                <a:lnTo>
                  <a:pt x="119535" y="78815"/>
                </a:lnTo>
                <a:close/>
                <a:moveTo>
                  <a:pt x="127301" y="78815"/>
                </a:moveTo>
                <a:lnTo>
                  <a:pt x="127301" y="82574"/>
                </a:lnTo>
                <a:lnTo>
                  <a:pt x="123510" y="82574"/>
                </a:lnTo>
                <a:lnTo>
                  <a:pt x="123510" y="78815"/>
                </a:lnTo>
                <a:close/>
                <a:moveTo>
                  <a:pt x="131277" y="78815"/>
                </a:moveTo>
                <a:lnTo>
                  <a:pt x="131277" y="82574"/>
                </a:lnTo>
                <a:lnTo>
                  <a:pt x="127485" y="82574"/>
                </a:lnTo>
                <a:lnTo>
                  <a:pt x="127485" y="78815"/>
                </a:lnTo>
                <a:close/>
                <a:moveTo>
                  <a:pt x="135252" y="78815"/>
                </a:moveTo>
                <a:lnTo>
                  <a:pt x="135252" y="82574"/>
                </a:lnTo>
                <a:lnTo>
                  <a:pt x="131461" y="82574"/>
                </a:lnTo>
                <a:lnTo>
                  <a:pt x="131461" y="78815"/>
                </a:lnTo>
                <a:close/>
                <a:moveTo>
                  <a:pt x="139227" y="78815"/>
                </a:moveTo>
                <a:lnTo>
                  <a:pt x="139227" y="82574"/>
                </a:lnTo>
                <a:lnTo>
                  <a:pt x="135436" y="82574"/>
                </a:lnTo>
                <a:lnTo>
                  <a:pt x="135436" y="78815"/>
                </a:lnTo>
                <a:close/>
                <a:moveTo>
                  <a:pt x="143202" y="78815"/>
                </a:moveTo>
                <a:lnTo>
                  <a:pt x="143202" y="82574"/>
                </a:lnTo>
                <a:lnTo>
                  <a:pt x="139411" y="82574"/>
                </a:lnTo>
                <a:lnTo>
                  <a:pt x="139411" y="78815"/>
                </a:lnTo>
                <a:close/>
                <a:moveTo>
                  <a:pt x="147177" y="78815"/>
                </a:moveTo>
                <a:lnTo>
                  <a:pt x="147177" y="82574"/>
                </a:lnTo>
                <a:lnTo>
                  <a:pt x="143387" y="82574"/>
                </a:lnTo>
                <a:lnTo>
                  <a:pt x="143387" y="78815"/>
                </a:lnTo>
                <a:close/>
                <a:moveTo>
                  <a:pt x="151224" y="78815"/>
                </a:moveTo>
                <a:lnTo>
                  <a:pt x="151224" y="82574"/>
                </a:lnTo>
                <a:lnTo>
                  <a:pt x="147362" y="82574"/>
                </a:lnTo>
                <a:lnTo>
                  <a:pt x="147362" y="78815"/>
                </a:lnTo>
                <a:close/>
                <a:moveTo>
                  <a:pt x="4068" y="82757"/>
                </a:moveTo>
                <a:lnTo>
                  <a:pt x="4068" y="86517"/>
                </a:lnTo>
                <a:lnTo>
                  <a:pt x="184" y="86517"/>
                </a:lnTo>
                <a:lnTo>
                  <a:pt x="184" y="82757"/>
                </a:lnTo>
                <a:close/>
                <a:moveTo>
                  <a:pt x="8043" y="82757"/>
                </a:moveTo>
                <a:lnTo>
                  <a:pt x="8043" y="86517"/>
                </a:lnTo>
                <a:lnTo>
                  <a:pt x="4252" y="86517"/>
                </a:lnTo>
                <a:lnTo>
                  <a:pt x="4252" y="82757"/>
                </a:lnTo>
                <a:close/>
                <a:moveTo>
                  <a:pt x="12018" y="82757"/>
                </a:moveTo>
                <a:lnTo>
                  <a:pt x="12018" y="86517"/>
                </a:lnTo>
                <a:lnTo>
                  <a:pt x="8227" y="86517"/>
                </a:lnTo>
                <a:lnTo>
                  <a:pt x="8227" y="82757"/>
                </a:lnTo>
                <a:close/>
                <a:moveTo>
                  <a:pt x="15993" y="82757"/>
                </a:moveTo>
                <a:lnTo>
                  <a:pt x="15993" y="86517"/>
                </a:lnTo>
                <a:lnTo>
                  <a:pt x="12202" y="86517"/>
                </a:lnTo>
                <a:lnTo>
                  <a:pt x="12202" y="82757"/>
                </a:lnTo>
                <a:close/>
                <a:moveTo>
                  <a:pt x="19968" y="82757"/>
                </a:moveTo>
                <a:lnTo>
                  <a:pt x="19968" y="86517"/>
                </a:lnTo>
                <a:lnTo>
                  <a:pt x="16177" y="86517"/>
                </a:lnTo>
                <a:lnTo>
                  <a:pt x="16177" y="82757"/>
                </a:lnTo>
                <a:close/>
                <a:moveTo>
                  <a:pt x="23944" y="82757"/>
                </a:moveTo>
                <a:lnTo>
                  <a:pt x="23944" y="86517"/>
                </a:lnTo>
                <a:lnTo>
                  <a:pt x="20152" y="86517"/>
                </a:lnTo>
                <a:lnTo>
                  <a:pt x="20152" y="82757"/>
                </a:lnTo>
                <a:close/>
                <a:moveTo>
                  <a:pt x="27919" y="82757"/>
                </a:moveTo>
                <a:lnTo>
                  <a:pt x="27919" y="86517"/>
                </a:lnTo>
                <a:lnTo>
                  <a:pt x="24129" y="86517"/>
                </a:lnTo>
                <a:lnTo>
                  <a:pt x="24129" y="82757"/>
                </a:lnTo>
                <a:close/>
                <a:moveTo>
                  <a:pt x="31895" y="82757"/>
                </a:moveTo>
                <a:lnTo>
                  <a:pt x="31895" y="86517"/>
                </a:lnTo>
                <a:lnTo>
                  <a:pt x="28104" y="86517"/>
                </a:lnTo>
                <a:lnTo>
                  <a:pt x="28104" y="82757"/>
                </a:lnTo>
                <a:close/>
                <a:moveTo>
                  <a:pt x="35870" y="82757"/>
                </a:moveTo>
                <a:lnTo>
                  <a:pt x="35870" y="86517"/>
                </a:lnTo>
                <a:lnTo>
                  <a:pt x="32079" y="86517"/>
                </a:lnTo>
                <a:lnTo>
                  <a:pt x="32079" y="82757"/>
                </a:lnTo>
                <a:close/>
                <a:moveTo>
                  <a:pt x="39845" y="82757"/>
                </a:moveTo>
                <a:lnTo>
                  <a:pt x="39845" y="86517"/>
                </a:lnTo>
                <a:lnTo>
                  <a:pt x="36054" y="86517"/>
                </a:lnTo>
                <a:lnTo>
                  <a:pt x="36054" y="82757"/>
                </a:lnTo>
                <a:close/>
                <a:moveTo>
                  <a:pt x="43821" y="82757"/>
                </a:moveTo>
                <a:lnTo>
                  <a:pt x="43821" y="86517"/>
                </a:lnTo>
                <a:lnTo>
                  <a:pt x="40029" y="86517"/>
                </a:lnTo>
                <a:lnTo>
                  <a:pt x="40029" y="82757"/>
                </a:lnTo>
                <a:close/>
                <a:moveTo>
                  <a:pt x="47796" y="82757"/>
                </a:moveTo>
                <a:lnTo>
                  <a:pt x="47796" y="86517"/>
                </a:lnTo>
                <a:lnTo>
                  <a:pt x="44005" y="86517"/>
                </a:lnTo>
                <a:lnTo>
                  <a:pt x="44005" y="82757"/>
                </a:lnTo>
                <a:close/>
                <a:moveTo>
                  <a:pt x="51771" y="82757"/>
                </a:moveTo>
                <a:lnTo>
                  <a:pt x="51771" y="86517"/>
                </a:lnTo>
                <a:lnTo>
                  <a:pt x="47980" y="86517"/>
                </a:lnTo>
                <a:lnTo>
                  <a:pt x="47980" y="82757"/>
                </a:lnTo>
                <a:close/>
                <a:moveTo>
                  <a:pt x="55746" y="82757"/>
                </a:moveTo>
                <a:lnTo>
                  <a:pt x="55746" y="86517"/>
                </a:lnTo>
                <a:lnTo>
                  <a:pt x="51955" y="86517"/>
                </a:lnTo>
                <a:lnTo>
                  <a:pt x="51955" y="82757"/>
                </a:lnTo>
                <a:close/>
                <a:moveTo>
                  <a:pt x="59721" y="82757"/>
                </a:moveTo>
                <a:lnTo>
                  <a:pt x="59721" y="86517"/>
                </a:lnTo>
                <a:lnTo>
                  <a:pt x="55931" y="86517"/>
                </a:lnTo>
                <a:lnTo>
                  <a:pt x="55931" y="82757"/>
                </a:lnTo>
                <a:close/>
                <a:moveTo>
                  <a:pt x="63696" y="82757"/>
                </a:moveTo>
                <a:lnTo>
                  <a:pt x="63696" y="86517"/>
                </a:lnTo>
                <a:lnTo>
                  <a:pt x="59906" y="86517"/>
                </a:lnTo>
                <a:lnTo>
                  <a:pt x="59906" y="82757"/>
                </a:lnTo>
                <a:close/>
                <a:moveTo>
                  <a:pt x="67672" y="82757"/>
                </a:moveTo>
                <a:lnTo>
                  <a:pt x="67672" y="86517"/>
                </a:lnTo>
                <a:lnTo>
                  <a:pt x="63881" y="86517"/>
                </a:lnTo>
                <a:lnTo>
                  <a:pt x="63881" y="82757"/>
                </a:lnTo>
                <a:close/>
                <a:moveTo>
                  <a:pt x="71648" y="82757"/>
                </a:moveTo>
                <a:lnTo>
                  <a:pt x="71648" y="86517"/>
                </a:lnTo>
                <a:lnTo>
                  <a:pt x="67857" y="86517"/>
                </a:lnTo>
                <a:lnTo>
                  <a:pt x="67857" y="82757"/>
                </a:lnTo>
                <a:close/>
                <a:moveTo>
                  <a:pt x="75623" y="82757"/>
                </a:moveTo>
                <a:lnTo>
                  <a:pt x="75623" y="86517"/>
                </a:lnTo>
                <a:lnTo>
                  <a:pt x="71832" y="86517"/>
                </a:lnTo>
                <a:lnTo>
                  <a:pt x="71832" y="82757"/>
                </a:lnTo>
                <a:close/>
                <a:moveTo>
                  <a:pt x="79598" y="82757"/>
                </a:moveTo>
                <a:lnTo>
                  <a:pt x="79598" y="86517"/>
                </a:lnTo>
                <a:lnTo>
                  <a:pt x="75807" y="86517"/>
                </a:lnTo>
                <a:lnTo>
                  <a:pt x="75807" y="82757"/>
                </a:lnTo>
                <a:close/>
                <a:moveTo>
                  <a:pt x="83573" y="82757"/>
                </a:moveTo>
                <a:lnTo>
                  <a:pt x="83573" y="86517"/>
                </a:lnTo>
                <a:lnTo>
                  <a:pt x="79782" y="86517"/>
                </a:lnTo>
                <a:lnTo>
                  <a:pt x="79782" y="82757"/>
                </a:lnTo>
                <a:close/>
                <a:moveTo>
                  <a:pt x="87549" y="82757"/>
                </a:moveTo>
                <a:lnTo>
                  <a:pt x="87549" y="86517"/>
                </a:lnTo>
                <a:lnTo>
                  <a:pt x="83757" y="86517"/>
                </a:lnTo>
                <a:lnTo>
                  <a:pt x="83757" y="82757"/>
                </a:lnTo>
                <a:close/>
                <a:moveTo>
                  <a:pt x="91524" y="82757"/>
                </a:moveTo>
                <a:lnTo>
                  <a:pt x="91524" y="86517"/>
                </a:lnTo>
                <a:lnTo>
                  <a:pt x="87733" y="86517"/>
                </a:lnTo>
                <a:lnTo>
                  <a:pt x="87733" y="82757"/>
                </a:lnTo>
                <a:close/>
                <a:moveTo>
                  <a:pt x="95499" y="82757"/>
                </a:moveTo>
                <a:lnTo>
                  <a:pt x="95499" y="86517"/>
                </a:lnTo>
                <a:lnTo>
                  <a:pt x="91708" y="86517"/>
                </a:lnTo>
                <a:lnTo>
                  <a:pt x="91708" y="82757"/>
                </a:lnTo>
                <a:close/>
                <a:moveTo>
                  <a:pt x="99474" y="82757"/>
                </a:moveTo>
                <a:lnTo>
                  <a:pt x="99474" y="86517"/>
                </a:lnTo>
                <a:lnTo>
                  <a:pt x="95684" y="86517"/>
                </a:lnTo>
                <a:lnTo>
                  <a:pt x="95684" y="82757"/>
                </a:lnTo>
                <a:close/>
                <a:moveTo>
                  <a:pt x="103449" y="82757"/>
                </a:moveTo>
                <a:lnTo>
                  <a:pt x="103449" y="86517"/>
                </a:lnTo>
                <a:lnTo>
                  <a:pt x="99659" y="86517"/>
                </a:lnTo>
                <a:lnTo>
                  <a:pt x="99659" y="82757"/>
                </a:lnTo>
                <a:close/>
                <a:moveTo>
                  <a:pt x="107424" y="82757"/>
                </a:moveTo>
                <a:lnTo>
                  <a:pt x="107424" y="86517"/>
                </a:lnTo>
                <a:lnTo>
                  <a:pt x="103634" y="86517"/>
                </a:lnTo>
                <a:lnTo>
                  <a:pt x="103634" y="82757"/>
                </a:lnTo>
                <a:close/>
                <a:moveTo>
                  <a:pt x="111400" y="82757"/>
                </a:moveTo>
                <a:lnTo>
                  <a:pt x="111400" y="86517"/>
                </a:lnTo>
                <a:lnTo>
                  <a:pt x="107609" y="86517"/>
                </a:lnTo>
                <a:lnTo>
                  <a:pt x="107609" y="82757"/>
                </a:lnTo>
                <a:close/>
                <a:moveTo>
                  <a:pt x="115376" y="82757"/>
                </a:moveTo>
                <a:lnTo>
                  <a:pt x="115376" y="86517"/>
                </a:lnTo>
                <a:lnTo>
                  <a:pt x="111585" y="86517"/>
                </a:lnTo>
                <a:lnTo>
                  <a:pt x="111585" y="82757"/>
                </a:lnTo>
                <a:close/>
                <a:moveTo>
                  <a:pt x="119351" y="82757"/>
                </a:moveTo>
                <a:lnTo>
                  <a:pt x="119351" y="86517"/>
                </a:lnTo>
                <a:lnTo>
                  <a:pt x="115560" y="86517"/>
                </a:lnTo>
                <a:lnTo>
                  <a:pt x="115560" y="82757"/>
                </a:lnTo>
                <a:close/>
                <a:moveTo>
                  <a:pt x="123326" y="82757"/>
                </a:moveTo>
                <a:lnTo>
                  <a:pt x="123326" y="86517"/>
                </a:lnTo>
                <a:lnTo>
                  <a:pt x="119535" y="86517"/>
                </a:lnTo>
                <a:lnTo>
                  <a:pt x="119535" y="82757"/>
                </a:lnTo>
                <a:close/>
                <a:moveTo>
                  <a:pt x="127301" y="82757"/>
                </a:moveTo>
                <a:lnTo>
                  <a:pt x="127301" y="86517"/>
                </a:lnTo>
                <a:lnTo>
                  <a:pt x="123510" y="86517"/>
                </a:lnTo>
                <a:lnTo>
                  <a:pt x="123510" y="82757"/>
                </a:lnTo>
                <a:close/>
                <a:moveTo>
                  <a:pt x="131277" y="82757"/>
                </a:moveTo>
                <a:lnTo>
                  <a:pt x="131277" y="86517"/>
                </a:lnTo>
                <a:lnTo>
                  <a:pt x="127485" y="86517"/>
                </a:lnTo>
                <a:lnTo>
                  <a:pt x="127485" y="82757"/>
                </a:lnTo>
                <a:close/>
                <a:moveTo>
                  <a:pt x="135252" y="82757"/>
                </a:moveTo>
                <a:lnTo>
                  <a:pt x="135252" y="86517"/>
                </a:lnTo>
                <a:lnTo>
                  <a:pt x="131461" y="86517"/>
                </a:lnTo>
                <a:lnTo>
                  <a:pt x="131461" y="82757"/>
                </a:lnTo>
                <a:close/>
                <a:moveTo>
                  <a:pt x="139227" y="82757"/>
                </a:moveTo>
                <a:lnTo>
                  <a:pt x="139227" y="86517"/>
                </a:lnTo>
                <a:lnTo>
                  <a:pt x="135436" y="86517"/>
                </a:lnTo>
                <a:lnTo>
                  <a:pt x="135436" y="82757"/>
                </a:lnTo>
                <a:close/>
                <a:moveTo>
                  <a:pt x="143202" y="82757"/>
                </a:moveTo>
                <a:lnTo>
                  <a:pt x="143202" y="86517"/>
                </a:lnTo>
                <a:lnTo>
                  <a:pt x="139411" y="86517"/>
                </a:lnTo>
                <a:lnTo>
                  <a:pt x="139411" y="82757"/>
                </a:lnTo>
                <a:close/>
                <a:moveTo>
                  <a:pt x="147177" y="82757"/>
                </a:moveTo>
                <a:lnTo>
                  <a:pt x="147177" y="86517"/>
                </a:lnTo>
                <a:lnTo>
                  <a:pt x="143387" y="86517"/>
                </a:lnTo>
                <a:lnTo>
                  <a:pt x="143387" y="82757"/>
                </a:lnTo>
                <a:close/>
                <a:moveTo>
                  <a:pt x="151224" y="82757"/>
                </a:moveTo>
                <a:lnTo>
                  <a:pt x="151224" y="86517"/>
                </a:lnTo>
                <a:lnTo>
                  <a:pt x="147362" y="86517"/>
                </a:lnTo>
                <a:lnTo>
                  <a:pt x="147362" y="82757"/>
                </a:lnTo>
                <a:close/>
                <a:moveTo>
                  <a:pt x="4068" y="86700"/>
                </a:moveTo>
                <a:lnTo>
                  <a:pt x="4068" y="90460"/>
                </a:lnTo>
                <a:lnTo>
                  <a:pt x="184" y="90460"/>
                </a:lnTo>
                <a:lnTo>
                  <a:pt x="184" y="86700"/>
                </a:lnTo>
                <a:close/>
                <a:moveTo>
                  <a:pt x="8043" y="86700"/>
                </a:moveTo>
                <a:lnTo>
                  <a:pt x="8043" y="90460"/>
                </a:lnTo>
                <a:lnTo>
                  <a:pt x="4252" y="90460"/>
                </a:lnTo>
                <a:lnTo>
                  <a:pt x="4252" y="86700"/>
                </a:lnTo>
                <a:close/>
                <a:moveTo>
                  <a:pt x="12018" y="86700"/>
                </a:moveTo>
                <a:lnTo>
                  <a:pt x="12018" y="90460"/>
                </a:lnTo>
                <a:lnTo>
                  <a:pt x="8227" y="90460"/>
                </a:lnTo>
                <a:lnTo>
                  <a:pt x="8227" y="86700"/>
                </a:lnTo>
                <a:close/>
                <a:moveTo>
                  <a:pt x="15993" y="86700"/>
                </a:moveTo>
                <a:lnTo>
                  <a:pt x="15993" y="90460"/>
                </a:lnTo>
                <a:lnTo>
                  <a:pt x="12202" y="90460"/>
                </a:lnTo>
                <a:lnTo>
                  <a:pt x="12202" y="86700"/>
                </a:lnTo>
                <a:close/>
                <a:moveTo>
                  <a:pt x="19968" y="86700"/>
                </a:moveTo>
                <a:lnTo>
                  <a:pt x="19968" y="90460"/>
                </a:lnTo>
                <a:lnTo>
                  <a:pt x="16177" y="90460"/>
                </a:lnTo>
                <a:lnTo>
                  <a:pt x="16177" y="86700"/>
                </a:lnTo>
                <a:close/>
                <a:moveTo>
                  <a:pt x="23944" y="86700"/>
                </a:moveTo>
                <a:lnTo>
                  <a:pt x="23944" y="90460"/>
                </a:lnTo>
                <a:lnTo>
                  <a:pt x="20152" y="90460"/>
                </a:lnTo>
                <a:lnTo>
                  <a:pt x="20152" y="86700"/>
                </a:lnTo>
                <a:close/>
                <a:moveTo>
                  <a:pt x="27919" y="86700"/>
                </a:moveTo>
                <a:lnTo>
                  <a:pt x="27919" y="90460"/>
                </a:lnTo>
                <a:lnTo>
                  <a:pt x="24129" y="90460"/>
                </a:lnTo>
                <a:lnTo>
                  <a:pt x="24129" y="86700"/>
                </a:lnTo>
                <a:close/>
                <a:moveTo>
                  <a:pt x="31895" y="86700"/>
                </a:moveTo>
                <a:lnTo>
                  <a:pt x="31895" y="90460"/>
                </a:lnTo>
                <a:lnTo>
                  <a:pt x="28104" y="90460"/>
                </a:lnTo>
                <a:lnTo>
                  <a:pt x="28104" y="86700"/>
                </a:lnTo>
                <a:close/>
                <a:moveTo>
                  <a:pt x="35870" y="86700"/>
                </a:moveTo>
                <a:lnTo>
                  <a:pt x="35870" y="90460"/>
                </a:lnTo>
                <a:lnTo>
                  <a:pt x="32079" y="90460"/>
                </a:lnTo>
                <a:lnTo>
                  <a:pt x="32079" y="86700"/>
                </a:lnTo>
                <a:close/>
                <a:moveTo>
                  <a:pt x="39845" y="86700"/>
                </a:moveTo>
                <a:lnTo>
                  <a:pt x="39845" y="90460"/>
                </a:lnTo>
                <a:lnTo>
                  <a:pt x="36054" y="90460"/>
                </a:lnTo>
                <a:lnTo>
                  <a:pt x="36054" y="86700"/>
                </a:lnTo>
                <a:close/>
                <a:moveTo>
                  <a:pt x="43821" y="86700"/>
                </a:moveTo>
                <a:lnTo>
                  <a:pt x="43821" y="90460"/>
                </a:lnTo>
                <a:lnTo>
                  <a:pt x="40029" y="90460"/>
                </a:lnTo>
                <a:lnTo>
                  <a:pt x="40029" y="86700"/>
                </a:lnTo>
                <a:close/>
                <a:moveTo>
                  <a:pt x="47796" y="86700"/>
                </a:moveTo>
                <a:lnTo>
                  <a:pt x="47796" y="90460"/>
                </a:lnTo>
                <a:lnTo>
                  <a:pt x="44005" y="90460"/>
                </a:lnTo>
                <a:lnTo>
                  <a:pt x="44005" y="86700"/>
                </a:lnTo>
                <a:close/>
                <a:moveTo>
                  <a:pt x="51771" y="86700"/>
                </a:moveTo>
                <a:lnTo>
                  <a:pt x="51771" y="90460"/>
                </a:lnTo>
                <a:lnTo>
                  <a:pt x="47980" y="90460"/>
                </a:lnTo>
                <a:lnTo>
                  <a:pt x="47980" y="86700"/>
                </a:lnTo>
                <a:close/>
                <a:moveTo>
                  <a:pt x="55746" y="86700"/>
                </a:moveTo>
                <a:lnTo>
                  <a:pt x="55746" y="90460"/>
                </a:lnTo>
                <a:lnTo>
                  <a:pt x="51955" y="90460"/>
                </a:lnTo>
                <a:lnTo>
                  <a:pt x="51955" y="86700"/>
                </a:lnTo>
                <a:close/>
                <a:moveTo>
                  <a:pt x="59721" y="86700"/>
                </a:moveTo>
                <a:lnTo>
                  <a:pt x="59721" y="90460"/>
                </a:lnTo>
                <a:lnTo>
                  <a:pt x="55931" y="90460"/>
                </a:lnTo>
                <a:lnTo>
                  <a:pt x="55931" y="86700"/>
                </a:lnTo>
                <a:close/>
                <a:moveTo>
                  <a:pt x="63696" y="86700"/>
                </a:moveTo>
                <a:lnTo>
                  <a:pt x="63696" y="90460"/>
                </a:lnTo>
                <a:lnTo>
                  <a:pt x="59906" y="90460"/>
                </a:lnTo>
                <a:lnTo>
                  <a:pt x="59906" y="86700"/>
                </a:lnTo>
                <a:close/>
                <a:moveTo>
                  <a:pt x="67672" y="86700"/>
                </a:moveTo>
                <a:lnTo>
                  <a:pt x="67672" y="90460"/>
                </a:lnTo>
                <a:lnTo>
                  <a:pt x="63881" y="90460"/>
                </a:lnTo>
                <a:lnTo>
                  <a:pt x="63881" y="86700"/>
                </a:lnTo>
                <a:close/>
                <a:moveTo>
                  <a:pt x="71648" y="86700"/>
                </a:moveTo>
                <a:lnTo>
                  <a:pt x="71648" y="90460"/>
                </a:lnTo>
                <a:lnTo>
                  <a:pt x="67857" y="90460"/>
                </a:lnTo>
                <a:lnTo>
                  <a:pt x="67857" y="86700"/>
                </a:lnTo>
                <a:close/>
                <a:moveTo>
                  <a:pt x="75623" y="86700"/>
                </a:moveTo>
                <a:lnTo>
                  <a:pt x="75623" y="90460"/>
                </a:lnTo>
                <a:lnTo>
                  <a:pt x="71832" y="90460"/>
                </a:lnTo>
                <a:lnTo>
                  <a:pt x="71832" y="86700"/>
                </a:lnTo>
                <a:close/>
                <a:moveTo>
                  <a:pt x="79598" y="86700"/>
                </a:moveTo>
                <a:lnTo>
                  <a:pt x="79598" y="90460"/>
                </a:lnTo>
                <a:lnTo>
                  <a:pt x="75807" y="90460"/>
                </a:lnTo>
                <a:lnTo>
                  <a:pt x="75807" y="86700"/>
                </a:lnTo>
                <a:close/>
                <a:moveTo>
                  <a:pt x="83573" y="86700"/>
                </a:moveTo>
                <a:lnTo>
                  <a:pt x="83573" y="90460"/>
                </a:lnTo>
                <a:lnTo>
                  <a:pt x="79782" y="90460"/>
                </a:lnTo>
                <a:lnTo>
                  <a:pt x="79782" y="86700"/>
                </a:lnTo>
                <a:close/>
                <a:moveTo>
                  <a:pt x="87549" y="86700"/>
                </a:moveTo>
                <a:lnTo>
                  <a:pt x="87549" y="90460"/>
                </a:lnTo>
                <a:lnTo>
                  <a:pt x="83757" y="90460"/>
                </a:lnTo>
                <a:lnTo>
                  <a:pt x="83757" y="86700"/>
                </a:lnTo>
                <a:close/>
                <a:moveTo>
                  <a:pt x="91524" y="86700"/>
                </a:moveTo>
                <a:lnTo>
                  <a:pt x="91524" y="90460"/>
                </a:lnTo>
                <a:lnTo>
                  <a:pt x="87733" y="90460"/>
                </a:lnTo>
                <a:lnTo>
                  <a:pt x="87733" y="86700"/>
                </a:lnTo>
                <a:close/>
                <a:moveTo>
                  <a:pt x="95499" y="86700"/>
                </a:moveTo>
                <a:lnTo>
                  <a:pt x="95499" y="90460"/>
                </a:lnTo>
                <a:lnTo>
                  <a:pt x="91708" y="90460"/>
                </a:lnTo>
                <a:lnTo>
                  <a:pt x="91708" y="86700"/>
                </a:lnTo>
                <a:close/>
                <a:moveTo>
                  <a:pt x="99474" y="86700"/>
                </a:moveTo>
                <a:lnTo>
                  <a:pt x="99474" y="90460"/>
                </a:lnTo>
                <a:lnTo>
                  <a:pt x="95684" y="90460"/>
                </a:lnTo>
                <a:lnTo>
                  <a:pt x="95684" y="86700"/>
                </a:lnTo>
                <a:close/>
                <a:moveTo>
                  <a:pt x="103449" y="86700"/>
                </a:moveTo>
                <a:lnTo>
                  <a:pt x="103449" y="90460"/>
                </a:lnTo>
                <a:lnTo>
                  <a:pt x="99659" y="90460"/>
                </a:lnTo>
                <a:lnTo>
                  <a:pt x="99659" y="86700"/>
                </a:lnTo>
                <a:close/>
                <a:moveTo>
                  <a:pt x="107424" y="86700"/>
                </a:moveTo>
                <a:lnTo>
                  <a:pt x="107424" y="90460"/>
                </a:lnTo>
                <a:lnTo>
                  <a:pt x="103634" y="90460"/>
                </a:lnTo>
                <a:lnTo>
                  <a:pt x="103634" y="86700"/>
                </a:lnTo>
                <a:close/>
                <a:moveTo>
                  <a:pt x="111400" y="86700"/>
                </a:moveTo>
                <a:lnTo>
                  <a:pt x="111400" y="90460"/>
                </a:lnTo>
                <a:lnTo>
                  <a:pt x="107609" y="90460"/>
                </a:lnTo>
                <a:lnTo>
                  <a:pt x="107609" y="86700"/>
                </a:lnTo>
                <a:close/>
                <a:moveTo>
                  <a:pt x="115376" y="86700"/>
                </a:moveTo>
                <a:lnTo>
                  <a:pt x="115376" y="90460"/>
                </a:lnTo>
                <a:lnTo>
                  <a:pt x="111585" y="90460"/>
                </a:lnTo>
                <a:lnTo>
                  <a:pt x="111585" y="86700"/>
                </a:lnTo>
                <a:close/>
                <a:moveTo>
                  <a:pt x="119351" y="86700"/>
                </a:moveTo>
                <a:lnTo>
                  <a:pt x="119351" y="90460"/>
                </a:lnTo>
                <a:lnTo>
                  <a:pt x="115560" y="90460"/>
                </a:lnTo>
                <a:lnTo>
                  <a:pt x="115560" y="86700"/>
                </a:lnTo>
                <a:close/>
                <a:moveTo>
                  <a:pt x="123326" y="86700"/>
                </a:moveTo>
                <a:lnTo>
                  <a:pt x="123326" y="90460"/>
                </a:lnTo>
                <a:lnTo>
                  <a:pt x="119535" y="90460"/>
                </a:lnTo>
                <a:lnTo>
                  <a:pt x="119535" y="86700"/>
                </a:lnTo>
                <a:close/>
                <a:moveTo>
                  <a:pt x="127301" y="86700"/>
                </a:moveTo>
                <a:lnTo>
                  <a:pt x="127301" y="90460"/>
                </a:lnTo>
                <a:lnTo>
                  <a:pt x="123510" y="90460"/>
                </a:lnTo>
                <a:lnTo>
                  <a:pt x="123510" y="86700"/>
                </a:lnTo>
                <a:close/>
                <a:moveTo>
                  <a:pt x="131277" y="86700"/>
                </a:moveTo>
                <a:lnTo>
                  <a:pt x="131277" y="90460"/>
                </a:lnTo>
                <a:lnTo>
                  <a:pt x="127485" y="90460"/>
                </a:lnTo>
                <a:lnTo>
                  <a:pt x="127485" y="86700"/>
                </a:lnTo>
                <a:close/>
                <a:moveTo>
                  <a:pt x="135252" y="86700"/>
                </a:moveTo>
                <a:lnTo>
                  <a:pt x="135252" y="90460"/>
                </a:lnTo>
                <a:lnTo>
                  <a:pt x="131461" y="90460"/>
                </a:lnTo>
                <a:lnTo>
                  <a:pt x="131461" y="86700"/>
                </a:lnTo>
                <a:close/>
                <a:moveTo>
                  <a:pt x="139227" y="86700"/>
                </a:moveTo>
                <a:lnTo>
                  <a:pt x="139227" y="90460"/>
                </a:lnTo>
                <a:lnTo>
                  <a:pt x="135436" y="90460"/>
                </a:lnTo>
                <a:lnTo>
                  <a:pt x="135436" y="86700"/>
                </a:lnTo>
                <a:close/>
                <a:moveTo>
                  <a:pt x="143202" y="86700"/>
                </a:moveTo>
                <a:lnTo>
                  <a:pt x="143202" y="90460"/>
                </a:lnTo>
                <a:lnTo>
                  <a:pt x="139411" y="90460"/>
                </a:lnTo>
                <a:lnTo>
                  <a:pt x="139411" y="86700"/>
                </a:lnTo>
                <a:close/>
                <a:moveTo>
                  <a:pt x="147177" y="86700"/>
                </a:moveTo>
                <a:lnTo>
                  <a:pt x="147177" y="90460"/>
                </a:lnTo>
                <a:lnTo>
                  <a:pt x="143387" y="90460"/>
                </a:lnTo>
                <a:lnTo>
                  <a:pt x="143387" y="86700"/>
                </a:lnTo>
                <a:close/>
                <a:moveTo>
                  <a:pt x="151224" y="86700"/>
                </a:moveTo>
                <a:lnTo>
                  <a:pt x="151224" y="90460"/>
                </a:lnTo>
                <a:lnTo>
                  <a:pt x="147362" y="90460"/>
                </a:lnTo>
                <a:lnTo>
                  <a:pt x="147362" y="86700"/>
                </a:lnTo>
                <a:close/>
                <a:moveTo>
                  <a:pt x="4068" y="90643"/>
                </a:moveTo>
                <a:lnTo>
                  <a:pt x="4068" y="94403"/>
                </a:lnTo>
                <a:lnTo>
                  <a:pt x="184" y="94403"/>
                </a:lnTo>
                <a:lnTo>
                  <a:pt x="184" y="90643"/>
                </a:lnTo>
                <a:close/>
                <a:moveTo>
                  <a:pt x="8043" y="90643"/>
                </a:moveTo>
                <a:lnTo>
                  <a:pt x="8043" y="94403"/>
                </a:lnTo>
                <a:lnTo>
                  <a:pt x="4252" y="94403"/>
                </a:lnTo>
                <a:lnTo>
                  <a:pt x="4252" y="90643"/>
                </a:lnTo>
                <a:close/>
                <a:moveTo>
                  <a:pt x="12018" y="90643"/>
                </a:moveTo>
                <a:lnTo>
                  <a:pt x="12018" y="94403"/>
                </a:lnTo>
                <a:lnTo>
                  <a:pt x="8227" y="94403"/>
                </a:lnTo>
                <a:lnTo>
                  <a:pt x="8227" y="90643"/>
                </a:lnTo>
                <a:close/>
                <a:moveTo>
                  <a:pt x="15993" y="90643"/>
                </a:moveTo>
                <a:lnTo>
                  <a:pt x="15993" y="94403"/>
                </a:lnTo>
                <a:lnTo>
                  <a:pt x="12202" y="94403"/>
                </a:lnTo>
                <a:lnTo>
                  <a:pt x="12202" y="90643"/>
                </a:lnTo>
                <a:close/>
                <a:moveTo>
                  <a:pt x="19968" y="90643"/>
                </a:moveTo>
                <a:lnTo>
                  <a:pt x="19968" y="94403"/>
                </a:lnTo>
                <a:lnTo>
                  <a:pt x="16177" y="94403"/>
                </a:lnTo>
                <a:lnTo>
                  <a:pt x="16177" y="90643"/>
                </a:lnTo>
                <a:close/>
                <a:moveTo>
                  <a:pt x="23944" y="90643"/>
                </a:moveTo>
                <a:lnTo>
                  <a:pt x="23944" y="94403"/>
                </a:lnTo>
                <a:lnTo>
                  <a:pt x="20152" y="94403"/>
                </a:lnTo>
                <a:lnTo>
                  <a:pt x="20152" y="90643"/>
                </a:lnTo>
                <a:close/>
                <a:moveTo>
                  <a:pt x="27919" y="90643"/>
                </a:moveTo>
                <a:lnTo>
                  <a:pt x="27919" y="94403"/>
                </a:lnTo>
                <a:lnTo>
                  <a:pt x="24129" y="94403"/>
                </a:lnTo>
                <a:lnTo>
                  <a:pt x="24129" y="90643"/>
                </a:lnTo>
                <a:close/>
                <a:moveTo>
                  <a:pt x="31895" y="90643"/>
                </a:moveTo>
                <a:lnTo>
                  <a:pt x="31895" y="94403"/>
                </a:lnTo>
                <a:lnTo>
                  <a:pt x="28104" y="94403"/>
                </a:lnTo>
                <a:lnTo>
                  <a:pt x="28104" y="90643"/>
                </a:lnTo>
                <a:close/>
                <a:moveTo>
                  <a:pt x="35870" y="90643"/>
                </a:moveTo>
                <a:lnTo>
                  <a:pt x="35870" y="94403"/>
                </a:lnTo>
                <a:lnTo>
                  <a:pt x="32079" y="94403"/>
                </a:lnTo>
                <a:lnTo>
                  <a:pt x="32079" y="90643"/>
                </a:lnTo>
                <a:close/>
                <a:moveTo>
                  <a:pt x="39845" y="90643"/>
                </a:moveTo>
                <a:lnTo>
                  <a:pt x="39845" y="94403"/>
                </a:lnTo>
                <a:lnTo>
                  <a:pt x="36054" y="94403"/>
                </a:lnTo>
                <a:lnTo>
                  <a:pt x="36054" y="90643"/>
                </a:lnTo>
                <a:close/>
                <a:moveTo>
                  <a:pt x="43821" y="90643"/>
                </a:moveTo>
                <a:lnTo>
                  <a:pt x="43821" y="94403"/>
                </a:lnTo>
                <a:lnTo>
                  <a:pt x="40029" y="94403"/>
                </a:lnTo>
                <a:lnTo>
                  <a:pt x="40029" y="90643"/>
                </a:lnTo>
                <a:close/>
                <a:moveTo>
                  <a:pt x="47796" y="90643"/>
                </a:moveTo>
                <a:lnTo>
                  <a:pt x="47796" y="94403"/>
                </a:lnTo>
                <a:lnTo>
                  <a:pt x="44005" y="94403"/>
                </a:lnTo>
                <a:lnTo>
                  <a:pt x="44005" y="90643"/>
                </a:lnTo>
                <a:close/>
                <a:moveTo>
                  <a:pt x="51771" y="90643"/>
                </a:moveTo>
                <a:lnTo>
                  <a:pt x="51771" y="94403"/>
                </a:lnTo>
                <a:lnTo>
                  <a:pt x="47980" y="94403"/>
                </a:lnTo>
                <a:lnTo>
                  <a:pt x="47980" y="90643"/>
                </a:lnTo>
                <a:close/>
                <a:moveTo>
                  <a:pt x="55746" y="90643"/>
                </a:moveTo>
                <a:lnTo>
                  <a:pt x="55746" y="94403"/>
                </a:lnTo>
                <a:lnTo>
                  <a:pt x="51955" y="94403"/>
                </a:lnTo>
                <a:lnTo>
                  <a:pt x="51955" y="90643"/>
                </a:lnTo>
                <a:close/>
                <a:moveTo>
                  <a:pt x="59721" y="90643"/>
                </a:moveTo>
                <a:lnTo>
                  <a:pt x="59721" y="94403"/>
                </a:lnTo>
                <a:lnTo>
                  <a:pt x="55931" y="94403"/>
                </a:lnTo>
                <a:lnTo>
                  <a:pt x="55931" y="90643"/>
                </a:lnTo>
                <a:close/>
                <a:moveTo>
                  <a:pt x="63696" y="90643"/>
                </a:moveTo>
                <a:lnTo>
                  <a:pt x="63696" y="94403"/>
                </a:lnTo>
                <a:lnTo>
                  <a:pt x="59906" y="94403"/>
                </a:lnTo>
                <a:lnTo>
                  <a:pt x="59906" y="90643"/>
                </a:lnTo>
                <a:close/>
                <a:moveTo>
                  <a:pt x="67672" y="90643"/>
                </a:moveTo>
                <a:lnTo>
                  <a:pt x="67672" y="94403"/>
                </a:lnTo>
                <a:lnTo>
                  <a:pt x="63881" y="94403"/>
                </a:lnTo>
                <a:lnTo>
                  <a:pt x="63881" y="90643"/>
                </a:lnTo>
                <a:close/>
                <a:moveTo>
                  <a:pt x="71648" y="90643"/>
                </a:moveTo>
                <a:lnTo>
                  <a:pt x="71648" y="94403"/>
                </a:lnTo>
                <a:lnTo>
                  <a:pt x="67857" y="94403"/>
                </a:lnTo>
                <a:lnTo>
                  <a:pt x="67857" y="90643"/>
                </a:lnTo>
                <a:close/>
                <a:moveTo>
                  <a:pt x="75623" y="90643"/>
                </a:moveTo>
                <a:lnTo>
                  <a:pt x="75623" y="94403"/>
                </a:lnTo>
                <a:lnTo>
                  <a:pt x="71832" y="94403"/>
                </a:lnTo>
                <a:lnTo>
                  <a:pt x="71832" y="90643"/>
                </a:lnTo>
                <a:close/>
                <a:moveTo>
                  <a:pt x="79598" y="90643"/>
                </a:moveTo>
                <a:lnTo>
                  <a:pt x="79598" y="94403"/>
                </a:lnTo>
                <a:lnTo>
                  <a:pt x="75807" y="94403"/>
                </a:lnTo>
                <a:lnTo>
                  <a:pt x="75807" y="90643"/>
                </a:lnTo>
                <a:close/>
                <a:moveTo>
                  <a:pt x="83573" y="90643"/>
                </a:moveTo>
                <a:lnTo>
                  <a:pt x="83573" y="94403"/>
                </a:lnTo>
                <a:lnTo>
                  <a:pt x="79782" y="94403"/>
                </a:lnTo>
                <a:lnTo>
                  <a:pt x="79782" y="90643"/>
                </a:lnTo>
                <a:close/>
                <a:moveTo>
                  <a:pt x="87549" y="90643"/>
                </a:moveTo>
                <a:lnTo>
                  <a:pt x="87549" y="94403"/>
                </a:lnTo>
                <a:lnTo>
                  <a:pt x="83757" y="94403"/>
                </a:lnTo>
                <a:lnTo>
                  <a:pt x="83757" y="90643"/>
                </a:lnTo>
                <a:close/>
                <a:moveTo>
                  <a:pt x="91524" y="90643"/>
                </a:moveTo>
                <a:lnTo>
                  <a:pt x="91524" y="94403"/>
                </a:lnTo>
                <a:lnTo>
                  <a:pt x="87733" y="94403"/>
                </a:lnTo>
                <a:lnTo>
                  <a:pt x="87733" y="90643"/>
                </a:lnTo>
                <a:close/>
                <a:moveTo>
                  <a:pt x="95499" y="90643"/>
                </a:moveTo>
                <a:lnTo>
                  <a:pt x="95499" y="94403"/>
                </a:lnTo>
                <a:lnTo>
                  <a:pt x="91708" y="94403"/>
                </a:lnTo>
                <a:lnTo>
                  <a:pt x="91708" y="90643"/>
                </a:lnTo>
                <a:close/>
                <a:moveTo>
                  <a:pt x="99474" y="90643"/>
                </a:moveTo>
                <a:lnTo>
                  <a:pt x="99474" y="94403"/>
                </a:lnTo>
                <a:lnTo>
                  <a:pt x="95684" y="94403"/>
                </a:lnTo>
                <a:lnTo>
                  <a:pt x="95684" y="90643"/>
                </a:lnTo>
                <a:close/>
                <a:moveTo>
                  <a:pt x="103449" y="90643"/>
                </a:moveTo>
                <a:lnTo>
                  <a:pt x="103449" y="94403"/>
                </a:lnTo>
                <a:lnTo>
                  <a:pt x="99659" y="94403"/>
                </a:lnTo>
                <a:lnTo>
                  <a:pt x="99659" y="90643"/>
                </a:lnTo>
                <a:close/>
                <a:moveTo>
                  <a:pt x="107424" y="90643"/>
                </a:moveTo>
                <a:lnTo>
                  <a:pt x="107424" y="94403"/>
                </a:lnTo>
                <a:lnTo>
                  <a:pt x="103634" y="94403"/>
                </a:lnTo>
                <a:lnTo>
                  <a:pt x="103634" y="90643"/>
                </a:lnTo>
                <a:close/>
                <a:moveTo>
                  <a:pt x="111400" y="90643"/>
                </a:moveTo>
                <a:lnTo>
                  <a:pt x="111400" y="94403"/>
                </a:lnTo>
                <a:lnTo>
                  <a:pt x="107609" y="94403"/>
                </a:lnTo>
                <a:lnTo>
                  <a:pt x="107609" y="90643"/>
                </a:lnTo>
                <a:close/>
                <a:moveTo>
                  <a:pt x="115376" y="90643"/>
                </a:moveTo>
                <a:lnTo>
                  <a:pt x="115376" y="94403"/>
                </a:lnTo>
                <a:lnTo>
                  <a:pt x="111585" y="94403"/>
                </a:lnTo>
                <a:lnTo>
                  <a:pt x="111585" y="90643"/>
                </a:lnTo>
                <a:close/>
                <a:moveTo>
                  <a:pt x="119351" y="90643"/>
                </a:moveTo>
                <a:lnTo>
                  <a:pt x="119351" y="94403"/>
                </a:lnTo>
                <a:lnTo>
                  <a:pt x="115560" y="94403"/>
                </a:lnTo>
                <a:lnTo>
                  <a:pt x="115560" y="90643"/>
                </a:lnTo>
                <a:close/>
                <a:moveTo>
                  <a:pt x="123326" y="90643"/>
                </a:moveTo>
                <a:lnTo>
                  <a:pt x="123326" y="94403"/>
                </a:lnTo>
                <a:lnTo>
                  <a:pt x="119535" y="94403"/>
                </a:lnTo>
                <a:lnTo>
                  <a:pt x="119535" y="90643"/>
                </a:lnTo>
                <a:close/>
                <a:moveTo>
                  <a:pt x="127301" y="90643"/>
                </a:moveTo>
                <a:lnTo>
                  <a:pt x="127301" y="94403"/>
                </a:lnTo>
                <a:lnTo>
                  <a:pt x="123510" y="94403"/>
                </a:lnTo>
                <a:lnTo>
                  <a:pt x="123510" y="90643"/>
                </a:lnTo>
                <a:close/>
                <a:moveTo>
                  <a:pt x="131277" y="90643"/>
                </a:moveTo>
                <a:lnTo>
                  <a:pt x="131277" y="94403"/>
                </a:lnTo>
                <a:lnTo>
                  <a:pt x="127485" y="94403"/>
                </a:lnTo>
                <a:lnTo>
                  <a:pt x="127485" y="90643"/>
                </a:lnTo>
                <a:close/>
                <a:moveTo>
                  <a:pt x="135252" y="90643"/>
                </a:moveTo>
                <a:lnTo>
                  <a:pt x="135252" y="94403"/>
                </a:lnTo>
                <a:lnTo>
                  <a:pt x="131461" y="94403"/>
                </a:lnTo>
                <a:lnTo>
                  <a:pt x="131461" y="90643"/>
                </a:lnTo>
                <a:close/>
                <a:moveTo>
                  <a:pt x="139227" y="90643"/>
                </a:moveTo>
                <a:lnTo>
                  <a:pt x="139227" y="94403"/>
                </a:lnTo>
                <a:lnTo>
                  <a:pt x="135436" y="94403"/>
                </a:lnTo>
                <a:lnTo>
                  <a:pt x="135436" y="90643"/>
                </a:lnTo>
                <a:close/>
                <a:moveTo>
                  <a:pt x="143202" y="90643"/>
                </a:moveTo>
                <a:lnTo>
                  <a:pt x="143202" y="94403"/>
                </a:lnTo>
                <a:lnTo>
                  <a:pt x="139411" y="94403"/>
                </a:lnTo>
                <a:lnTo>
                  <a:pt x="139411" y="90643"/>
                </a:lnTo>
                <a:close/>
                <a:moveTo>
                  <a:pt x="147177" y="90643"/>
                </a:moveTo>
                <a:lnTo>
                  <a:pt x="147177" y="94403"/>
                </a:lnTo>
                <a:lnTo>
                  <a:pt x="143387" y="94403"/>
                </a:lnTo>
                <a:lnTo>
                  <a:pt x="143387" y="90643"/>
                </a:lnTo>
                <a:close/>
                <a:moveTo>
                  <a:pt x="151224" y="90643"/>
                </a:moveTo>
                <a:lnTo>
                  <a:pt x="151224" y="94403"/>
                </a:lnTo>
                <a:lnTo>
                  <a:pt x="147362" y="94403"/>
                </a:lnTo>
                <a:lnTo>
                  <a:pt x="147362" y="90643"/>
                </a:lnTo>
                <a:close/>
                <a:moveTo>
                  <a:pt x="4068" y="94586"/>
                </a:moveTo>
                <a:lnTo>
                  <a:pt x="4068" y="98345"/>
                </a:lnTo>
                <a:lnTo>
                  <a:pt x="184" y="98345"/>
                </a:lnTo>
                <a:lnTo>
                  <a:pt x="184" y="94586"/>
                </a:lnTo>
                <a:close/>
                <a:moveTo>
                  <a:pt x="8043" y="94586"/>
                </a:moveTo>
                <a:lnTo>
                  <a:pt x="8043" y="98345"/>
                </a:lnTo>
                <a:lnTo>
                  <a:pt x="4252" y="98345"/>
                </a:lnTo>
                <a:lnTo>
                  <a:pt x="4252" y="94586"/>
                </a:lnTo>
                <a:close/>
                <a:moveTo>
                  <a:pt x="12018" y="94586"/>
                </a:moveTo>
                <a:lnTo>
                  <a:pt x="12018" y="98345"/>
                </a:lnTo>
                <a:lnTo>
                  <a:pt x="8227" y="98345"/>
                </a:lnTo>
                <a:lnTo>
                  <a:pt x="8227" y="94586"/>
                </a:lnTo>
                <a:close/>
                <a:moveTo>
                  <a:pt x="15993" y="94586"/>
                </a:moveTo>
                <a:lnTo>
                  <a:pt x="15993" y="98345"/>
                </a:lnTo>
                <a:lnTo>
                  <a:pt x="12202" y="98345"/>
                </a:lnTo>
                <a:lnTo>
                  <a:pt x="12202" y="94586"/>
                </a:lnTo>
                <a:close/>
                <a:moveTo>
                  <a:pt x="19968" y="94586"/>
                </a:moveTo>
                <a:lnTo>
                  <a:pt x="19968" y="98345"/>
                </a:lnTo>
                <a:lnTo>
                  <a:pt x="16177" y="98345"/>
                </a:lnTo>
                <a:lnTo>
                  <a:pt x="16177" y="94586"/>
                </a:lnTo>
                <a:close/>
                <a:moveTo>
                  <a:pt x="23944" y="94586"/>
                </a:moveTo>
                <a:lnTo>
                  <a:pt x="23944" y="98345"/>
                </a:lnTo>
                <a:lnTo>
                  <a:pt x="20152" y="98345"/>
                </a:lnTo>
                <a:lnTo>
                  <a:pt x="20152" y="94586"/>
                </a:lnTo>
                <a:close/>
                <a:moveTo>
                  <a:pt x="27919" y="94586"/>
                </a:moveTo>
                <a:lnTo>
                  <a:pt x="27919" y="98345"/>
                </a:lnTo>
                <a:lnTo>
                  <a:pt x="24129" y="98345"/>
                </a:lnTo>
                <a:lnTo>
                  <a:pt x="24129" y="94586"/>
                </a:lnTo>
                <a:close/>
                <a:moveTo>
                  <a:pt x="31895" y="94586"/>
                </a:moveTo>
                <a:lnTo>
                  <a:pt x="31895" y="98345"/>
                </a:lnTo>
                <a:lnTo>
                  <a:pt x="28104" y="98345"/>
                </a:lnTo>
                <a:lnTo>
                  <a:pt x="28104" y="94586"/>
                </a:lnTo>
                <a:close/>
                <a:moveTo>
                  <a:pt x="35870" y="94586"/>
                </a:moveTo>
                <a:lnTo>
                  <a:pt x="35870" y="98345"/>
                </a:lnTo>
                <a:lnTo>
                  <a:pt x="32079" y="98345"/>
                </a:lnTo>
                <a:lnTo>
                  <a:pt x="32079" y="94586"/>
                </a:lnTo>
                <a:close/>
                <a:moveTo>
                  <a:pt x="39845" y="94586"/>
                </a:moveTo>
                <a:lnTo>
                  <a:pt x="39845" y="98345"/>
                </a:lnTo>
                <a:lnTo>
                  <a:pt x="36054" y="98345"/>
                </a:lnTo>
                <a:lnTo>
                  <a:pt x="36054" y="94586"/>
                </a:lnTo>
                <a:close/>
                <a:moveTo>
                  <a:pt x="43821" y="94586"/>
                </a:moveTo>
                <a:lnTo>
                  <a:pt x="43821" y="98345"/>
                </a:lnTo>
                <a:lnTo>
                  <a:pt x="40029" y="98345"/>
                </a:lnTo>
                <a:lnTo>
                  <a:pt x="40029" y="94586"/>
                </a:lnTo>
                <a:close/>
                <a:moveTo>
                  <a:pt x="47796" y="94586"/>
                </a:moveTo>
                <a:lnTo>
                  <a:pt x="47796" y="98345"/>
                </a:lnTo>
                <a:lnTo>
                  <a:pt x="44005" y="98345"/>
                </a:lnTo>
                <a:lnTo>
                  <a:pt x="44005" y="94586"/>
                </a:lnTo>
                <a:close/>
                <a:moveTo>
                  <a:pt x="51771" y="94586"/>
                </a:moveTo>
                <a:lnTo>
                  <a:pt x="51771" y="98345"/>
                </a:lnTo>
                <a:lnTo>
                  <a:pt x="47980" y="98345"/>
                </a:lnTo>
                <a:lnTo>
                  <a:pt x="47980" y="94586"/>
                </a:lnTo>
                <a:close/>
                <a:moveTo>
                  <a:pt x="55746" y="94586"/>
                </a:moveTo>
                <a:lnTo>
                  <a:pt x="55746" y="98345"/>
                </a:lnTo>
                <a:lnTo>
                  <a:pt x="51955" y="98345"/>
                </a:lnTo>
                <a:lnTo>
                  <a:pt x="51955" y="94586"/>
                </a:lnTo>
                <a:close/>
                <a:moveTo>
                  <a:pt x="59721" y="94586"/>
                </a:moveTo>
                <a:lnTo>
                  <a:pt x="59721" y="98345"/>
                </a:lnTo>
                <a:lnTo>
                  <a:pt x="55931" y="98345"/>
                </a:lnTo>
                <a:lnTo>
                  <a:pt x="55931" y="94586"/>
                </a:lnTo>
                <a:close/>
                <a:moveTo>
                  <a:pt x="63696" y="94586"/>
                </a:moveTo>
                <a:lnTo>
                  <a:pt x="63696" y="98345"/>
                </a:lnTo>
                <a:lnTo>
                  <a:pt x="59906" y="98345"/>
                </a:lnTo>
                <a:lnTo>
                  <a:pt x="59906" y="94586"/>
                </a:lnTo>
                <a:close/>
                <a:moveTo>
                  <a:pt x="67672" y="94586"/>
                </a:moveTo>
                <a:lnTo>
                  <a:pt x="67672" y="98345"/>
                </a:lnTo>
                <a:lnTo>
                  <a:pt x="63881" y="98345"/>
                </a:lnTo>
                <a:lnTo>
                  <a:pt x="63881" y="94586"/>
                </a:lnTo>
                <a:close/>
                <a:moveTo>
                  <a:pt x="71648" y="94586"/>
                </a:moveTo>
                <a:lnTo>
                  <a:pt x="71648" y="98345"/>
                </a:lnTo>
                <a:lnTo>
                  <a:pt x="67857" y="98345"/>
                </a:lnTo>
                <a:lnTo>
                  <a:pt x="67857" y="94586"/>
                </a:lnTo>
                <a:close/>
                <a:moveTo>
                  <a:pt x="75623" y="94586"/>
                </a:moveTo>
                <a:lnTo>
                  <a:pt x="75623" y="98345"/>
                </a:lnTo>
                <a:lnTo>
                  <a:pt x="71832" y="98345"/>
                </a:lnTo>
                <a:lnTo>
                  <a:pt x="71832" y="94586"/>
                </a:lnTo>
                <a:close/>
                <a:moveTo>
                  <a:pt x="79598" y="94586"/>
                </a:moveTo>
                <a:lnTo>
                  <a:pt x="79598" y="98345"/>
                </a:lnTo>
                <a:lnTo>
                  <a:pt x="75807" y="98345"/>
                </a:lnTo>
                <a:lnTo>
                  <a:pt x="75807" y="94586"/>
                </a:lnTo>
                <a:close/>
                <a:moveTo>
                  <a:pt x="83573" y="94586"/>
                </a:moveTo>
                <a:lnTo>
                  <a:pt x="83573" y="98345"/>
                </a:lnTo>
                <a:lnTo>
                  <a:pt x="79782" y="98345"/>
                </a:lnTo>
                <a:lnTo>
                  <a:pt x="79782" y="94586"/>
                </a:lnTo>
                <a:close/>
                <a:moveTo>
                  <a:pt x="87549" y="94586"/>
                </a:moveTo>
                <a:lnTo>
                  <a:pt x="87549" y="98345"/>
                </a:lnTo>
                <a:lnTo>
                  <a:pt x="83757" y="98345"/>
                </a:lnTo>
                <a:lnTo>
                  <a:pt x="83757" y="94586"/>
                </a:lnTo>
                <a:close/>
                <a:moveTo>
                  <a:pt x="91524" y="94586"/>
                </a:moveTo>
                <a:lnTo>
                  <a:pt x="91524" y="98345"/>
                </a:lnTo>
                <a:lnTo>
                  <a:pt x="87733" y="98345"/>
                </a:lnTo>
                <a:lnTo>
                  <a:pt x="87733" y="94586"/>
                </a:lnTo>
                <a:close/>
                <a:moveTo>
                  <a:pt x="95499" y="94586"/>
                </a:moveTo>
                <a:lnTo>
                  <a:pt x="95499" y="98345"/>
                </a:lnTo>
                <a:lnTo>
                  <a:pt x="91708" y="98345"/>
                </a:lnTo>
                <a:lnTo>
                  <a:pt x="91708" y="94586"/>
                </a:lnTo>
                <a:close/>
                <a:moveTo>
                  <a:pt x="99474" y="94586"/>
                </a:moveTo>
                <a:lnTo>
                  <a:pt x="99474" y="98345"/>
                </a:lnTo>
                <a:lnTo>
                  <a:pt x="95684" y="98345"/>
                </a:lnTo>
                <a:lnTo>
                  <a:pt x="95684" y="94586"/>
                </a:lnTo>
                <a:close/>
                <a:moveTo>
                  <a:pt x="103449" y="94586"/>
                </a:moveTo>
                <a:lnTo>
                  <a:pt x="103449" y="98345"/>
                </a:lnTo>
                <a:lnTo>
                  <a:pt x="99659" y="98345"/>
                </a:lnTo>
                <a:lnTo>
                  <a:pt x="99659" y="94586"/>
                </a:lnTo>
                <a:close/>
                <a:moveTo>
                  <a:pt x="107424" y="94586"/>
                </a:moveTo>
                <a:lnTo>
                  <a:pt x="107424" y="98345"/>
                </a:lnTo>
                <a:lnTo>
                  <a:pt x="103634" y="98345"/>
                </a:lnTo>
                <a:lnTo>
                  <a:pt x="103634" y="94586"/>
                </a:lnTo>
                <a:close/>
                <a:moveTo>
                  <a:pt x="111400" y="94586"/>
                </a:moveTo>
                <a:lnTo>
                  <a:pt x="111400" y="98345"/>
                </a:lnTo>
                <a:lnTo>
                  <a:pt x="107609" y="98345"/>
                </a:lnTo>
                <a:lnTo>
                  <a:pt x="107609" y="94586"/>
                </a:lnTo>
                <a:close/>
                <a:moveTo>
                  <a:pt x="115376" y="94586"/>
                </a:moveTo>
                <a:lnTo>
                  <a:pt x="115376" y="98345"/>
                </a:lnTo>
                <a:lnTo>
                  <a:pt x="111585" y="98345"/>
                </a:lnTo>
                <a:lnTo>
                  <a:pt x="111585" y="94586"/>
                </a:lnTo>
                <a:close/>
                <a:moveTo>
                  <a:pt x="119351" y="94586"/>
                </a:moveTo>
                <a:lnTo>
                  <a:pt x="119351" y="98345"/>
                </a:lnTo>
                <a:lnTo>
                  <a:pt x="115560" y="98345"/>
                </a:lnTo>
                <a:lnTo>
                  <a:pt x="115560" y="94586"/>
                </a:lnTo>
                <a:close/>
                <a:moveTo>
                  <a:pt x="123326" y="94586"/>
                </a:moveTo>
                <a:lnTo>
                  <a:pt x="123326" y="98345"/>
                </a:lnTo>
                <a:lnTo>
                  <a:pt x="119535" y="98345"/>
                </a:lnTo>
                <a:lnTo>
                  <a:pt x="119535" y="94586"/>
                </a:lnTo>
                <a:close/>
                <a:moveTo>
                  <a:pt x="127301" y="94586"/>
                </a:moveTo>
                <a:lnTo>
                  <a:pt x="127301" y="98345"/>
                </a:lnTo>
                <a:lnTo>
                  <a:pt x="123510" y="98345"/>
                </a:lnTo>
                <a:lnTo>
                  <a:pt x="123510" y="94586"/>
                </a:lnTo>
                <a:close/>
                <a:moveTo>
                  <a:pt x="131277" y="94586"/>
                </a:moveTo>
                <a:lnTo>
                  <a:pt x="131277" y="98345"/>
                </a:lnTo>
                <a:lnTo>
                  <a:pt x="127485" y="98345"/>
                </a:lnTo>
                <a:lnTo>
                  <a:pt x="127485" y="94586"/>
                </a:lnTo>
                <a:close/>
                <a:moveTo>
                  <a:pt x="135252" y="94586"/>
                </a:moveTo>
                <a:lnTo>
                  <a:pt x="135252" y="98345"/>
                </a:lnTo>
                <a:lnTo>
                  <a:pt x="131461" y="98345"/>
                </a:lnTo>
                <a:lnTo>
                  <a:pt x="131461" y="94586"/>
                </a:lnTo>
                <a:close/>
                <a:moveTo>
                  <a:pt x="139227" y="94586"/>
                </a:moveTo>
                <a:lnTo>
                  <a:pt x="139227" y="98345"/>
                </a:lnTo>
                <a:lnTo>
                  <a:pt x="135436" y="98345"/>
                </a:lnTo>
                <a:lnTo>
                  <a:pt x="135436" y="94586"/>
                </a:lnTo>
                <a:close/>
                <a:moveTo>
                  <a:pt x="143202" y="94586"/>
                </a:moveTo>
                <a:lnTo>
                  <a:pt x="143202" y="98345"/>
                </a:lnTo>
                <a:lnTo>
                  <a:pt x="139411" y="98345"/>
                </a:lnTo>
                <a:lnTo>
                  <a:pt x="139411" y="94586"/>
                </a:lnTo>
                <a:close/>
                <a:moveTo>
                  <a:pt x="147177" y="94586"/>
                </a:moveTo>
                <a:lnTo>
                  <a:pt x="147177" y="98345"/>
                </a:lnTo>
                <a:lnTo>
                  <a:pt x="143387" y="98345"/>
                </a:lnTo>
                <a:lnTo>
                  <a:pt x="143387" y="94586"/>
                </a:lnTo>
                <a:close/>
                <a:moveTo>
                  <a:pt x="151224" y="94586"/>
                </a:moveTo>
                <a:lnTo>
                  <a:pt x="151224" y="98345"/>
                </a:lnTo>
                <a:lnTo>
                  <a:pt x="147362" y="98345"/>
                </a:lnTo>
                <a:lnTo>
                  <a:pt x="147362" y="94586"/>
                </a:lnTo>
                <a:close/>
                <a:moveTo>
                  <a:pt x="4068" y="98528"/>
                </a:moveTo>
                <a:lnTo>
                  <a:pt x="4068" y="102167"/>
                </a:lnTo>
                <a:lnTo>
                  <a:pt x="184" y="102167"/>
                </a:lnTo>
                <a:lnTo>
                  <a:pt x="184" y="98528"/>
                </a:lnTo>
                <a:close/>
                <a:moveTo>
                  <a:pt x="8043" y="98528"/>
                </a:moveTo>
                <a:lnTo>
                  <a:pt x="8043" y="102167"/>
                </a:lnTo>
                <a:lnTo>
                  <a:pt x="4252" y="102167"/>
                </a:lnTo>
                <a:lnTo>
                  <a:pt x="4252" y="98528"/>
                </a:lnTo>
                <a:close/>
                <a:moveTo>
                  <a:pt x="12018" y="98528"/>
                </a:moveTo>
                <a:lnTo>
                  <a:pt x="12018" y="102167"/>
                </a:lnTo>
                <a:lnTo>
                  <a:pt x="8227" y="102167"/>
                </a:lnTo>
                <a:lnTo>
                  <a:pt x="8227" y="98528"/>
                </a:lnTo>
                <a:close/>
                <a:moveTo>
                  <a:pt x="15993" y="98528"/>
                </a:moveTo>
                <a:lnTo>
                  <a:pt x="15993" y="102167"/>
                </a:lnTo>
                <a:lnTo>
                  <a:pt x="12202" y="102167"/>
                </a:lnTo>
                <a:lnTo>
                  <a:pt x="12202" y="98528"/>
                </a:lnTo>
                <a:close/>
                <a:moveTo>
                  <a:pt x="19968" y="98528"/>
                </a:moveTo>
                <a:lnTo>
                  <a:pt x="19968" y="102167"/>
                </a:lnTo>
                <a:lnTo>
                  <a:pt x="16178" y="102167"/>
                </a:lnTo>
                <a:lnTo>
                  <a:pt x="16178" y="98528"/>
                </a:lnTo>
                <a:close/>
                <a:moveTo>
                  <a:pt x="23944" y="98528"/>
                </a:moveTo>
                <a:lnTo>
                  <a:pt x="23944" y="102167"/>
                </a:lnTo>
                <a:lnTo>
                  <a:pt x="20153" y="102167"/>
                </a:lnTo>
                <a:lnTo>
                  <a:pt x="20153" y="98528"/>
                </a:lnTo>
                <a:close/>
                <a:moveTo>
                  <a:pt x="27919" y="98528"/>
                </a:moveTo>
                <a:lnTo>
                  <a:pt x="27919" y="102167"/>
                </a:lnTo>
                <a:lnTo>
                  <a:pt x="24129" y="102167"/>
                </a:lnTo>
                <a:lnTo>
                  <a:pt x="24129" y="98528"/>
                </a:lnTo>
                <a:close/>
                <a:moveTo>
                  <a:pt x="31895" y="98528"/>
                </a:moveTo>
                <a:lnTo>
                  <a:pt x="31895" y="102167"/>
                </a:lnTo>
                <a:lnTo>
                  <a:pt x="28104" y="102167"/>
                </a:lnTo>
                <a:lnTo>
                  <a:pt x="28104" y="98528"/>
                </a:lnTo>
                <a:close/>
                <a:moveTo>
                  <a:pt x="35870" y="98528"/>
                </a:moveTo>
                <a:lnTo>
                  <a:pt x="35870" y="102167"/>
                </a:lnTo>
                <a:lnTo>
                  <a:pt x="32079" y="102167"/>
                </a:lnTo>
                <a:lnTo>
                  <a:pt x="32079" y="98528"/>
                </a:lnTo>
                <a:close/>
                <a:moveTo>
                  <a:pt x="39845" y="98528"/>
                </a:moveTo>
                <a:lnTo>
                  <a:pt x="39845" y="102167"/>
                </a:lnTo>
                <a:lnTo>
                  <a:pt x="36054" y="102167"/>
                </a:lnTo>
                <a:lnTo>
                  <a:pt x="36054" y="98528"/>
                </a:lnTo>
                <a:close/>
                <a:moveTo>
                  <a:pt x="43821" y="98528"/>
                </a:moveTo>
                <a:lnTo>
                  <a:pt x="43821" y="102167"/>
                </a:lnTo>
                <a:lnTo>
                  <a:pt x="40029" y="102167"/>
                </a:lnTo>
                <a:lnTo>
                  <a:pt x="40029" y="98528"/>
                </a:lnTo>
                <a:close/>
                <a:moveTo>
                  <a:pt x="47796" y="98528"/>
                </a:moveTo>
                <a:lnTo>
                  <a:pt x="47796" y="102167"/>
                </a:lnTo>
                <a:lnTo>
                  <a:pt x="44005" y="102167"/>
                </a:lnTo>
                <a:lnTo>
                  <a:pt x="44005" y="98528"/>
                </a:lnTo>
                <a:close/>
                <a:moveTo>
                  <a:pt x="51771" y="98528"/>
                </a:moveTo>
                <a:lnTo>
                  <a:pt x="51771" y="102167"/>
                </a:lnTo>
                <a:lnTo>
                  <a:pt x="47980" y="102167"/>
                </a:lnTo>
                <a:lnTo>
                  <a:pt x="47980" y="98528"/>
                </a:lnTo>
                <a:close/>
                <a:moveTo>
                  <a:pt x="55746" y="98528"/>
                </a:moveTo>
                <a:lnTo>
                  <a:pt x="55746" y="102167"/>
                </a:lnTo>
                <a:lnTo>
                  <a:pt x="51955" y="102167"/>
                </a:lnTo>
                <a:lnTo>
                  <a:pt x="51955" y="98528"/>
                </a:lnTo>
                <a:close/>
                <a:moveTo>
                  <a:pt x="59721" y="98528"/>
                </a:moveTo>
                <a:lnTo>
                  <a:pt x="59721" y="102167"/>
                </a:lnTo>
                <a:lnTo>
                  <a:pt x="55931" y="102167"/>
                </a:lnTo>
                <a:lnTo>
                  <a:pt x="55931" y="98528"/>
                </a:lnTo>
                <a:close/>
                <a:moveTo>
                  <a:pt x="63696" y="98528"/>
                </a:moveTo>
                <a:lnTo>
                  <a:pt x="63696" y="102167"/>
                </a:lnTo>
                <a:lnTo>
                  <a:pt x="59906" y="102167"/>
                </a:lnTo>
                <a:lnTo>
                  <a:pt x="59906" y="98528"/>
                </a:lnTo>
                <a:close/>
                <a:moveTo>
                  <a:pt x="67672" y="98528"/>
                </a:moveTo>
                <a:lnTo>
                  <a:pt x="67672" y="102167"/>
                </a:lnTo>
                <a:lnTo>
                  <a:pt x="63881" y="102167"/>
                </a:lnTo>
                <a:lnTo>
                  <a:pt x="63881" y="98528"/>
                </a:lnTo>
                <a:close/>
                <a:moveTo>
                  <a:pt x="71648" y="98528"/>
                </a:moveTo>
                <a:lnTo>
                  <a:pt x="71648" y="102167"/>
                </a:lnTo>
                <a:lnTo>
                  <a:pt x="67857" y="102167"/>
                </a:lnTo>
                <a:lnTo>
                  <a:pt x="67857" y="98528"/>
                </a:lnTo>
                <a:close/>
                <a:moveTo>
                  <a:pt x="75623" y="98528"/>
                </a:moveTo>
                <a:lnTo>
                  <a:pt x="75623" y="102167"/>
                </a:lnTo>
                <a:lnTo>
                  <a:pt x="71832" y="102167"/>
                </a:lnTo>
                <a:lnTo>
                  <a:pt x="71832" y="98528"/>
                </a:lnTo>
                <a:close/>
                <a:moveTo>
                  <a:pt x="79598" y="98528"/>
                </a:moveTo>
                <a:lnTo>
                  <a:pt x="79598" y="102167"/>
                </a:lnTo>
                <a:lnTo>
                  <a:pt x="75807" y="102167"/>
                </a:lnTo>
                <a:lnTo>
                  <a:pt x="75807" y="98528"/>
                </a:lnTo>
                <a:close/>
                <a:moveTo>
                  <a:pt x="83573" y="98528"/>
                </a:moveTo>
                <a:lnTo>
                  <a:pt x="83573" y="102167"/>
                </a:lnTo>
                <a:lnTo>
                  <a:pt x="79782" y="102167"/>
                </a:lnTo>
                <a:lnTo>
                  <a:pt x="79782" y="98528"/>
                </a:lnTo>
                <a:close/>
                <a:moveTo>
                  <a:pt x="87549" y="98528"/>
                </a:moveTo>
                <a:lnTo>
                  <a:pt x="87549" y="102167"/>
                </a:lnTo>
                <a:lnTo>
                  <a:pt x="83757" y="102167"/>
                </a:lnTo>
                <a:lnTo>
                  <a:pt x="83757" y="98528"/>
                </a:lnTo>
                <a:close/>
                <a:moveTo>
                  <a:pt x="91524" y="98528"/>
                </a:moveTo>
                <a:lnTo>
                  <a:pt x="91524" y="102167"/>
                </a:lnTo>
                <a:lnTo>
                  <a:pt x="87733" y="102167"/>
                </a:lnTo>
                <a:lnTo>
                  <a:pt x="87733" y="98528"/>
                </a:lnTo>
                <a:close/>
                <a:moveTo>
                  <a:pt x="95499" y="98528"/>
                </a:moveTo>
                <a:lnTo>
                  <a:pt x="95499" y="102167"/>
                </a:lnTo>
                <a:lnTo>
                  <a:pt x="91708" y="102167"/>
                </a:lnTo>
                <a:lnTo>
                  <a:pt x="91708" y="98528"/>
                </a:lnTo>
                <a:close/>
                <a:moveTo>
                  <a:pt x="99474" y="98528"/>
                </a:moveTo>
                <a:lnTo>
                  <a:pt x="99474" y="102167"/>
                </a:lnTo>
                <a:lnTo>
                  <a:pt x="95684" y="102167"/>
                </a:lnTo>
                <a:lnTo>
                  <a:pt x="95684" y="98528"/>
                </a:lnTo>
                <a:close/>
                <a:moveTo>
                  <a:pt x="103449" y="98528"/>
                </a:moveTo>
                <a:lnTo>
                  <a:pt x="103449" y="102167"/>
                </a:lnTo>
                <a:lnTo>
                  <a:pt x="99659" y="102167"/>
                </a:lnTo>
                <a:lnTo>
                  <a:pt x="99659" y="98528"/>
                </a:lnTo>
                <a:close/>
                <a:moveTo>
                  <a:pt x="107424" y="98528"/>
                </a:moveTo>
                <a:lnTo>
                  <a:pt x="107424" y="102167"/>
                </a:lnTo>
                <a:lnTo>
                  <a:pt x="103634" y="102167"/>
                </a:lnTo>
                <a:lnTo>
                  <a:pt x="103634" y="98528"/>
                </a:lnTo>
                <a:close/>
                <a:moveTo>
                  <a:pt x="111400" y="98528"/>
                </a:moveTo>
                <a:lnTo>
                  <a:pt x="111400" y="102167"/>
                </a:lnTo>
                <a:lnTo>
                  <a:pt x="107609" y="102167"/>
                </a:lnTo>
                <a:lnTo>
                  <a:pt x="107609" y="98528"/>
                </a:lnTo>
                <a:close/>
                <a:moveTo>
                  <a:pt x="115376" y="98528"/>
                </a:moveTo>
                <a:lnTo>
                  <a:pt x="115376" y="102167"/>
                </a:lnTo>
                <a:lnTo>
                  <a:pt x="111585" y="102167"/>
                </a:lnTo>
                <a:lnTo>
                  <a:pt x="111585" y="98528"/>
                </a:lnTo>
                <a:close/>
                <a:moveTo>
                  <a:pt x="119351" y="98528"/>
                </a:moveTo>
                <a:lnTo>
                  <a:pt x="119351" y="102167"/>
                </a:lnTo>
                <a:lnTo>
                  <a:pt x="115560" y="102167"/>
                </a:lnTo>
                <a:lnTo>
                  <a:pt x="115560" y="98528"/>
                </a:lnTo>
                <a:close/>
                <a:moveTo>
                  <a:pt x="123326" y="98528"/>
                </a:moveTo>
                <a:lnTo>
                  <a:pt x="123326" y="102167"/>
                </a:lnTo>
                <a:lnTo>
                  <a:pt x="119535" y="102167"/>
                </a:lnTo>
                <a:lnTo>
                  <a:pt x="119535" y="98528"/>
                </a:lnTo>
                <a:close/>
                <a:moveTo>
                  <a:pt x="127301" y="98528"/>
                </a:moveTo>
                <a:lnTo>
                  <a:pt x="127301" y="102167"/>
                </a:lnTo>
                <a:lnTo>
                  <a:pt x="123510" y="102167"/>
                </a:lnTo>
                <a:lnTo>
                  <a:pt x="123510" y="98528"/>
                </a:lnTo>
                <a:close/>
                <a:moveTo>
                  <a:pt x="131277" y="98528"/>
                </a:moveTo>
                <a:lnTo>
                  <a:pt x="131277" y="102167"/>
                </a:lnTo>
                <a:lnTo>
                  <a:pt x="127485" y="102167"/>
                </a:lnTo>
                <a:lnTo>
                  <a:pt x="127485" y="98528"/>
                </a:lnTo>
                <a:close/>
                <a:moveTo>
                  <a:pt x="135252" y="98528"/>
                </a:moveTo>
                <a:lnTo>
                  <a:pt x="135252" y="102167"/>
                </a:lnTo>
                <a:lnTo>
                  <a:pt x="131461" y="102167"/>
                </a:lnTo>
                <a:lnTo>
                  <a:pt x="131461" y="98528"/>
                </a:lnTo>
                <a:close/>
                <a:moveTo>
                  <a:pt x="139227" y="98528"/>
                </a:moveTo>
                <a:lnTo>
                  <a:pt x="139227" y="102167"/>
                </a:lnTo>
                <a:lnTo>
                  <a:pt x="135436" y="102167"/>
                </a:lnTo>
                <a:lnTo>
                  <a:pt x="135436" y="98528"/>
                </a:lnTo>
                <a:close/>
                <a:moveTo>
                  <a:pt x="143202" y="98528"/>
                </a:moveTo>
                <a:lnTo>
                  <a:pt x="143202" y="102167"/>
                </a:lnTo>
                <a:lnTo>
                  <a:pt x="139411" y="102167"/>
                </a:lnTo>
                <a:lnTo>
                  <a:pt x="139411" y="98528"/>
                </a:lnTo>
                <a:close/>
                <a:moveTo>
                  <a:pt x="147177" y="98528"/>
                </a:moveTo>
                <a:lnTo>
                  <a:pt x="147177" y="102167"/>
                </a:lnTo>
                <a:lnTo>
                  <a:pt x="143387" y="102167"/>
                </a:lnTo>
                <a:lnTo>
                  <a:pt x="143387" y="98528"/>
                </a:lnTo>
                <a:close/>
                <a:moveTo>
                  <a:pt x="151224" y="98528"/>
                </a:moveTo>
                <a:lnTo>
                  <a:pt x="151224" y="102167"/>
                </a:lnTo>
                <a:lnTo>
                  <a:pt x="147362" y="102167"/>
                </a:lnTo>
                <a:lnTo>
                  <a:pt x="147362" y="98528"/>
                </a:lnTo>
                <a:close/>
                <a:moveTo>
                  <a:pt x="93" y="0"/>
                </a:moveTo>
                <a:lnTo>
                  <a:pt x="93" y="92"/>
                </a:lnTo>
                <a:lnTo>
                  <a:pt x="0" y="92"/>
                </a:lnTo>
                <a:lnTo>
                  <a:pt x="0" y="102350"/>
                </a:lnTo>
                <a:lnTo>
                  <a:pt x="151408" y="102350"/>
                </a:lnTo>
                <a:lnTo>
                  <a:pt x="151408" y="102167"/>
                </a:lnTo>
                <a:lnTo>
                  <a:pt x="151408" y="98528"/>
                </a:lnTo>
                <a:lnTo>
                  <a:pt x="151408" y="98345"/>
                </a:lnTo>
                <a:lnTo>
                  <a:pt x="151408" y="94586"/>
                </a:lnTo>
                <a:lnTo>
                  <a:pt x="151408" y="94403"/>
                </a:lnTo>
                <a:lnTo>
                  <a:pt x="151408" y="90643"/>
                </a:lnTo>
                <a:lnTo>
                  <a:pt x="151408" y="90460"/>
                </a:lnTo>
                <a:lnTo>
                  <a:pt x="151408" y="86700"/>
                </a:lnTo>
                <a:lnTo>
                  <a:pt x="151408" y="86517"/>
                </a:lnTo>
                <a:lnTo>
                  <a:pt x="151408" y="82757"/>
                </a:lnTo>
                <a:lnTo>
                  <a:pt x="151408" y="82574"/>
                </a:lnTo>
                <a:lnTo>
                  <a:pt x="151408" y="78814"/>
                </a:lnTo>
                <a:lnTo>
                  <a:pt x="151408" y="78631"/>
                </a:lnTo>
                <a:lnTo>
                  <a:pt x="151408" y="74872"/>
                </a:lnTo>
                <a:lnTo>
                  <a:pt x="151408" y="74689"/>
                </a:lnTo>
                <a:lnTo>
                  <a:pt x="151408" y="70928"/>
                </a:lnTo>
                <a:lnTo>
                  <a:pt x="151408" y="70745"/>
                </a:lnTo>
                <a:lnTo>
                  <a:pt x="151408" y="66986"/>
                </a:lnTo>
                <a:lnTo>
                  <a:pt x="151408" y="66803"/>
                </a:lnTo>
                <a:lnTo>
                  <a:pt x="151408" y="63043"/>
                </a:lnTo>
                <a:lnTo>
                  <a:pt x="151408" y="62860"/>
                </a:lnTo>
                <a:lnTo>
                  <a:pt x="151408" y="59101"/>
                </a:lnTo>
                <a:lnTo>
                  <a:pt x="151408" y="58918"/>
                </a:lnTo>
                <a:lnTo>
                  <a:pt x="151408" y="55157"/>
                </a:lnTo>
                <a:lnTo>
                  <a:pt x="151408" y="54974"/>
                </a:lnTo>
                <a:lnTo>
                  <a:pt x="151408" y="51215"/>
                </a:lnTo>
                <a:lnTo>
                  <a:pt x="151408" y="51032"/>
                </a:lnTo>
                <a:lnTo>
                  <a:pt x="151408" y="47272"/>
                </a:lnTo>
                <a:lnTo>
                  <a:pt x="151408" y="47089"/>
                </a:lnTo>
                <a:lnTo>
                  <a:pt x="151408" y="43330"/>
                </a:lnTo>
                <a:lnTo>
                  <a:pt x="151408" y="43147"/>
                </a:lnTo>
                <a:lnTo>
                  <a:pt x="151408" y="39386"/>
                </a:lnTo>
                <a:lnTo>
                  <a:pt x="151408" y="39203"/>
                </a:lnTo>
                <a:lnTo>
                  <a:pt x="151408" y="35444"/>
                </a:lnTo>
                <a:lnTo>
                  <a:pt x="151408" y="35261"/>
                </a:lnTo>
                <a:lnTo>
                  <a:pt x="151408" y="31501"/>
                </a:lnTo>
                <a:lnTo>
                  <a:pt x="151408" y="31318"/>
                </a:lnTo>
                <a:lnTo>
                  <a:pt x="151408" y="27559"/>
                </a:lnTo>
                <a:lnTo>
                  <a:pt x="151408" y="27376"/>
                </a:lnTo>
                <a:lnTo>
                  <a:pt x="151408" y="23615"/>
                </a:lnTo>
                <a:lnTo>
                  <a:pt x="151408" y="23432"/>
                </a:lnTo>
                <a:lnTo>
                  <a:pt x="151408" y="19673"/>
                </a:lnTo>
                <a:lnTo>
                  <a:pt x="151408" y="19490"/>
                </a:lnTo>
                <a:lnTo>
                  <a:pt x="151408" y="15730"/>
                </a:lnTo>
                <a:lnTo>
                  <a:pt x="151408" y="15547"/>
                </a:lnTo>
                <a:lnTo>
                  <a:pt x="151408" y="11788"/>
                </a:lnTo>
                <a:lnTo>
                  <a:pt x="151408" y="11605"/>
                </a:lnTo>
                <a:lnTo>
                  <a:pt x="151408" y="7844"/>
                </a:lnTo>
                <a:lnTo>
                  <a:pt x="151408" y="7661"/>
                </a:lnTo>
                <a:lnTo>
                  <a:pt x="151408" y="3902"/>
                </a:lnTo>
                <a:lnTo>
                  <a:pt x="151408" y="3719"/>
                </a:lnTo>
                <a:lnTo>
                  <a:pt x="151408" y="183"/>
                </a:lnTo>
                <a:lnTo>
                  <a:pt x="151408" y="92"/>
                </a:lnTo>
                <a:lnTo>
                  <a:pt x="151408" y="0"/>
                </a:lnTo>
                <a:close/>
              </a:path>
            </a:pathLst>
          </a:custGeom>
          <a:solidFill>
            <a:schemeClr val="l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nvGrpSpPr>
          <p:cNvPr id="245" name="Google Shape;245;p10"/>
          <p:cNvGrpSpPr/>
          <p:nvPr/>
        </p:nvGrpSpPr>
        <p:grpSpPr>
          <a:xfrm>
            <a:off x="924665" y="542219"/>
            <a:ext cx="10635091" cy="5388628"/>
            <a:chOff x="719999" y="573225"/>
            <a:chExt cx="7938215" cy="4041471"/>
          </a:xfrm>
        </p:grpSpPr>
        <p:grpSp>
          <p:nvGrpSpPr>
            <p:cNvPr id="246" name="Google Shape;246;p10"/>
            <p:cNvGrpSpPr/>
            <p:nvPr/>
          </p:nvGrpSpPr>
          <p:grpSpPr>
            <a:xfrm>
              <a:off x="719999" y="573225"/>
              <a:ext cx="7938215" cy="4041471"/>
              <a:chOff x="720000" y="573225"/>
              <a:chExt cx="7704013" cy="4041471"/>
            </a:xfrm>
          </p:grpSpPr>
          <p:sp>
            <p:nvSpPr>
              <p:cNvPr id="247" name="Google Shape;247;p10"/>
              <p:cNvSpPr/>
              <p:nvPr/>
            </p:nvSpPr>
            <p:spPr>
              <a:xfrm>
                <a:off x="720000" y="573225"/>
                <a:ext cx="7704000" cy="426900"/>
              </a:xfrm>
              <a:prstGeom prst="roundRect">
                <a:avLst>
                  <a:gd fmla="val 26774" name="adj"/>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248" name="Google Shape;248;p10"/>
              <p:cNvSpPr/>
              <p:nvPr/>
            </p:nvSpPr>
            <p:spPr>
              <a:xfrm>
                <a:off x="723913" y="904896"/>
                <a:ext cx="7700100" cy="37098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grpSp>
        <p:grpSp>
          <p:nvGrpSpPr>
            <p:cNvPr id="249" name="Google Shape;249;p10"/>
            <p:cNvGrpSpPr/>
            <p:nvPr/>
          </p:nvGrpSpPr>
          <p:grpSpPr>
            <a:xfrm>
              <a:off x="7842475" y="646225"/>
              <a:ext cx="706369" cy="198722"/>
              <a:chOff x="7438100" y="656825"/>
              <a:chExt cx="706369" cy="198722"/>
            </a:xfrm>
          </p:grpSpPr>
          <p:sp>
            <p:nvSpPr>
              <p:cNvPr id="250" name="Google Shape;250;p10"/>
              <p:cNvSpPr/>
              <p:nvPr/>
            </p:nvSpPr>
            <p:spPr>
              <a:xfrm>
                <a:off x="7950645" y="661703"/>
                <a:ext cx="188947" cy="188947"/>
              </a:xfrm>
              <a:custGeom>
                <a:rect b="b" l="l" r="r" t="t"/>
                <a:pathLst>
                  <a:path extrusionOk="0" h="9877" w="9877">
                    <a:moveTo>
                      <a:pt x="1" y="1"/>
                    </a:moveTo>
                    <a:lnTo>
                      <a:pt x="1" y="9876"/>
                    </a:lnTo>
                    <a:lnTo>
                      <a:pt x="9877" y="9876"/>
                    </a:lnTo>
                    <a:lnTo>
                      <a:pt x="9877"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251" name="Google Shape;251;p10"/>
              <p:cNvSpPr/>
              <p:nvPr/>
            </p:nvSpPr>
            <p:spPr>
              <a:xfrm>
                <a:off x="7945766" y="656825"/>
                <a:ext cx="198703" cy="198722"/>
              </a:xfrm>
              <a:custGeom>
                <a:rect b="b" l="l" r="r" t="t"/>
                <a:pathLst>
                  <a:path extrusionOk="0" h="10388" w="10387">
                    <a:moveTo>
                      <a:pt x="9877" y="511"/>
                    </a:moveTo>
                    <a:lnTo>
                      <a:pt x="9877" y="9876"/>
                    </a:lnTo>
                    <a:lnTo>
                      <a:pt x="511" y="9876"/>
                    </a:lnTo>
                    <a:lnTo>
                      <a:pt x="511" y="511"/>
                    </a:lnTo>
                    <a:close/>
                    <a:moveTo>
                      <a:pt x="256" y="0"/>
                    </a:moveTo>
                    <a:cubicBezTo>
                      <a:pt x="115" y="0"/>
                      <a:pt x="1" y="115"/>
                      <a:pt x="1" y="256"/>
                    </a:cubicBezTo>
                    <a:lnTo>
                      <a:pt x="1" y="10131"/>
                    </a:lnTo>
                    <a:cubicBezTo>
                      <a:pt x="1" y="10273"/>
                      <a:pt x="115" y="10388"/>
                      <a:pt x="256" y="10388"/>
                    </a:cubicBezTo>
                    <a:lnTo>
                      <a:pt x="10132" y="10388"/>
                    </a:lnTo>
                    <a:cubicBezTo>
                      <a:pt x="10273" y="10388"/>
                      <a:pt x="10387" y="10273"/>
                      <a:pt x="10387" y="10131"/>
                    </a:cubicBezTo>
                    <a:lnTo>
                      <a:pt x="10387" y="256"/>
                    </a:lnTo>
                    <a:cubicBezTo>
                      <a:pt x="10387" y="114"/>
                      <a:pt x="10273" y="0"/>
                      <a:pt x="1013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252" name="Google Shape;252;p10"/>
              <p:cNvSpPr/>
              <p:nvPr/>
            </p:nvSpPr>
            <p:spPr>
              <a:xfrm>
                <a:off x="8002201" y="714598"/>
                <a:ext cx="85855" cy="83177"/>
              </a:xfrm>
              <a:custGeom>
                <a:rect b="b" l="l" r="r" t="t"/>
                <a:pathLst>
                  <a:path extrusionOk="0" h="4348" w="4488">
                    <a:moveTo>
                      <a:pt x="0" y="1"/>
                    </a:moveTo>
                    <a:lnTo>
                      <a:pt x="4488" y="4347"/>
                    </a:lnTo>
                  </a:path>
                </a:pathLst>
              </a:custGeom>
              <a:solidFill>
                <a:srgbClr val="F9EC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253" name="Google Shape;253;p10"/>
              <p:cNvSpPr/>
              <p:nvPr/>
            </p:nvSpPr>
            <p:spPr>
              <a:xfrm>
                <a:off x="7996807" y="709720"/>
                <a:ext cx="96645" cy="92934"/>
              </a:xfrm>
              <a:custGeom>
                <a:rect b="b" l="l" r="r" t="t"/>
                <a:pathLst>
                  <a:path extrusionOk="0" h="4858" w="5052">
                    <a:moveTo>
                      <a:pt x="283" y="1"/>
                    </a:moveTo>
                    <a:cubicBezTo>
                      <a:pt x="216" y="1"/>
                      <a:pt x="149" y="27"/>
                      <a:pt x="98" y="78"/>
                    </a:cubicBezTo>
                    <a:cubicBezTo>
                      <a:pt x="0" y="179"/>
                      <a:pt x="3" y="341"/>
                      <a:pt x="104" y="440"/>
                    </a:cubicBezTo>
                    <a:lnTo>
                      <a:pt x="4592" y="4785"/>
                    </a:lnTo>
                    <a:cubicBezTo>
                      <a:pt x="4642" y="4833"/>
                      <a:pt x="4706" y="4857"/>
                      <a:pt x="4770" y="4857"/>
                    </a:cubicBezTo>
                    <a:cubicBezTo>
                      <a:pt x="4837" y="4857"/>
                      <a:pt x="4903" y="4832"/>
                      <a:pt x="4954" y="4780"/>
                    </a:cubicBezTo>
                    <a:cubicBezTo>
                      <a:pt x="5051" y="4678"/>
                      <a:pt x="5048" y="4516"/>
                      <a:pt x="4947" y="4418"/>
                    </a:cubicBezTo>
                    <a:lnTo>
                      <a:pt x="460" y="72"/>
                    </a:lnTo>
                    <a:cubicBezTo>
                      <a:pt x="410" y="24"/>
                      <a:pt x="347" y="1"/>
                      <a:pt x="28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254" name="Google Shape;254;p10"/>
              <p:cNvSpPr/>
              <p:nvPr/>
            </p:nvSpPr>
            <p:spPr>
              <a:xfrm>
                <a:off x="8002201" y="714598"/>
                <a:ext cx="85855" cy="83177"/>
              </a:xfrm>
              <a:custGeom>
                <a:rect b="b" l="l" r="r" t="t"/>
                <a:pathLst>
                  <a:path extrusionOk="0" h="4348" w="4488">
                    <a:moveTo>
                      <a:pt x="4488" y="1"/>
                    </a:moveTo>
                    <a:lnTo>
                      <a:pt x="0" y="4347"/>
                    </a:lnTo>
                  </a:path>
                </a:pathLst>
              </a:custGeom>
              <a:solidFill>
                <a:srgbClr val="F9EC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255" name="Google Shape;255;p10"/>
              <p:cNvSpPr/>
              <p:nvPr/>
            </p:nvSpPr>
            <p:spPr>
              <a:xfrm>
                <a:off x="7996807" y="709720"/>
                <a:ext cx="96645" cy="92934"/>
              </a:xfrm>
              <a:custGeom>
                <a:rect b="b" l="l" r="r" t="t"/>
                <a:pathLst>
                  <a:path extrusionOk="0" h="4858" w="5052">
                    <a:moveTo>
                      <a:pt x="4769" y="1"/>
                    </a:moveTo>
                    <a:cubicBezTo>
                      <a:pt x="4706" y="1"/>
                      <a:pt x="4642" y="24"/>
                      <a:pt x="4592" y="72"/>
                    </a:cubicBezTo>
                    <a:lnTo>
                      <a:pt x="104" y="4418"/>
                    </a:lnTo>
                    <a:cubicBezTo>
                      <a:pt x="3" y="4517"/>
                      <a:pt x="0" y="4679"/>
                      <a:pt x="98" y="4780"/>
                    </a:cubicBezTo>
                    <a:cubicBezTo>
                      <a:pt x="149" y="4832"/>
                      <a:pt x="215" y="4857"/>
                      <a:pt x="282" y="4857"/>
                    </a:cubicBezTo>
                    <a:cubicBezTo>
                      <a:pt x="346" y="4857"/>
                      <a:pt x="411" y="4833"/>
                      <a:pt x="460" y="4785"/>
                    </a:cubicBezTo>
                    <a:lnTo>
                      <a:pt x="4947" y="440"/>
                    </a:lnTo>
                    <a:cubicBezTo>
                      <a:pt x="5048" y="341"/>
                      <a:pt x="5051" y="179"/>
                      <a:pt x="4954" y="78"/>
                    </a:cubicBezTo>
                    <a:cubicBezTo>
                      <a:pt x="4903" y="27"/>
                      <a:pt x="4836" y="1"/>
                      <a:pt x="476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256" name="Google Shape;256;p10"/>
              <p:cNvSpPr/>
              <p:nvPr/>
            </p:nvSpPr>
            <p:spPr>
              <a:xfrm>
                <a:off x="7442978" y="661703"/>
                <a:ext cx="188947" cy="188947"/>
              </a:xfrm>
              <a:custGeom>
                <a:rect b="b" l="l" r="r" t="t"/>
                <a:pathLst>
                  <a:path extrusionOk="0" h="9877" w="9877">
                    <a:moveTo>
                      <a:pt x="0" y="1"/>
                    </a:moveTo>
                    <a:lnTo>
                      <a:pt x="0" y="9876"/>
                    </a:lnTo>
                    <a:lnTo>
                      <a:pt x="9876" y="9876"/>
                    </a:lnTo>
                    <a:lnTo>
                      <a:pt x="987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257" name="Google Shape;257;p10"/>
              <p:cNvSpPr/>
              <p:nvPr/>
            </p:nvSpPr>
            <p:spPr>
              <a:xfrm>
                <a:off x="7438100" y="656825"/>
                <a:ext cx="198722" cy="198722"/>
              </a:xfrm>
              <a:custGeom>
                <a:rect b="b" l="l" r="r" t="t"/>
                <a:pathLst>
                  <a:path extrusionOk="0" h="10388" w="10388">
                    <a:moveTo>
                      <a:pt x="9876" y="511"/>
                    </a:moveTo>
                    <a:lnTo>
                      <a:pt x="9876" y="9876"/>
                    </a:lnTo>
                    <a:lnTo>
                      <a:pt x="511" y="9876"/>
                    </a:lnTo>
                    <a:lnTo>
                      <a:pt x="511" y="511"/>
                    </a:lnTo>
                    <a:close/>
                    <a:moveTo>
                      <a:pt x="255" y="0"/>
                    </a:moveTo>
                    <a:cubicBezTo>
                      <a:pt x="115" y="0"/>
                      <a:pt x="0" y="115"/>
                      <a:pt x="0" y="256"/>
                    </a:cubicBezTo>
                    <a:lnTo>
                      <a:pt x="0" y="10131"/>
                    </a:lnTo>
                    <a:cubicBezTo>
                      <a:pt x="0" y="10273"/>
                      <a:pt x="115" y="10388"/>
                      <a:pt x="255" y="10388"/>
                    </a:cubicBezTo>
                    <a:lnTo>
                      <a:pt x="10131" y="10388"/>
                    </a:lnTo>
                    <a:cubicBezTo>
                      <a:pt x="10272" y="10388"/>
                      <a:pt x="10387" y="10273"/>
                      <a:pt x="10387" y="10131"/>
                    </a:cubicBezTo>
                    <a:lnTo>
                      <a:pt x="10387" y="256"/>
                    </a:lnTo>
                    <a:cubicBezTo>
                      <a:pt x="10387" y="114"/>
                      <a:pt x="10272" y="0"/>
                      <a:pt x="101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258" name="Google Shape;258;p10"/>
              <p:cNvSpPr/>
              <p:nvPr/>
            </p:nvSpPr>
            <p:spPr>
              <a:xfrm>
                <a:off x="7473989" y="801010"/>
                <a:ext cx="126908" cy="9775"/>
              </a:xfrm>
              <a:custGeom>
                <a:rect b="b" l="l" r="r" t="t"/>
                <a:pathLst>
                  <a:path extrusionOk="0" h="511" w="6634">
                    <a:moveTo>
                      <a:pt x="257" y="0"/>
                    </a:moveTo>
                    <a:cubicBezTo>
                      <a:pt x="115" y="0"/>
                      <a:pt x="1" y="114"/>
                      <a:pt x="1" y="255"/>
                    </a:cubicBezTo>
                    <a:cubicBezTo>
                      <a:pt x="1" y="397"/>
                      <a:pt x="115" y="511"/>
                      <a:pt x="257" y="511"/>
                    </a:cubicBezTo>
                    <a:lnTo>
                      <a:pt x="6379" y="511"/>
                    </a:lnTo>
                    <a:cubicBezTo>
                      <a:pt x="6519" y="511"/>
                      <a:pt x="6634" y="397"/>
                      <a:pt x="6634" y="255"/>
                    </a:cubicBezTo>
                    <a:cubicBezTo>
                      <a:pt x="6634" y="114"/>
                      <a:pt x="6519" y="0"/>
                      <a:pt x="637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259" name="Google Shape;259;p10"/>
              <p:cNvSpPr/>
              <p:nvPr/>
            </p:nvSpPr>
            <p:spPr>
              <a:xfrm>
                <a:off x="7697701" y="661703"/>
                <a:ext cx="188947" cy="188947"/>
              </a:xfrm>
              <a:custGeom>
                <a:rect b="b" l="l" r="r" t="t"/>
                <a:pathLst>
                  <a:path extrusionOk="0" h="9877" w="9877">
                    <a:moveTo>
                      <a:pt x="0" y="1"/>
                    </a:moveTo>
                    <a:lnTo>
                      <a:pt x="0" y="9876"/>
                    </a:lnTo>
                    <a:lnTo>
                      <a:pt x="9876" y="9876"/>
                    </a:lnTo>
                    <a:lnTo>
                      <a:pt x="987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260" name="Google Shape;260;p10"/>
              <p:cNvSpPr/>
              <p:nvPr/>
            </p:nvSpPr>
            <p:spPr>
              <a:xfrm>
                <a:off x="7692823" y="656825"/>
                <a:ext cx="198703" cy="198722"/>
              </a:xfrm>
              <a:custGeom>
                <a:rect b="b" l="l" r="r" t="t"/>
                <a:pathLst>
                  <a:path extrusionOk="0" h="10388" w="10387">
                    <a:moveTo>
                      <a:pt x="9876" y="511"/>
                    </a:moveTo>
                    <a:lnTo>
                      <a:pt x="9876" y="9876"/>
                    </a:lnTo>
                    <a:lnTo>
                      <a:pt x="511" y="9876"/>
                    </a:lnTo>
                    <a:lnTo>
                      <a:pt x="511" y="511"/>
                    </a:lnTo>
                    <a:close/>
                    <a:moveTo>
                      <a:pt x="255" y="0"/>
                    </a:moveTo>
                    <a:cubicBezTo>
                      <a:pt x="114" y="0"/>
                      <a:pt x="0" y="115"/>
                      <a:pt x="0" y="256"/>
                    </a:cubicBezTo>
                    <a:lnTo>
                      <a:pt x="0" y="10131"/>
                    </a:lnTo>
                    <a:cubicBezTo>
                      <a:pt x="0" y="10273"/>
                      <a:pt x="114" y="10388"/>
                      <a:pt x="255" y="10388"/>
                    </a:cubicBezTo>
                    <a:lnTo>
                      <a:pt x="10131" y="10388"/>
                    </a:lnTo>
                    <a:cubicBezTo>
                      <a:pt x="10272" y="10388"/>
                      <a:pt x="10386" y="10273"/>
                      <a:pt x="10386" y="10131"/>
                    </a:cubicBezTo>
                    <a:lnTo>
                      <a:pt x="10386" y="256"/>
                    </a:lnTo>
                    <a:cubicBezTo>
                      <a:pt x="10386" y="114"/>
                      <a:pt x="10272" y="0"/>
                      <a:pt x="101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261" name="Google Shape;261;p10"/>
              <p:cNvSpPr/>
              <p:nvPr/>
            </p:nvSpPr>
            <p:spPr>
              <a:xfrm>
                <a:off x="7733743" y="703790"/>
                <a:ext cx="116865" cy="104794"/>
              </a:xfrm>
              <a:custGeom>
                <a:rect b="b" l="l" r="r" t="t"/>
                <a:pathLst>
                  <a:path extrusionOk="0" h="5478" w="6109">
                    <a:moveTo>
                      <a:pt x="5597" y="511"/>
                    </a:moveTo>
                    <a:lnTo>
                      <a:pt x="5597" y="4966"/>
                    </a:lnTo>
                    <a:lnTo>
                      <a:pt x="512" y="4966"/>
                    </a:lnTo>
                    <a:lnTo>
                      <a:pt x="512" y="511"/>
                    </a:lnTo>
                    <a:close/>
                    <a:moveTo>
                      <a:pt x="257" y="0"/>
                    </a:moveTo>
                    <a:cubicBezTo>
                      <a:pt x="115" y="0"/>
                      <a:pt x="0" y="114"/>
                      <a:pt x="0" y="256"/>
                    </a:cubicBezTo>
                    <a:lnTo>
                      <a:pt x="0" y="5222"/>
                    </a:lnTo>
                    <a:cubicBezTo>
                      <a:pt x="0" y="5363"/>
                      <a:pt x="115" y="5478"/>
                      <a:pt x="257" y="5478"/>
                    </a:cubicBezTo>
                    <a:lnTo>
                      <a:pt x="5853" y="5478"/>
                    </a:lnTo>
                    <a:cubicBezTo>
                      <a:pt x="5993" y="5478"/>
                      <a:pt x="6108" y="5363"/>
                      <a:pt x="6108" y="5222"/>
                    </a:cubicBezTo>
                    <a:lnTo>
                      <a:pt x="6108" y="256"/>
                    </a:lnTo>
                    <a:cubicBezTo>
                      <a:pt x="6108" y="114"/>
                      <a:pt x="5993" y="0"/>
                      <a:pt x="58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262" name="Google Shape;262;p10"/>
              <p:cNvSpPr/>
              <p:nvPr/>
            </p:nvSpPr>
            <p:spPr>
              <a:xfrm>
                <a:off x="7739693" y="709299"/>
                <a:ext cx="102977" cy="15954"/>
              </a:xfrm>
              <a:custGeom>
                <a:rect b="b" l="l" r="r" t="t"/>
                <a:pathLst>
                  <a:path extrusionOk="0" h="834" w="5383">
                    <a:moveTo>
                      <a:pt x="1" y="0"/>
                    </a:moveTo>
                    <a:lnTo>
                      <a:pt x="1" y="834"/>
                    </a:lnTo>
                    <a:lnTo>
                      <a:pt x="5383" y="834"/>
                    </a:lnTo>
                    <a:lnTo>
                      <a:pt x="5330" y="2"/>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grpSp>
        <p:sp>
          <p:nvSpPr>
            <p:cNvPr id="263" name="Google Shape;263;p10"/>
            <p:cNvSpPr/>
            <p:nvPr/>
          </p:nvSpPr>
          <p:spPr>
            <a:xfrm>
              <a:off x="8438199" y="904896"/>
              <a:ext cx="219900" cy="37098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sp>
          <p:nvSpPr>
            <p:cNvPr id="264" name="Google Shape;264;p10"/>
            <p:cNvSpPr/>
            <p:nvPr/>
          </p:nvSpPr>
          <p:spPr>
            <a:xfrm>
              <a:off x="8438215" y="904875"/>
              <a:ext cx="219900" cy="6519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chemeClr val="dk1"/>
                </a:solidFill>
                <a:latin typeface="Arial"/>
                <a:ea typeface="Arial"/>
                <a:cs typeface="Arial"/>
                <a:sym typeface="Arial"/>
              </a:endParaRPr>
            </a:p>
          </p:txBody>
        </p:sp>
      </p:grpSp>
      <p:sp>
        <p:nvSpPr>
          <p:cNvPr id="265" name="Google Shape;265;p10"/>
          <p:cNvSpPr txBox="1"/>
          <p:nvPr>
            <p:ph type="title"/>
          </p:nvPr>
        </p:nvSpPr>
        <p:spPr>
          <a:xfrm>
            <a:off x="960000" y="1063700"/>
            <a:ext cx="10272000" cy="752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100"/>
              <a:buNone/>
              <a:defRPr/>
            </a:lvl1pPr>
            <a:lvl2pPr lvl="1" algn="l">
              <a:lnSpc>
                <a:spcPct val="100000"/>
              </a:lnSpc>
              <a:spcBef>
                <a:spcPts val="0"/>
              </a:spcBef>
              <a:spcAft>
                <a:spcPts val="0"/>
              </a:spcAft>
              <a:buSzPts val="3100"/>
              <a:buNone/>
              <a:defRPr/>
            </a:lvl2pPr>
            <a:lvl3pPr lvl="2" algn="l">
              <a:lnSpc>
                <a:spcPct val="100000"/>
              </a:lnSpc>
              <a:spcBef>
                <a:spcPts val="0"/>
              </a:spcBef>
              <a:spcAft>
                <a:spcPts val="0"/>
              </a:spcAft>
              <a:buSzPts val="3100"/>
              <a:buNone/>
              <a:defRPr/>
            </a:lvl3pPr>
            <a:lvl4pPr lvl="3" algn="l">
              <a:lnSpc>
                <a:spcPct val="100000"/>
              </a:lnSpc>
              <a:spcBef>
                <a:spcPts val="0"/>
              </a:spcBef>
              <a:spcAft>
                <a:spcPts val="0"/>
              </a:spcAft>
              <a:buSzPts val="3100"/>
              <a:buNone/>
              <a:defRPr/>
            </a:lvl4pPr>
            <a:lvl5pPr lvl="4" algn="l">
              <a:lnSpc>
                <a:spcPct val="100000"/>
              </a:lnSpc>
              <a:spcBef>
                <a:spcPts val="0"/>
              </a:spcBef>
              <a:spcAft>
                <a:spcPts val="0"/>
              </a:spcAft>
              <a:buSzPts val="3100"/>
              <a:buNone/>
              <a:defRPr/>
            </a:lvl5pPr>
            <a:lvl6pPr lvl="5" algn="l">
              <a:lnSpc>
                <a:spcPct val="100000"/>
              </a:lnSpc>
              <a:spcBef>
                <a:spcPts val="0"/>
              </a:spcBef>
              <a:spcAft>
                <a:spcPts val="0"/>
              </a:spcAft>
              <a:buSzPts val="3100"/>
              <a:buNone/>
              <a:defRPr/>
            </a:lvl6pPr>
            <a:lvl7pPr lvl="6" algn="l">
              <a:lnSpc>
                <a:spcPct val="100000"/>
              </a:lnSpc>
              <a:spcBef>
                <a:spcPts val="0"/>
              </a:spcBef>
              <a:spcAft>
                <a:spcPts val="0"/>
              </a:spcAft>
              <a:buSzPts val="3100"/>
              <a:buNone/>
              <a:defRPr/>
            </a:lvl7pPr>
            <a:lvl8pPr lvl="7" algn="l">
              <a:lnSpc>
                <a:spcPct val="100000"/>
              </a:lnSpc>
              <a:spcBef>
                <a:spcPts val="0"/>
              </a:spcBef>
              <a:spcAft>
                <a:spcPts val="0"/>
              </a:spcAft>
              <a:buSzPts val="3100"/>
              <a:buNone/>
              <a:defRPr/>
            </a:lvl8pPr>
            <a:lvl9pPr lvl="8" algn="l">
              <a:lnSpc>
                <a:spcPct val="100000"/>
              </a:lnSpc>
              <a:spcBef>
                <a:spcPts val="0"/>
              </a:spcBef>
              <a:spcAft>
                <a:spcPts val="0"/>
              </a:spcAft>
              <a:buSzPts val="3100"/>
              <a:buNone/>
              <a:defRPr/>
            </a:lvl9pPr>
          </a:lstStyle>
          <a:p/>
        </p:txBody>
      </p:sp>
      <p:grpSp>
        <p:nvGrpSpPr>
          <p:cNvPr id="266" name="Google Shape;266;p10"/>
          <p:cNvGrpSpPr/>
          <p:nvPr/>
        </p:nvGrpSpPr>
        <p:grpSpPr>
          <a:xfrm>
            <a:off x="10900200" y="4146967"/>
            <a:ext cx="816000" cy="1079300"/>
            <a:chOff x="1624275" y="796950"/>
            <a:chExt cx="612000" cy="809475"/>
          </a:xfrm>
        </p:grpSpPr>
        <p:sp>
          <p:nvSpPr>
            <p:cNvPr id="267" name="Google Shape;267;p10"/>
            <p:cNvSpPr/>
            <p:nvPr/>
          </p:nvSpPr>
          <p:spPr>
            <a:xfrm>
              <a:off x="1629350" y="802025"/>
              <a:ext cx="601850" cy="799325"/>
            </a:xfrm>
            <a:custGeom>
              <a:rect b="b" l="l" r="r" t="t"/>
              <a:pathLst>
                <a:path extrusionOk="0" h="31973" w="24074">
                  <a:moveTo>
                    <a:pt x="0" y="0"/>
                  </a:moveTo>
                  <a:lnTo>
                    <a:pt x="0" y="31973"/>
                  </a:lnTo>
                  <a:lnTo>
                    <a:pt x="24073" y="31973"/>
                  </a:lnTo>
                  <a:lnTo>
                    <a:pt x="24073" y="5787"/>
                  </a:lnTo>
                  <a:lnTo>
                    <a:pt x="1866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268" name="Google Shape;268;p10"/>
            <p:cNvSpPr/>
            <p:nvPr/>
          </p:nvSpPr>
          <p:spPr>
            <a:xfrm>
              <a:off x="1624275" y="796950"/>
              <a:ext cx="612000" cy="809475"/>
            </a:xfrm>
            <a:custGeom>
              <a:rect b="b" l="l" r="r" t="t"/>
              <a:pathLst>
                <a:path extrusionOk="0" h="32379" w="24480">
                  <a:moveTo>
                    <a:pt x="18776" y="406"/>
                  </a:moveTo>
                  <a:lnTo>
                    <a:pt x="24073" y="6070"/>
                  </a:lnTo>
                  <a:lnTo>
                    <a:pt x="24073" y="31973"/>
                  </a:lnTo>
                  <a:lnTo>
                    <a:pt x="406" y="31973"/>
                  </a:lnTo>
                  <a:lnTo>
                    <a:pt x="406" y="406"/>
                  </a:lnTo>
                  <a:close/>
                  <a:moveTo>
                    <a:pt x="0" y="0"/>
                  </a:moveTo>
                  <a:lnTo>
                    <a:pt x="0" y="32379"/>
                  </a:lnTo>
                  <a:lnTo>
                    <a:pt x="24480" y="32379"/>
                  </a:lnTo>
                  <a:lnTo>
                    <a:pt x="24480" y="5909"/>
                  </a:lnTo>
                  <a:lnTo>
                    <a:pt x="18952"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269" name="Google Shape;269;p10"/>
            <p:cNvSpPr/>
            <p:nvPr/>
          </p:nvSpPr>
          <p:spPr>
            <a:xfrm>
              <a:off x="2091050" y="799375"/>
              <a:ext cx="143275" cy="157375"/>
            </a:xfrm>
            <a:custGeom>
              <a:rect b="b" l="l" r="r" t="t"/>
              <a:pathLst>
                <a:path extrusionOk="0" h="6295" w="5731">
                  <a:moveTo>
                    <a:pt x="0" y="1"/>
                  </a:moveTo>
                  <a:lnTo>
                    <a:pt x="0" y="6295"/>
                  </a:lnTo>
                  <a:lnTo>
                    <a:pt x="5731" y="6295"/>
                  </a:lnTo>
                  <a:lnTo>
                    <a:pt x="5731" y="5889"/>
                  </a:lnTo>
                  <a:lnTo>
                    <a:pt x="407" y="5889"/>
                  </a:lnTo>
                  <a:lnTo>
                    <a:pt x="407" y="1"/>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270" name="Google Shape;270;p10"/>
            <p:cNvSpPr/>
            <p:nvPr/>
          </p:nvSpPr>
          <p:spPr>
            <a:xfrm>
              <a:off x="1721775" y="1130775"/>
              <a:ext cx="416950" cy="10175"/>
            </a:xfrm>
            <a:custGeom>
              <a:rect b="b" l="l" r="r" t="t"/>
              <a:pathLst>
                <a:path extrusionOk="0" h="407" w="16678">
                  <a:moveTo>
                    <a:pt x="1" y="0"/>
                  </a:moveTo>
                  <a:lnTo>
                    <a:pt x="1" y="407"/>
                  </a:lnTo>
                  <a:lnTo>
                    <a:pt x="16678" y="407"/>
                  </a:lnTo>
                  <a:lnTo>
                    <a:pt x="16678"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271" name="Google Shape;271;p10"/>
            <p:cNvSpPr/>
            <p:nvPr/>
          </p:nvSpPr>
          <p:spPr>
            <a:xfrm>
              <a:off x="1721775" y="1217325"/>
              <a:ext cx="416950" cy="10200"/>
            </a:xfrm>
            <a:custGeom>
              <a:rect b="b" l="l" r="r" t="t"/>
              <a:pathLst>
                <a:path extrusionOk="0" h="408" w="16678">
                  <a:moveTo>
                    <a:pt x="1" y="0"/>
                  </a:moveTo>
                  <a:lnTo>
                    <a:pt x="1" y="407"/>
                  </a:lnTo>
                  <a:lnTo>
                    <a:pt x="16678" y="407"/>
                  </a:lnTo>
                  <a:lnTo>
                    <a:pt x="16678"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272" name="Google Shape;272;p10"/>
            <p:cNvSpPr/>
            <p:nvPr/>
          </p:nvSpPr>
          <p:spPr>
            <a:xfrm>
              <a:off x="1721775" y="1303875"/>
              <a:ext cx="416950" cy="10175"/>
            </a:xfrm>
            <a:custGeom>
              <a:rect b="b" l="l" r="r" t="t"/>
              <a:pathLst>
                <a:path extrusionOk="0" h="407" w="16678">
                  <a:moveTo>
                    <a:pt x="1" y="1"/>
                  </a:moveTo>
                  <a:lnTo>
                    <a:pt x="1" y="407"/>
                  </a:lnTo>
                  <a:lnTo>
                    <a:pt x="16678" y="407"/>
                  </a:lnTo>
                  <a:lnTo>
                    <a:pt x="16678" y="1"/>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273" name="Google Shape;273;p10"/>
            <p:cNvSpPr/>
            <p:nvPr/>
          </p:nvSpPr>
          <p:spPr>
            <a:xfrm>
              <a:off x="1721775" y="1390425"/>
              <a:ext cx="416950" cy="10200"/>
            </a:xfrm>
            <a:custGeom>
              <a:rect b="b" l="l" r="r" t="t"/>
              <a:pathLst>
                <a:path extrusionOk="0" h="408" w="16678">
                  <a:moveTo>
                    <a:pt x="1" y="0"/>
                  </a:moveTo>
                  <a:lnTo>
                    <a:pt x="1" y="408"/>
                  </a:lnTo>
                  <a:lnTo>
                    <a:pt x="16678" y="408"/>
                  </a:lnTo>
                  <a:lnTo>
                    <a:pt x="16678"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grpSp>
        <p:nvGrpSpPr>
          <p:cNvPr id="274" name="Google Shape;274;p10"/>
          <p:cNvGrpSpPr/>
          <p:nvPr/>
        </p:nvGrpSpPr>
        <p:grpSpPr>
          <a:xfrm>
            <a:off x="439299" y="1875700"/>
            <a:ext cx="10584279" cy="4645800"/>
            <a:chOff x="719999" y="573225"/>
            <a:chExt cx="7938209" cy="3484350"/>
          </a:xfrm>
        </p:grpSpPr>
        <p:grpSp>
          <p:nvGrpSpPr>
            <p:cNvPr id="275" name="Google Shape;275;p10"/>
            <p:cNvGrpSpPr/>
            <p:nvPr/>
          </p:nvGrpSpPr>
          <p:grpSpPr>
            <a:xfrm>
              <a:off x="719999" y="573225"/>
              <a:ext cx="7938209" cy="3484350"/>
              <a:chOff x="720000" y="573225"/>
              <a:chExt cx="7704007" cy="3484350"/>
            </a:xfrm>
          </p:grpSpPr>
          <p:sp>
            <p:nvSpPr>
              <p:cNvPr id="276" name="Google Shape;276;p10"/>
              <p:cNvSpPr/>
              <p:nvPr/>
            </p:nvSpPr>
            <p:spPr>
              <a:xfrm>
                <a:off x="720000" y="573225"/>
                <a:ext cx="7704000" cy="426900"/>
              </a:xfrm>
              <a:prstGeom prst="roundRect">
                <a:avLst>
                  <a:gd fmla="val 26774" name="adj"/>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277" name="Google Shape;277;p10"/>
              <p:cNvSpPr/>
              <p:nvPr/>
            </p:nvSpPr>
            <p:spPr>
              <a:xfrm>
                <a:off x="723907" y="904875"/>
                <a:ext cx="7700100" cy="31527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grpSp>
          <p:nvGrpSpPr>
            <p:cNvPr id="278" name="Google Shape;278;p10"/>
            <p:cNvGrpSpPr/>
            <p:nvPr/>
          </p:nvGrpSpPr>
          <p:grpSpPr>
            <a:xfrm>
              <a:off x="7842475" y="646225"/>
              <a:ext cx="706369" cy="198722"/>
              <a:chOff x="7438100" y="656825"/>
              <a:chExt cx="706369" cy="198722"/>
            </a:xfrm>
          </p:grpSpPr>
          <p:sp>
            <p:nvSpPr>
              <p:cNvPr id="279" name="Google Shape;279;p10"/>
              <p:cNvSpPr/>
              <p:nvPr/>
            </p:nvSpPr>
            <p:spPr>
              <a:xfrm>
                <a:off x="7950645" y="661703"/>
                <a:ext cx="188947" cy="188947"/>
              </a:xfrm>
              <a:custGeom>
                <a:rect b="b" l="l" r="r" t="t"/>
                <a:pathLst>
                  <a:path extrusionOk="0" h="9877" w="9877">
                    <a:moveTo>
                      <a:pt x="1" y="1"/>
                    </a:moveTo>
                    <a:lnTo>
                      <a:pt x="1" y="9876"/>
                    </a:lnTo>
                    <a:lnTo>
                      <a:pt x="9877" y="9876"/>
                    </a:lnTo>
                    <a:lnTo>
                      <a:pt x="9877"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280" name="Google Shape;280;p10"/>
              <p:cNvSpPr/>
              <p:nvPr/>
            </p:nvSpPr>
            <p:spPr>
              <a:xfrm>
                <a:off x="7945766" y="656825"/>
                <a:ext cx="198703" cy="198722"/>
              </a:xfrm>
              <a:custGeom>
                <a:rect b="b" l="l" r="r" t="t"/>
                <a:pathLst>
                  <a:path extrusionOk="0" h="10388" w="10387">
                    <a:moveTo>
                      <a:pt x="9877" y="511"/>
                    </a:moveTo>
                    <a:lnTo>
                      <a:pt x="9877" y="9876"/>
                    </a:lnTo>
                    <a:lnTo>
                      <a:pt x="511" y="9876"/>
                    </a:lnTo>
                    <a:lnTo>
                      <a:pt x="511" y="511"/>
                    </a:lnTo>
                    <a:close/>
                    <a:moveTo>
                      <a:pt x="256" y="0"/>
                    </a:moveTo>
                    <a:cubicBezTo>
                      <a:pt x="115" y="0"/>
                      <a:pt x="1" y="115"/>
                      <a:pt x="1" y="256"/>
                    </a:cubicBezTo>
                    <a:lnTo>
                      <a:pt x="1" y="10131"/>
                    </a:lnTo>
                    <a:cubicBezTo>
                      <a:pt x="1" y="10273"/>
                      <a:pt x="115" y="10388"/>
                      <a:pt x="256" y="10388"/>
                    </a:cubicBezTo>
                    <a:lnTo>
                      <a:pt x="10132" y="10388"/>
                    </a:lnTo>
                    <a:cubicBezTo>
                      <a:pt x="10273" y="10388"/>
                      <a:pt x="10387" y="10273"/>
                      <a:pt x="10387" y="10131"/>
                    </a:cubicBezTo>
                    <a:lnTo>
                      <a:pt x="10387" y="256"/>
                    </a:lnTo>
                    <a:cubicBezTo>
                      <a:pt x="10387" y="114"/>
                      <a:pt x="10273" y="0"/>
                      <a:pt x="1013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281" name="Google Shape;281;p10"/>
              <p:cNvSpPr/>
              <p:nvPr/>
            </p:nvSpPr>
            <p:spPr>
              <a:xfrm>
                <a:off x="8002201" y="714598"/>
                <a:ext cx="85855" cy="83177"/>
              </a:xfrm>
              <a:custGeom>
                <a:rect b="b" l="l" r="r" t="t"/>
                <a:pathLst>
                  <a:path extrusionOk="0" h="4348" w="4488">
                    <a:moveTo>
                      <a:pt x="0" y="1"/>
                    </a:moveTo>
                    <a:lnTo>
                      <a:pt x="4488" y="4347"/>
                    </a:lnTo>
                  </a:path>
                </a:pathLst>
              </a:custGeom>
              <a:solidFill>
                <a:srgbClr val="F9EC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282" name="Google Shape;282;p10"/>
              <p:cNvSpPr/>
              <p:nvPr/>
            </p:nvSpPr>
            <p:spPr>
              <a:xfrm>
                <a:off x="7996807" y="709720"/>
                <a:ext cx="96645" cy="92934"/>
              </a:xfrm>
              <a:custGeom>
                <a:rect b="b" l="l" r="r" t="t"/>
                <a:pathLst>
                  <a:path extrusionOk="0" h="4858" w="5052">
                    <a:moveTo>
                      <a:pt x="283" y="1"/>
                    </a:moveTo>
                    <a:cubicBezTo>
                      <a:pt x="216" y="1"/>
                      <a:pt x="149" y="27"/>
                      <a:pt x="98" y="78"/>
                    </a:cubicBezTo>
                    <a:cubicBezTo>
                      <a:pt x="0" y="179"/>
                      <a:pt x="3" y="341"/>
                      <a:pt x="104" y="440"/>
                    </a:cubicBezTo>
                    <a:lnTo>
                      <a:pt x="4592" y="4785"/>
                    </a:lnTo>
                    <a:cubicBezTo>
                      <a:pt x="4642" y="4833"/>
                      <a:pt x="4706" y="4857"/>
                      <a:pt x="4770" y="4857"/>
                    </a:cubicBezTo>
                    <a:cubicBezTo>
                      <a:pt x="4837" y="4857"/>
                      <a:pt x="4903" y="4832"/>
                      <a:pt x="4954" y="4780"/>
                    </a:cubicBezTo>
                    <a:cubicBezTo>
                      <a:pt x="5051" y="4678"/>
                      <a:pt x="5048" y="4516"/>
                      <a:pt x="4947" y="4418"/>
                    </a:cubicBezTo>
                    <a:lnTo>
                      <a:pt x="460" y="72"/>
                    </a:lnTo>
                    <a:cubicBezTo>
                      <a:pt x="410" y="24"/>
                      <a:pt x="347" y="1"/>
                      <a:pt x="28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283" name="Google Shape;283;p10"/>
              <p:cNvSpPr/>
              <p:nvPr/>
            </p:nvSpPr>
            <p:spPr>
              <a:xfrm>
                <a:off x="8002201" y="714598"/>
                <a:ext cx="85855" cy="83177"/>
              </a:xfrm>
              <a:custGeom>
                <a:rect b="b" l="l" r="r" t="t"/>
                <a:pathLst>
                  <a:path extrusionOk="0" h="4348" w="4488">
                    <a:moveTo>
                      <a:pt x="4488" y="1"/>
                    </a:moveTo>
                    <a:lnTo>
                      <a:pt x="0" y="4347"/>
                    </a:lnTo>
                  </a:path>
                </a:pathLst>
              </a:custGeom>
              <a:solidFill>
                <a:srgbClr val="F9EC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284" name="Google Shape;284;p10"/>
              <p:cNvSpPr/>
              <p:nvPr/>
            </p:nvSpPr>
            <p:spPr>
              <a:xfrm>
                <a:off x="7996807" y="709720"/>
                <a:ext cx="96645" cy="92934"/>
              </a:xfrm>
              <a:custGeom>
                <a:rect b="b" l="l" r="r" t="t"/>
                <a:pathLst>
                  <a:path extrusionOk="0" h="4858" w="5052">
                    <a:moveTo>
                      <a:pt x="4769" y="1"/>
                    </a:moveTo>
                    <a:cubicBezTo>
                      <a:pt x="4706" y="1"/>
                      <a:pt x="4642" y="24"/>
                      <a:pt x="4592" y="72"/>
                    </a:cubicBezTo>
                    <a:lnTo>
                      <a:pt x="104" y="4418"/>
                    </a:lnTo>
                    <a:cubicBezTo>
                      <a:pt x="3" y="4517"/>
                      <a:pt x="0" y="4679"/>
                      <a:pt x="98" y="4780"/>
                    </a:cubicBezTo>
                    <a:cubicBezTo>
                      <a:pt x="149" y="4832"/>
                      <a:pt x="215" y="4857"/>
                      <a:pt x="282" y="4857"/>
                    </a:cubicBezTo>
                    <a:cubicBezTo>
                      <a:pt x="346" y="4857"/>
                      <a:pt x="411" y="4833"/>
                      <a:pt x="460" y="4785"/>
                    </a:cubicBezTo>
                    <a:lnTo>
                      <a:pt x="4947" y="440"/>
                    </a:lnTo>
                    <a:cubicBezTo>
                      <a:pt x="5048" y="341"/>
                      <a:pt x="5051" y="179"/>
                      <a:pt x="4954" y="78"/>
                    </a:cubicBezTo>
                    <a:cubicBezTo>
                      <a:pt x="4903" y="27"/>
                      <a:pt x="4836" y="1"/>
                      <a:pt x="476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285" name="Google Shape;285;p10"/>
              <p:cNvSpPr/>
              <p:nvPr/>
            </p:nvSpPr>
            <p:spPr>
              <a:xfrm>
                <a:off x="7442978" y="661703"/>
                <a:ext cx="188947" cy="188947"/>
              </a:xfrm>
              <a:custGeom>
                <a:rect b="b" l="l" r="r" t="t"/>
                <a:pathLst>
                  <a:path extrusionOk="0" h="9877" w="9877">
                    <a:moveTo>
                      <a:pt x="0" y="1"/>
                    </a:moveTo>
                    <a:lnTo>
                      <a:pt x="0" y="9876"/>
                    </a:lnTo>
                    <a:lnTo>
                      <a:pt x="9876" y="9876"/>
                    </a:lnTo>
                    <a:lnTo>
                      <a:pt x="987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286" name="Google Shape;286;p10"/>
              <p:cNvSpPr/>
              <p:nvPr/>
            </p:nvSpPr>
            <p:spPr>
              <a:xfrm>
                <a:off x="7438100" y="656825"/>
                <a:ext cx="198722" cy="198722"/>
              </a:xfrm>
              <a:custGeom>
                <a:rect b="b" l="l" r="r" t="t"/>
                <a:pathLst>
                  <a:path extrusionOk="0" h="10388" w="10388">
                    <a:moveTo>
                      <a:pt x="9876" y="511"/>
                    </a:moveTo>
                    <a:lnTo>
                      <a:pt x="9876" y="9876"/>
                    </a:lnTo>
                    <a:lnTo>
                      <a:pt x="511" y="9876"/>
                    </a:lnTo>
                    <a:lnTo>
                      <a:pt x="511" y="511"/>
                    </a:lnTo>
                    <a:close/>
                    <a:moveTo>
                      <a:pt x="255" y="0"/>
                    </a:moveTo>
                    <a:cubicBezTo>
                      <a:pt x="115" y="0"/>
                      <a:pt x="0" y="115"/>
                      <a:pt x="0" y="256"/>
                    </a:cubicBezTo>
                    <a:lnTo>
                      <a:pt x="0" y="10131"/>
                    </a:lnTo>
                    <a:cubicBezTo>
                      <a:pt x="0" y="10273"/>
                      <a:pt x="115" y="10388"/>
                      <a:pt x="255" y="10388"/>
                    </a:cubicBezTo>
                    <a:lnTo>
                      <a:pt x="10131" y="10388"/>
                    </a:lnTo>
                    <a:cubicBezTo>
                      <a:pt x="10272" y="10388"/>
                      <a:pt x="10387" y="10273"/>
                      <a:pt x="10387" y="10131"/>
                    </a:cubicBezTo>
                    <a:lnTo>
                      <a:pt x="10387" y="256"/>
                    </a:lnTo>
                    <a:cubicBezTo>
                      <a:pt x="10387" y="114"/>
                      <a:pt x="10272" y="0"/>
                      <a:pt x="101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287" name="Google Shape;287;p10"/>
              <p:cNvSpPr/>
              <p:nvPr/>
            </p:nvSpPr>
            <p:spPr>
              <a:xfrm>
                <a:off x="7473989" y="801010"/>
                <a:ext cx="126908" cy="9775"/>
              </a:xfrm>
              <a:custGeom>
                <a:rect b="b" l="l" r="r" t="t"/>
                <a:pathLst>
                  <a:path extrusionOk="0" h="511" w="6634">
                    <a:moveTo>
                      <a:pt x="257" y="0"/>
                    </a:moveTo>
                    <a:cubicBezTo>
                      <a:pt x="115" y="0"/>
                      <a:pt x="1" y="114"/>
                      <a:pt x="1" y="255"/>
                    </a:cubicBezTo>
                    <a:cubicBezTo>
                      <a:pt x="1" y="397"/>
                      <a:pt x="115" y="511"/>
                      <a:pt x="257" y="511"/>
                    </a:cubicBezTo>
                    <a:lnTo>
                      <a:pt x="6379" y="511"/>
                    </a:lnTo>
                    <a:cubicBezTo>
                      <a:pt x="6519" y="511"/>
                      <a:pt x="6634" y="397"/>
                      <a:pt x="6634" y="255"/>
                    </a:cubicBezTo>
                    <a:cubicBezTo>
                      <a:pt x="6634" y="114"/>
                      <a:pt x="6519" y="0"/>
                      <a:pt x="637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288" name="Google Shape;288;p10"/>
              <p:cNvSpPr/>
              <p:nvPr/>
            </p:nvSpPr>
            <p:spPr>
              <a:xfrm>
                <a:off x="7697701" y="661703"/>
                <a:ext cx="188947" cy="188947"/>
              </a:xfrm>
              <a:custGeom>
                <a:rect b="b" l="l" r="r" t="t"/>
                <a:pathLst>
                  <a:path extrusionOk="0" h="9877" w="9877">
                    <a:moveTo>
                      <a:pt x="0" y="1"/>
                    </a:moveTo>
                    <a:lnTo>
                      <a:pt x="0" y="9876"/>
                    </a:lnTo>
                    <a:lnTo>
                      <a:pt x="9876" y="9876"/>
                    </a:lnTo>
                    <a:lnTo>
                      <a:pt x="987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289" name="Google Shape;289;p10"/>
              <p:cNvSpPr/>
              <p:nvPr/>
            </p:nvSpPr>
            <p:spPr>
              <a:xfrm>
                <a:off x="7692823" y="656825"/>
                <a:ext cx="198703" cy="198722"/>
              </a:xfrm>
              <a:custGeom>
                <a:rect b="b" l="l" r="r" t="t"/>
                <a:pathLst>
                  <a:path extrusionOk="0" h="10388" w="10387">
                    <a:moveTo>
                      <a:pt x="9876" y="511"/>
                    </a:moveTo>
                    <a:lnTo>
                      <a:pt x="9876" y="9876"/>
                    </a:lnTo>
                    <a:lnTo>
                      <a:pt x="511" y="9876"/>
                    </a:lnTo>
                    <a:lnTo>
                      <a:pt x="511" y="511"/>
                    </a:lnTo>
                    <a:close/>
                    <a:moveTo>
                      <a:pt x="255" y="0"/>
                    </a:moveTo>
                    <a:cubicBezTo>
                      <a:pt x="114" y="0"/>
                      <a:pt x="0" y="115"/>
                      <a:pt x="0" y="256"/>
                    </a:cubicBezTo>
                    <a:lnTo>
                      <a:pt x="0" y="10131"/>
                    </a:lnTo>
                    <a:cubicBezTo>
                      <a:pt x="0" y="10273"/>
                      <a:pt x="114" y="10388"/>
                      <a:pt x="255" y="10388"/>
                    </a:cubicBezTo>
                    <a:lnTo>
                      <a:pt x="10131" y="10388"/>
                    </a:lnTo>
                    <a:cubicBezTo>
                      <a:pt x="10272" y="10388"/>
                      <a:pt x="10386" y="10273"/>
                      <a:pt x="10386" y="10131"/>
                    </a:cubicBezTo>
                    <a:lnTo>
                      <a:pt x="10386" y="256"/>
                    </a:lnTo>
                    <a:cubicBezTo>
                      <a:pt x="10386" y="114"/>
                      <a:pt x="10272" y="0"/>
                      <a:pt x="101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290" name="Google Shape;290;p10"/>
              <p:cNvSpPr/>
              <p:nvPr/>
            </p:nvSpPr>
            <p:spPr>
              <a:xfrm>
                <a:off x="7733743" y="703790"/>
                <a:ext cx="116865" cy="104794"/>
              </a:xfrm>
              <a:custGeom>
                <a:rect b="b" l="l" r="r" t="t"/>
                <a:pathLst>
                  <a:path extrusionOk="0" h="5478" w="6109">
                    <a:moveTo>
                      <a:pt x="5597" y="511"/>
                    </a:moveTo>
                    <a:lnTo>
                      <a:pt x="5597" y="4966"/>
                    </a:lnTo>
                    <a:lnTo>
                      <a:pt x="512" y="4966"/>
                    </a:lnTo>
                    <a:lnTo>
                      <a:pt x="512" y="511"/>
                    </a:lnTo>
                    <a:close/>
                    <a:moveTo>
                      <a:pt x="257" y="0"/>
                    </a:moveTo>
                    <a:cubicBezTo>
                      <a:pt x="115" y="0"/>
                      <a:pt x="0" y="114"/>
                      <a:pt x="0" y="256"/>
                    </a:cubicBezTo>
                    <a:lnTo>
                      <a:pt x="0" y="5222"/>
                    </a:lnTo>
                    <a:cubicBezTo>
                      <a:pt x="0" y="5363"/>
                      <a:pt x="115" y="5478"/>
                      <a:pt x="257" y="5478"/>
                    </a:cubicBezTo>
                    <a:lnTo>
                      <a:pt x="5853" y="5478"/>
                    </a:lnTo>
                    <a:cubicBezTo>
                      <a:pt x="5993" y="5478"/>
                      <a:pt x="6108" y="5363"/>
                      <a:pt x="6108" y="5222"/>
                    </a:cubicBezTo>
                    <a:lnTo>
                      <a:pt x="6108" y="256"/>
                    </a:lnTo>
                    <a:cubicBezTo>
                      <a:pt x="6108" y="114"/>
                      <a:pt x="5993" y="0"/>
                      <a:pt x="58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291" name="Google Shape;291;p10"/>
              <p:cNvSpPr/>
              <p:nvPr/>
            </p:nvSpPr>
            <p:spPr>
              <a:xfrm>
                <a:off x="7739693" y="709299"/>
                <a:ext cx="102977" cy="15954"/>
              </a:xfrm>
              <a:custGeom>
                <a:rect b="b" l="l" r="r" t="t"/>
                <a:pathLst>
                  <a:path extrusionOk="0" h="834" w="5383">
                    <a:moveTo>
                      <a:pt x="1" y="0"/>
                    </a:moveTo>
                    <a:lnTo>
                      <a:pt x="1" y="834"/>
                    </a:lnTo>
                    <a:lnTo>
                      <a:pt x="5383" y="834"/>
                    </a:lnTo>
                    <a:lnTo>
                      <a:pt x="5330" y="2"/>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sp>
          <p:nvSpPr>
            <p:cNvPr id="292" name="Google Shape;292;p10"/>
            <p:cNvSpPr/>
            <p:nvPr/>
          </p:nvSpPr>
          <p:spPr>
            <a:xfrm>
              <a:off x="8438217" y="904875"/>
              <a:ext cx="219900" cy="31527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sp>
          <p:nvSpPr>
            <p:cNvPr id="293" name="Google Shape;293;p10"/>
            <p:cNvSpPr/>
            <p:nvPr/>
          </p:nvSpPr>
          <p:spPr>
            <a:xfrm>
              <a:off x="8438215" y="904875"/>
              <a:ext cx="219900" cy="6519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7"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581192" y="705124"/>
            <a:ext cx="11029616" cy="1189554"/>
          </a:xfrm>
          <a:prstGeom prst="rect">
            <a:avLst/>
          </a:prstGeom>
          <a:noFill/>
          <a:ln>
            <a:noFill/>
          </a:ln>
        </p:spPr>
        <p:txBody>
          <a:bodyPr anchorCtr="0" anchor="b" bIns="45700" lIns="91425" spcFirstLastPara="1" rIns="91425" wrap="square" tIns="45700">
            <a:normAutofit/>
          </a:bodyPr>
          <a:lstStyle>
            <a:lvl1pPr lvl="0" marR="0" rtl="0" algn="l">
              <a:lnSpc>
                <a:spcPct val="100000"/>
              </a:lnSpc>
              <a:spcBef>
                <a:spcPts val="0"/>
              </a:spcBef>
              <a:spcAft>
                <a:spcPts val="0"/>
              </a:spcAft>
              <a:buClr>
                <a:schemeClr val="lt1"/>
              </a:buClr>
              <a:buSzPts val="2800"/>
              <a:buFont typeface="Montserrat Medium"/>
              <a:buNone/>
              <a:defRPr b="0" i="0" sz="2800" u="none" cap="none" strike="noStrike">
                <a:solidFill>
                  <a:schemeClr val="lt1"/>
                </a:solidFill>
                <a:latin typeface="Montserrat Medium"/>
                <a:ea typeface="Montserrat Medium"/>
                <a:cs typeface="Montserrat Medium"/>
                <a:sym typeface="Montserrat Medium"/>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9pPr>
          </a:lstStyle>
          <a:p/>
        </p:txBody>
      </p:sp>
      <p:sp>
        <p:nvSpPr>
          <p:cNvPr id="11" name="Google Shape;11;p1"/>
          <p:cNvSpPr txBox="1"/>
          <p:nvPr>
            <p:ph idx="1" type="body"/>
          </p:nvPr>
        </p:nvSpPr>
        <p:spPr>
          <a:xfrm>
            <a:off x="581192" y="2336003"/>
            <a:ext cx="11029616" cy="3522794"/>
          </a:xfrm>
          <a:prstGeom prst="rect">
            <a:avLst/>
          </a:prstGeom>
          <a:noFill/>
          <a:ln>
            <a:noFill/>
          </a:ln>
        </p:spPr>
        <p:txBody>
          <a:bodyPr anchorCtr="0" anchor="ctr" bIns="45700" lIns="91425" spcFirstLastPara="1" rIns="91425" wrap="square" tIns="45700">
            <a:normAutofit/>
          </a:bodyPr>
          <a:lstStyle>
            <a:lvl1pPr indent="-333756" lvl="0" marL="457200" marR="0" rtl="0" algn="l">
              <a:lnSpc>
                <a:spcPct val="100000"/>
              </a:lnSpc>
              <a:spcBef>
                <a:spcPts val="360"/>
              </a:spcBef>
              <a:spcAft>
                <a:spcPts val="0"/>
              </a:spcAft>
              <a:buClr>
                <a:schemeClr val="accent2"/>
              </a:buClr>
              <a:buSzPts val="1656"/>
              <a:buFont typeface="Noto Sans Symbols"/>
              <a:buChar char="◼"/>
              <a:defRPr b="0" i="0" sz="1800" u="none" cap="none" strike="noStrike">
                <a:solidFill>
                  <a:schemeClr val="dk2"/>
                </a:solidFill>
                <a:latin typeface="Montserrat Medium"/>
                <a:ea typeface="Montserrat Medium"/>
                <a:cs typeface="Montserrat Medium"/>
                <a:sym typeface="Montserrat Medium"/>
              </a:defRPr>
            </a:lvl1pPr>
            <a:lvl2pPr indent="-322072" lvl="1" marL="914400" marR="0" rtl="0" algn="l">
              <a:lnSpc>
                <a:spcPct val="100000"/>
              </a:lnSpc>
              <a:spcBef>
                <a:spcPts val="600"/>
              </a:spcBef>
              <a:spcAft>
                <a:spcPts val="0"/>
              </a:spcAft>
              <a:buClr>
                <a:schemeClr val="accent2"/>
              </a:buClr>
              <a:buSzPts val="1472"/>
              <a:buFont typeface="Noto Sans Symbols"/>
              <a:buChar char="◼"/>
              <a:defRPr b="0" i="0" sz="1600" u="none" cap="none" strike="noStrike">
                <a:solidFill>
                  <a:schemeClr val="dk2"/>
                </a:solidFill>
                <a:latin typeface="Montserrat Medium"/>
                <a:ea typeface="Montserrat Medium"/>
                <a:cs typeface="Montserrat Medium"/>
                <a:sym typeface="Montserrat Medium"/>
              </a:defRPr>
            </a:lvl2pPr>
            <a:lvl3pPr indent="-310388" lvl="2" marL="1371600" marR="0" rtl="0" algn="l">
              <a:lnSpc>
                <a:spcPct val="100000"/>
              </a:lnSpc>
              <a:spcBef>
                <a:spcPts val="600"/>
              </a:spcBef>
              <a:spcAft>
                <a:spcPts val="0"/>
              </a:spcAft>
              <a:buClr>
                <a:schemeClr val="accent2"/>
              </a:buClr>
              <a:buSzPts val="1288"/>
              <a:buFont typeface="Noto Sans Symbols"/>
              <a:buChar char="◼"/>
              <a:defRPr b="0" i="0" sz="1400" u="none" cap="none" strike="noStrike">
                <a:solidFill>
                  <a:schemeClr val="dk2"/>
                </a:solidFill>
                <a:latin typeface="Montserrat Medium"/>
                <a:ea typeface="Montserrat Medium"/>
                <a:cs typeface="Montserrat Medium"/>
                <a:sym typeface="Montserrat Medium"/>
              </a:defRPr>
            </a:lvl3pPr>
            <a:lvl4pPr indent="-298703" lvl="3" marL="1828800" marR="0" rtl="0" algn="l">
              <a:lnSpc>
                <a:spcPct val="100000"/>
              </a:lnSpc>
              <a:spcBef>
                <a:spcPts val="600"/>
              </a:spcBef>
              <a:spcAft>
                <a:spcPts val="0"/>
              </a:spcAft>
              <a:buClr>
                <a:schemeClr val="accent2"/>
              </a:buClr>
              <a:buSzPts val="1104"/>
              <a:buFont typeface="Noto Sans Symbols"/>
              <a:buChar char="◼"/>
              <a:defRPr b="0" i="0" sz="1200" u="none" cap="none" strike="noStrike">
                <a:solidFill>
                  <a:schemeClr val="dk2"/>
                </a:solidFill>
                <a:latin typeface="Montserrat Medium"/>
                <a:ea typeface="Montserrat Medium"/>
                <a:cs typeface="Montserrat Medium"/>
                <a:sym typeface="Montserrat Medium"/>
              </a:defRPr>
            </a:lvl4pPr>
            <a:lvl5pPr indent="-298704" lvl="4" marL="2286000" marR="0" rtl="0" algn="l">
              <a:lnSpc>
                <a:spcPct val="100000"/>
              </a:lnSpc>
              <a:spcBef>
                <a:spcPts val="600"/>
              </a:spcBef>
              <a:spcAft>
                <a:spcPts val="0"/>
              </a:spcAft>
              <a:buClr>
                <a:schemeClr val="accent2"/>
              </a:buClr>
              <a:buSzPts val="1104"/>
              <a:buFont typeface="Noto Sans Symbols"/>
              <a:buChar char="◼"/>
              <a:defRPr b="0" i="0" sz="1200" u="none" cap="none" strike="noStrike">
                <a:solidFill>
                  <a:schemeClr val="dk2"/>
                </a:solidFill>
                <a:latin typeface="Montserrat Medium"/>
                <a:ea typeface="Montserrat Medium"/>
                <a:cs typeface="Montserrat Medium"/>
                <a:sym typeface="Montserrat Medium"/>
              </a:defRPr>
            </a:lvl5pPr>
            <a:lvl6pPr indent="-298704" lvl="5" marL="2743200" marR="0" rtl="0" algn="l">
              <a:lnSpc>
                <a:spcPct val="100000"/>
              </a:lnSpc>
              <a:spcBef>
                <a:spcPts val="600"/>
              </a:spcBef>
              <a:spcAft>
                <a:spcPts val="0"/>
              </a:spcAft>
              <a:buClr>
                <a:schemeClr val="accent2"/>
              </a:buClr>
              <a:buSzPts val="1104"/>
              <a:buFont typeface="Noto Sans Symbols"/>
              <a:buChar char="◼"/>
              <a:defRPr b="0" i="0" sz="1200" u="none" cap="none" strike="noStrike">
                <a:solidFill>
                  <a:schemeClr val="dk2"/>
                </a:solidFill>
                <a:latin typeface="Gill Sans"/>
                <a:ea typeface="Gill Sans"/>
                <a:cs typeface="Gill Sans"/>
                <a:sym typeface="Gill Sans"/>
              </a:defRPr>
            </a:lvl6pPr>
            <a:lvl7pPr indent="-298704" lvl="6" marL="3200400" marR="0" rtl="0" algn="l">
              <a:lnSpc>
                <a:spcPct val="100000"/>
              </a:lnSpc>
              <a:spcBef>
                <a:spcPts val="600"/>
              </a:spcBef>
              <a:spcAft>
                <a:spcPts val="0"/>
              </a:spcAft>
              <a:buClr>
                <a:schemeClr val="accent2"/>
              </a:buClr>
              <a:buSzPts val="1104"/>
              <a:buFont typeface="Noto Sans Symbols"/>
              <a:buChar char="◼"/>
              <a:defRPr b="0" i="0" sz="1200" u="none" cap="none" strike="noStrike">
                <a:solidFill>
                  <a:schemeClr val="dk2"/>
                </a:solidFill>
                <a:latin typeface="Gill Sans"/>
                <a:ea typeface="Gill Sans"/>
                <a:cs typeface="Gill Sans"/>
                <a:sym typeface="Gill Sans"/>
              </a:defRPr>
            </a:lvl7pPr>
            <a:lvl8pPr indent="-298703" lvl="7" marL="3657600" marR="0" rtl="0" algn="l">
              <a:lnSpc>
                <a:spcPct val="100000"/>
              </a:lnSpc>
              <a:spcBef>
                <a:spcPts val="600"/>
              </a:spcBef>
              <a:spcAft>
                <a:spcPts val="0"/>
              </a:spcAft>
              <a:buClr>
                <a:schemeClr val="accent2"/>
              </a:buClr>
              <a:buSzPts val="1104"/>
              <a:buFont typeface="Noto Sans Symbols"/>
              <a:buChar char="◼"/>
              <a:defRPr b="0" i="0" sz="1200" u="none" cap="none" strike="noStrike">
                <a:solidFill>
                  <a:schemeClr val="dk2"/>
                </a:solidFill>
                <a:latin typeface="Gill Sans"/>
                <a:ea typeface="Gill Sans"/>
                <a:cs typeface="Gill Sans"/>
                <a:sym typeface="Gill Sans"/>
              </a:defRPr>
            </a:lvl8pPr>
            <a:lvl9pPr indent="-298703" lvl="8" marL="4114800" marR="0" rtl="0" algn="l">
              <a:lnSpc>
                <a:spcPct val="100000"/>
              </a:lnSpc>
              <a:spcBef>
                <a:spcPts val="600"/>
              </a:spcBef>
              <a:spcAft>
                <a:spcPts val="600"/>
              </a:spcAft>
              <a:buClr>
                <a:schemeClr val="accent2"/>
              </a:buClr>
              <a:buSzPts val="1104"/>
              <a:buFont typeface="Noto Sans Symbols"/>
              <a:buChar char="◼"/>
              <a:defRPr b="0" i="0" sz="1200" u="none" cap="none" strike="noStrike">
                <a:solidFill>
                  <a:schemeClr val="dk2"/>
                </a:solidFill>
                <a:latin typeface="Gill Sans"/>
                <a:ea typeface="Gill Sans"/>
                <a:cs typeface="Gill Sans"/>
                <a:sym typeface="Gill Sans"/>
              </a:defRPr>
            </a:lvl9pPr>
          </a:lstStyle>
          <a:p/>
        </p:txBody>
      </p:sp>
      <p:sp>
        <p:nvSpPr>
          <p:cNvPr id="12" name="Google Shape;12;p1"/>
          <p:cNvSpPr txBox="1"/>
          <p:nvPr>
            <p:ph idx="10" type="dt"/>
          </p:nvPr>
        </p:nvSpPr>
        <p:spPr>
          <a:xfrm>
            <a:off x="7605951" y="5956137"/>
            <a:ext cx="2844799" cy="365125"/>
          </a:xfrm>
          <a:prstGeom prst="rect">
            <a:avLst/>
          </a:prstGeom>
          <a:noFill/>
          <a:ln>
            <a:noFill/>
          </a:ln>
        </p:spPr>
        <p:txBody>
          <a:bodyPr anchorCtr="0" anchor="ctr"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900" u="none" cap="none" strike="noStrike">
                <a:solidFill>
                  <a:schemeClr val="accent2"/>
                </a:solidFill>
                <a:latin typeface="Montserrat Medium"/>
                <a:ea typeface="Montserrat Medium"/>
                <a:cs typeface="Montserrat Medium"/>
                <a:sym typeface="Montserrat Medium"/>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9pPr>
          </a:lstStyle>
          <a:p/>
        </p:txBody>
      </p:sp>
      <p:sp>
        <p:nvSpPr>
          <p:cNvPr id="13" name="Google Shape;13;p1"/>
          <p:cNvSpPr txBox="1"/>
          <p:nvPr>
            <p:ph idx="11" type="ftr"/>
          </p:nvPr>
        </p:nvSpPr>
        <p:spPr>
          <a:xfrm>
            <a:off x="581192" y="5951811"/>
            <a:ext cx="691721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900" u="none" cap="none" strike="noStrike">
                <a:solidFill>
                  <a:schemeClr val="accent2"/>
                </a:solidFill>
                <a:latin typeface="Montserrat Medium"/>
                <a:ea typeface="Montserrat Medium"/>
                <a:cs typeface="Montserrat Medium"/>
                <a:sym typeface="Montserrat Medium"/>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ill Sans"/>
                <a:ea typeface="Gill Sans"/>
                <a:cs typeface="Gill Sans"/>
                <a:sym typeface="Gill Sans"/>
              </a:defRPr>
            </a:lvl9pPr>
          </a:lstStyle>
          <a:p/>
        </p:txBody>
      </p:sp>
      <p:sp>
        <p:nvSpPr>
          <p:cNvPr id="14" name="Google Shape;14;p1"/>
          <p:cNvSpPr txBox="1"/>
          <p:nvPr>
            <p:ph idx="12" type="sldNum"/>
          </p:nvPr>
        </p:nvSpPr>
        <p:spPr>
          <a:xfrm>
            <a:off x="10558300" y="5956137"/>
            <a:ext cx="105251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1pPr>
            <a:lvl2pPr indent="0" lvl="1" marL="0" marR="0" rtl="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2pPr>
            <a:lvl3pPr indent="0" lvl="2" marL="0" marR="0" rtl="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3pPr>
            <a:lvl4pPr indent="0" lvl="3" marL="0" marR="0" rtl="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4pPr>
            <a:lvl5pPr indent="0" lvl="4" marL="0" marR="0" rtl="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5pPr>
            <a:lvl6pPr indent="0" lvl="5" marL="0" marR="0" rtl="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6pPr>
            <a:lvl7pPr indent="0" lvl="6" marL="0" marR="0" rtl="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7pPr>
            <a:lvl8pPr indent="0" lvl="7" marL="0" marR="0" rtl="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8pPr>
            <a:lvl9pPr indent="0" lvl="8" marL="0" marR="0" rtl="0" algn="r">
              <a:lnSpc>
                <a:spcPct val="100000"/>
              </a:lnSpc>
              <a:spcBef>
                <a:spcPts val="0"/>
              </a:spcBef>
              <a:spcAft>
                <a:spcPts val="0"/>
              </a:spcAft>
              <a:buClr>
                <a:srgbClr val="000000"/>
              </a:buClr>
              <a:buSzPts val="900"/>
              <a:buFont typeface="Arial"/>
              <a:buNone/>
              <a:defRPr b="0" i="0" sz="900" u="none" cap="none" strike="noStrike">
                <a:solidFill>
                  <a:schemeClr val="accent2"/>
                </a:solidFill>
                <a:latin typeface="Montserrat Medium"/>
                <a:ea typeface="Montserrat Medium"/>
                <a:cs typeface="Montserrat Medium"/>
                <a:sym typeface="Montserrat Medium"/>
              </a:defRPr>
            </a:lvl9pPr>
          </a:lstStyle>
          <a:p>
            <a:pPr indent="0" lvl="0" marL="0" rtl="0" algn="r">
              <a:spcBef>
                <a:spcPts val="0"/>
              </a:spcBef>
              <a:spcAft>
                <a:spcPts val="0"/>
              </a:spcAft>
              <a:buNone/>
            </a:pPr>
            <a:fld id="{00000000-1234-1234-1234-123412341234}" type="slidenum">
              <a:rPr lang="en-US"/>
              <a:t>‹#›</a:t>
            </a:fld>
            <a:endParaRPr/>
          </a:p>
        </p:txBody>
      </p:sp>
      <p:sp>
        <p:nvSpPr>
          <p:cNvPr id="15" name="Google Shape;15;p1"/>
          <p:cNvSpPr/>
          <p:nvPr/>
        </p:nvSpPr>
        <p:spPr>
          <a:xfrm>
            <a:off x="446534" y="457200"/>
            <a:ext cx="3703320" cy="94997"/>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1"/>
          <p:cNvSpPr/>
          <p:nvPr/>
        </p:nvSpPr>
        <p:spPr>
          <a:xfrm>
            <a:off x="8042147" y="453643"/>
            <a:ext cx="3703320" cy="98554"/>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 name="Google Shape;17;p1"/>
          <p:cNvSpPr/>
          <p:nvPr/>
        </p:nvSpPr>
        <p:spPr>
          <a:xfrm>
            <a:off x="4241830" y="457200"/>
            <a:ext cx="3703320" cy="9144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 Id="rId3" Type="http://schemas.openxmlformats.org/officeDocument/2006/relationships/image" Target="../media/image4.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1.xml"/><Relationship Id="rId3" Type="http://schemas.openxmlformats.org/officeDocument/2006/relationships/image" Target="../media/image5.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9" name="Shape 909"/>
        <p:cNvGrpSpPr/>
        <p:nvPr/>
      </p:nvGrpSpPr>
      <p:grpSpPr>
        <a:xfrm>
          <a:off x="0" y="0"/>
          <a:ext cx="0" cy="0"/>
          <a:chOff x="0" y="0"/>
          <a:chExt cx="0" cy="0"/>
        </a:xfrm>
      </p:grpSpPr>
      <p:sp>
        <p:nvSpPr>
          <p:cNvPr id="910" name="Google Shape;910;p28"/>
          <p:cNvSpPr/>
          <p:nvPr/>
        </p:nvSpPr>
        <p:spPr>
          <a:xfrm>
            <a:off x="488058" y="2175615"/>
            <a:ext cx="10744202" cy="1015663"/>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13A694"/>
              </a:buClr>
              <a:buSzPts val="6000"/>
              <a:buFont typeface="Bebas Neue"/>
              <a:buNone/>
            </a:pPr>
            <a:r>
              <a:rPr lang="en-US" sz="6000">
                <a:solidFill>
                  <a:srgbClr val="13A694"/>
                </a:solidFill>
                <a:latin typeface="Bebas Neue"/>
                <a:ea typeface="Bebas Neue"/>
                <a:cs typeface="Bebas Neue"/>
                <a:sym typeface="Bebas Neue"/>
              </a:rPr>
              <a:t>City of boston: City Budget &amp; Bus routes</a:t>
            </a:r>
            <a:endParaRPr b="0" i="0" sz="6600" u="none" cap="none" strike="noStrike">
              <a:solidFill>
                <a:srgbClr val="13A694"/>
              </a:solidFill>
              <a:latin typeface="Bebas Neue"/>
              <a:ea typeface="Bebas Neue"/>
              <a:cs typeface="Bebas Neue"/>
              <a:sym typeface="Bebas Neue"/>
            </a:endParaRPr>
          </a:p>
        </p:txBody>
      </p:sp>
      <p:pic>
        <p:nvPicPr>
          <p:cNvPr id="911" name="Google Shape;911;p28"/>
          <p:cNvPicPr preferRelativeResize="0"/>
          <p:nvPr/>
        </p:nvPicPr>
        <p:blipFill rotWithShape="1">
          <a:blip r:embed="rId3">
            <a:alphaModFix/>
          </a:blip>
          <a:srcRect b="0" l="0" r="0" t="0"/>
          <a:stretch/>
        </p:blipFill>
        <p:spPr>
          <a:xfrm>
            <a:off x="8921175" y="3703250"/>
            <a:ext cx="2360925" cy="2314902"/>
          </a:xfrm>
          <a:prstGeom prst="rect">
            <a:avLst/>
          </a:prstGeom>
          <a:noFill/>
          <a:ln>
            <a:noFill/>
          </a:ln>
        </p:spPr>
      </p:pic>
      <p:sp>
        <p:nvSpPr>
          <p:cNvPr id="912" name="Google Shape;912;p28"/>
          <p:cNvSpPr txBox="1"/>
          <p:nvPr/>
        </p:nvSpPr>
        <p:spPr>
          <a:xfrm>
            <a:off x="661000" y="3157275"/>
            <a:ext cx="5701500" cy="24321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lang="en-US" sz="4000">
                <a:solidFill>
                  <a:schemeClr val="lt1"/>
                </a:solidFill>
                <a:latin typeface="Bebas Neue"/>
                <a:ea typeface="Bebas Neue"/>
                <a:cs typeface="Bebas Neue"/>
                <a:sym typeface="Bebas Neue"/>
              </a:rPr>
              <a:t>summer</a:t>
            </a:r>
            <a:r>
              <a:rPr b="0" i="0" lang="en-US" sz="4000" u="none" cap="none" strike="noStrike">
                <a:solidFill>
                  <a:schemeClr val="lt1"/>
                </a:solidFill>
                <a:latin typeface="Bebas Neue"/>
                <a:ea typeface="Bebas Neue"/>
                <a:cs typeface="Bebas Neue"/>
                <a:sym typeface="Bebas Neue"/>
              </a:rPr>
              <a:t> 202</a:t>
            </a:r>
            <a:r>
              <a:rPr lang="en-US" sz="4000">
                <a:solidFill>
                  <a:schemeClr val="lt1"/>
                </a:solidFill>
                <a:latin typeface="Bebas Neue"/>
                <a:ea typeface="Bebas Neue"/>
                <a:cs typeface="Bebas Neue"/>
                <a:sym typeface="Bebas Neue"/>
              </a:rPr>
              <a:t>4</a:t>
            </a:r>
            <a:br>
              <a:rPr lang="en-US" sz="4000">
                <a:solidFill>
                  <a:schemeClr val="lt1"/>
                </a:solidFill>
                <a:latin typeface="Bebas Neue"/>
                <a:ea typeface="Bebas Neue"/>
                <a:cs typeface="Bebas Neue"/>
                <a:sym typeface="Bebas Neue"/>
              </a:rPr>
            </a:br>
            <a:endParaRPr sz="4000">
              <a:solidFill>
                <a:schemeClr val="lt1"/>
              </a:solidFill>
              <a:latin typeface="Bebas Neue"/>
              <a:ea typeface="Bebas Neue"/>
              <a:cs typeface="Bebas Neue"/>
              <a:sym typeface="Bebas Neue"/>
            </a:endParaRPr>
          </a:p>
          <a:p>
            <a:pPr indent="0" lvl="0" marL="0" rtl="0" algn="l">
              <a:spcBef>
                <a:spcPts val="0"/>
              </a:spcBef>
              <a:spcAft>
                <a:spcPts val="0"/>
              </a:spcAft>
              <a:buClr>
                <a:schemeClr val="dk1"/>
              </a:buClr>
              <a:buSzPts val="1100"/>
              <a:buFont typeface="Arial"/>
              <a:buNone/>
            </a:pPr>
            <a:r>
              <a:rPr b="1" lang="en-US" sz="2400">
                <a:solidFill>
                  <a:srgbClr val="BCD057"/>
                </a:solidFill>
                <a:latin typeface="Montserrat"/>
                <a:ea typeface="Montserrat"/>
                <a:cs typeface="Montserrat"/>
                <a:sym typeface="Montserrat"/>
              </a:rPr>
              <a:t>Julissa Mijares and Tauriel Duan</a:t>
            </a:r>
            <a:endParaRPr b="1" sz="2400">
              <a:solidFill>
                <a:srgbClr val="BCD057"/>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b="1" sz="2400">
              <a:solidFill>
                <a:srgbClr val="BCD057"/>
              </a:solidFill>
              <a:latin typeface="Montserrat"/>
              <a:ea typeface="Montserrat"/>
              <a:cs typeface="Montserrat"/>
              <a:sym typeface="Montserrat"/>
            </a:endParaRPr>
          </a:p>
          <a:p>
            <a:pPr indent="0" lvl="0" marL="0" rtl="0" algn="l">
              <a:spcBef>
                <a:spcPts val="0"/>
              </a:spcBef>
              <a:spcAft>
                <a:spcPts val="0"/>
              </a:spcAft>
              <a:buSzPts val="1100"/>
              <a:buNone/>
            </a:pPr>
            <a:r>
              <a:rPr b="1" lang="en-US" sz="2400">
                <a:solidFill>
                  <a:srgbClr val="BCD057"/>
                </a:solidFill>
                <a:latin typeface="Montserrat"/>
                <a:ea typeface="Montserrat"/>
                <a:cs typeface="Montserrat"/>
                <a:sym typeface="Montserrat"/>
              </a:rPr>
              <a:t>PM: Wentao Chen</a:t>
            </a:r>
            <a:endParaRPr sz="4000">
              <a:solidFill>
                <a:schemeClr val="lt1"/>
              </a:solidFill>
              <a:latin typeface="Bebas Neue"/>
              <a:ea typeface="Bebas Neue"/>
              <a:cs typeface="Bebas Neue"/>
              <a:sym typeface="Bebas Neue"/>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1" name="Shape 1001"/>
        <p:cNvGrpSpPr/>
        <p:nvPr/>
      </p:nvGrpSpPr>
      <p:grpSpPr>
        <a:xfrm>
          <a:off x="0" y="0"/>
          <a:ext cx="0" cy="0"/>
          <a:chOff x="0" y="0"/>
          <a:chExt cx="0" cy="0"/>
        </a:xfrm>
      </p:grpSpPr>
      <p:sp>
        <p:nvSpPr>
          <p:cNvPr id="1002" name="Google Shape;1002;p37"/>
          <p:cNvSpPr txBox="1"/>
          <p:nvPr/>
        </p:nvSpPr>
        <p:spPr>
          <a:xfrm>
            <a:off x="581192" y="702156"/>
            <a:ext cx="11029500" cy="1013700"/>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None/>
            </a:pPr>
            <a:r>
              <a:rPr lang="en-US" sz="5600">
                <a:solidFill>
                  <a:srgbClr val="D7E7D6"/>
                </a:solidFill>
                <a:latin typeface="Bebas Neue"/>
                <a:ea typeface="Bebas Neue"/>
                <a:cs typeface="Bebas Neue"/>
                <a:sym typeface="Bebas Neue"/>
              </a:rPr>
              <a:t>End-to-End Times</a:t>
            </a:r>
            <a:endParaRPr sz="5600">
              <a:solidFill>
                <a:srgbClr val="FFFFFF"/>
              </a:solidFill>
              <a:latin typeface="Montserrat Medium"/>
              <a:ea typeface="Montserrat Medium"/>
              <a:cs typeface="Montserrat Medium"/>
              <a:sym typeface="Montserrat Medium"/>
            </a:endParaRPr>
          </a:p>
        </p:txBody>
      </p:sp>
      <p:pic>
        <p:nvPicPr>
          <p:cNvPr id="1003" name="Google Shape;1003;p37"/>
          <p:cNvPicPr preferRelativeResize="0"/>
          <p:nvPr/>
        </p:nvPicPr>
        <p:blipFill>
          <a:blip r:embed="rId3">
            <a:alphaModFix/>
          </a:blip>
          <a:stretch>
            <a:fillRect/>
          </a:stretch>
        </p:blipFill>
        <p:spPr>
          <a:xfrm>
            <a:off x="581200" y="2389150"/>
            <a:ext cx="4270475" cy="3856375"/>
          </a:xfrm>
          <a:prstGeom prst="rect">
            <a:avLst/>
          </a:prstGeom>
          <a:noFill/>
          <a:ln>
            <a:noFill/>
          </a:ln>
        </p:spPr>
      </p:pic>
      <p:pic>
        <p:nvPicPr>
          <p:cNvPr id="1004" name="Google Shape;1004;p37"/>
          <p:cNvPicPr preferRelativeResize="0"/>
          <p:nvPr/>
        </p:nvPicPr>
        <p:blipFill>
          <a:blip r:embed="rId4">
            <a:alphaModFix/>
          </a:blip>
          <a:stretch>
            <a:fillRect/>
          </a:stretch>
        </p:blipFill>
        <p:spPr>
          <a:xfrm>
            <a:off x="5229850" y="2022500"/>
            <a:ext cx="6491474" cy="45896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9" name="Shape 1009"/>
        <p:cNvGrpSpPr/>
        <p:nvPr/>
      </p:nvGrpSpPr>
      <p:grpSpPr>
        <a:xfrm>
          <a:off x="0" y="0"/>
          <a:ext cx="0" cy="0"/>
          <a:chOff x="0" y="0"/>
          <a:chExt cx="0" cy="0"/>
        </a:xfrm>
      </p:grpSpPr>
      <p:sp>
        <p:nvSpPr>
          <p:cNvPr id="1010" name="Google Shape;1010;p38"/>
          <p:cNvSpPr txBox="1"/>
          <p:nvPr/>
        </p:nvSpPr>
        <p:spPr>
          <a:xfrm>
            <a:off x="581192" y="702156"/>
            <a:ext cx="11029500" cy="1013700"/>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None/>
            </a:pPr>
            <a:r>
              <a:rPr lang="en-US" sz="5600">
                <a:solidFill>
                  <a:srgbClr val="D7E7D6"/>
                </a:solidFill>
                <a:latin typeface="Bebas Neue"/>
                <a:ea typeface="Bebas Neue"/>
                <a:cs typeface="Bebas Neue"/>
                <a:sym typeface="Bebas Neue"/>
              </a:rPr>
              <a:t>Disparities/Lateness</a:t>
            </a:r>
            <a:endParaRPr sz="5600">
              <a:solidFill>
                <a:srgbClr val="FFFFFF"/>
              </a:solidFill>
              <a:latin typeface="Montserrat Medium"/>
              <a:ea typeface="Montserrat Medium"/>
              <a:cs typeface="Montserrat Medium"/>
              <a:sym typeface="Montserrat Medium"/>
            </a:endParaRPr>
          </a:p>
        </p:txBody>
      </p:sp>
      <p:pic>
        <p:nvPicPr>
          <p:cNvPr id="1011" name="Google Shape;1011;p38"/>
          <p:cNvPicPr preferRelativeResize="0"/>
          <p:nvPr/>
        </p:nvPicPr>
        <p:blipFill rotWithShape="1">
          <a:blip r:embed="rId3">
            <a:alphaModFix/>
          </a:blip>
          <a:srcRect b="15495" l="8203" r="9600" t="28321"/>
          <a:stretch/>
        </p:blipFill>
        <p:spPr>
          <a:xfrm>
            <a:off x="6649562" y="2340500"/>
            <a:ext cx="4961126" cy="3390849"/>
          </a:xfrm>
          <a:prstGeom prst="rect">
            <a:avLst/>
          </a:prstGeom>
          <a:noFill/>
          <a:ln>
            <a:noFill/>
          </a:ln>
        </p:spPr>
      </p:pic>
      <p:sp>
        <p:nvSpPr>
          <p:cNvPr id="1012" name="Google Shape;1012;p38"/>
          <p:cNvSpPr txBox="1"/>
          <p:nvPr>
            <p:ph idx="1" type="body"/>
          </p:nvPr>
        </p:nvSpPr>
        <p:spPr>
          <a:xfrm>
            <a:off x="7861963" y="5731350"/>
            <a:ext cx="2755200" cy="458700"/>
          </a:xfrm>
          <a:prstGeom prst="rect">
            <a:avLst/>
          </a:prstGeom>
        </p:spPr>
        <p:txBody>
          <a:bodyPr anchorCtr="0" anchor="ctr" bIns="45700" lIns="91425" spcFirstLastPara="1" rIns="91425" wrap="square" tIns="45700">
            <a:normAutofit/>
          </a:bodyPr>
          <a:lstStyle/>
          <a:p>
            <a:pPr indent="0" lvl="0" marL="0" rtl="0" algn="ctr">
              <a:spcBef>
                <a:spcPts val="360"/>
              </a:spcBef>
              <a:spcAft>
                <a:spcPts val="0"/>
              </a:spcAft>
              <a:buNone/>
            </a:pPr>
            <a:r>
              <a:rPr lang="en-US"/>
              <a:t>*One Minute Buffer*</a:t>
            </a:r>
            <a:endParaRPr/>
          </a:p>
        </p:txBody>
      </p:sp>
      <p:pic>
        <p:nvPicPr>
          <p:cNvPr id="1013" name="Google Shape;1013;p38"/>
          <p:cNvPicPr preferRelativeResize="0"/>
          <p:nvPr/>
        </p:nvPicPr>
        <p:blipFill>
          <a:blip r:embed="rId4">
            <a:alphaModFix/>
          </a:blip>
          <a:stretch>
            <a:fillRect/>
          </a:stretch>
        </p:blipFill>
        <p:spPr>
          <a:xfrm>
            <a:off x="495175" y="2224600"/>
            <a:ext cx="5875400" cy="4154077"/>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7" name="Shape 1017"/>
        <p:cNvGrpSpPr/>
        <p:nvPr/>
      </p:nvGrpSpPr>
      <p:grpSpPr>
        <a:xfrm>
          <a:off x="0" y="0"/>
          <a:ext cx="0" cy="0"/>
          <a:chOff x="0" y="0"/>
          <a:chExt cx="0" cy="0"/>
        </a:xfrm>
      </p:grpSpPr>
      <p:sp>
        <p:nvSpPr>
          <p:cNvPr id="1018" name="Google Shape;1018;p39"/>
          <p:cNvSpPr txBox="1"/>
          <p:nvPr/>
        </p:nvSpPr>
        <p:spPr>
          <a:xfrm>
            <a:off x="1160550" y="2833800"/>
            <a:ext cx="9870900" cy="20778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13A694"/>
              </a:buClr>
              <a:buSzPts val="4800"/>
              <a:buFont typeface="Montserrat Medium"/>
              <a:buNone/>
            </a:pPr>
            <a:r>
              <a:rPr lang="en-US" sz="7500">
                <a:solidFill>
                  <a:srgbClr val="13A694"/>
                </a:solidFill>
                <a:latin typeface="Bebas Neue"/>
                <a:ea typeface="Bebas Neue"/>
                <a:cs typeface="Bebas Neue"/>
                <a:sym typeface="Bebas Neue"/>
              </a:rPr>
              <a:t>q&amp;a</a:t>
            </a:r>
            <a:endParaRPr sz="7500">
              <a:solidFill>
                <a:srgbClr val="13A694"/>
              </a:solidFill>
              <a:latin typeface="Bebas Neue"/>
              <a:ea typeface="Bebas Neue"/>
              <a:cs typeface="Bebas Neue"/>
              <a:sym typeface="Bebas Neue"/>
            </a:endParaRPr>
          </a:p>
          <a:p>
            <a:pPr indent="0" lvl="0" marL="0" marR="0" rtl="0" algn="ctr">
              <a:lnSpc>
                <a:spcPct val="100000"/>
              </a:lnSpc>
              <a:spcBef>
                <a:spcPts val="0"/>
              </a:spcBef>
              <a:spcAft>
                <a:spcPts val="0"/>
              </a:spcAft>
              <a:buClr>
                <a:srgbClr val="13A694"/>
              </a:buClr>
              <a:buSzPts val="4800"/>
              <a:buFont typeface="Montserrat Medium"/>
              <a:buNone/>
            </a:pPr>
            <a:r>
              <a:t/>
            </a:r>
            <a:endParaRPr sz="2400">
              <a:solidFill>
                <a:srgbClr val="13A694"/>
              </a:solidFill>
              <a:latin typeface="Bebas Neue"/>
              <a:ea typeface="Bebas Neue"/>
              <a:cs typeface="Bebas Neue"/>
              <a:sym typeface="Bebas Neue"/>
            </a:endParaRPr>
          </a:p>
          <a:p>
            <a:pPr indent="0" lvl="0" marL="0" marR="0" rtl="0" algn="ctr">
              <a:lnSpc>
                <a:spcPct val="100000"/>
              </a:lnSpc>
              <a:spcBef>
                <a:spcPts val="0"/>
              </a:spcBef>
              <a:spcAft>
                <a:spcPts val="0"/>
              </a:spcAft>
              <a:buClr>
                <a:srgbClr val="13A694"/>
              </a:buClr>
              <a:buSzPts val="4800"/>
              <a:buFont typeface="Montserrat Medium"/>
              <a:buNone/>
            </a:pPr>
            <a:r>
              <a:t/>
            </a:r>
            <a:endParaRPr sz="3000">
              <a:solidFill>
                <a:srgbClr val="3F3F3F"/>
              </a:solidFill>
              <a:latin typeface="Montserrat Medium"/>
              <a:ea typeface="Montserrat Medium"/>
              <a:cs typeface="Montserrat Medium"/>
              <a:sym typeface="Montserrat Medium"/>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2" name="Shape 1022"/>
        <p:cNvGrpSpPr/>
        <p:nvPr/>
      </p:nvGrpSpPr>
      <p:grpSpPr>
        <a:xfrm>
          <a:off x="0" y="0"/>
          <a:ext cx="0" cy="0"/>
          <a:chOff x="0" y="0"/>
          <a:chExt cx="0" cy="0"/>
        </a:xfrm>
      </p:grpSpPr>
      <p:sp>
        <p:nvSpPr>
          <p:cNvPr id="1023" name="Google Shape;1023;p40"/>
          <p:cNvSpPr txBox="1"/>
          <p:nvPr/>
        </p:nvSpPr>
        <p:spPr>
          <a:xfrm>
            <a:off x="1160550" y="2390100"/>
            <a:ext cx="9870900" cy="20778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13A694"/>
              </a:buClr>
              <a:buSzPts val="4800"/>
              <a:buFont typeface="Montserrat Medium"/>
              <a:buNone/>
            </a:pPr>
            <a:r>
              <a:rPr lang="en-US" sz="7500">
                <a:solidFill>
                  <a:srgbClr val="13A694"/>
                </a:solidFill>
                <a:latin typeface="Bebas Neue"/>
                <a:ea typeface="Bebas Neue"/>
                <a:cs typeface="Bebas Neue"/>
                <a:sym typeface="Bebas Neue"/>
              </a:rPr>
              <a:t>Thank you</a:t>
            </a:r>
            <a:endParaRPr sz="7500">
              <a:solidFill>
                <a:srgbClr val="13A694"/>
              </a:solidFill>
              <a:latin typeface="Bebas Neue"/>
              <a:ea typeface="Bebas Neue"/>
              <a:cs typeface="Bebas Neue"/>
              <a:sym typeface="Bebas Neue"/>
            </a:endParaRPr>
          </a:p>
          <a:p>
            <a:pPr indent="0" lvl="0" marL="0" marR="0" rtl="0" algn="ctr">
              <a:lnSpc>
                <a:spcPct val="100000"/>
              </a:lnSpc>
              <a:spcBef>
                <a:spcPts val="0"/>
              </a:spcBef>
              <a:spcAft>
                <a:spcPts val="0"/>
              </a:spcAft>
              <a:buClr>
                <a:srgbClr val="13A694"/>
              </a:buClr>
              <a:buSzPts val="4800"/>
              <a:buFont typeface="Montserrat Medium"/>
              <a:buNone/>
            </a:pPr>
            <a:r>
              <a:t/>
            </a:r>
            <a:endParaRPr sz="2400">
              <a:solidFill>
                <a:srgbClr val="13A694"/>
              </a:solidFill>
              <a:latin typeface="Bebas Neue"/>
              <a:ea typeface="Bebas Neue"/>
              <a:cs typeface="Bebas Neue"/>
              <a:sym typeface="Bebas Neue"/>
            </a:endParaRPr>
          </a:p>
          <a:p>
            <a:pPr indent="0" lvl="0" marL="0" marR="0" rtl="0" algn="ctr">
              <a:lnSpc>
                <a:spcPct val="100000"/>
              </a:lnSpc>
              <a:spcBef>
                <a:spcPts val="0"/>
              </a:spcBef>
              <a:spcAft>
                <a:spcPts val="0"/>
              </a:spcAft>
              <a:buClr>
                <a:srgbClr val="13A694"/>
              </a:buClr>
              <a:buSzPts val="4800"/>
              <a:buFont typeface="Montserrat Medium"/>
              <a:buNone/>
            </a:pPr>
            <a:r>
              <a:rPr lang="en-US" sz="3000">
                <a:solidFill>
                  <a:srgbClr val="3F3F3F"/>
                </a:solidFill>
                <a:latin typeface="Montserrat Medium"/>
                <a:ea typeface="Montserrat Medium"/>
                <a:cs typeface="Montserrat Medium"/>
                <a:sym typeface="Montserrat Medium"/>
              </a:rPr>
              <a:t>Questions?</a:t>
            </a:r>
            <a:endParaRPr sz="3000">
              <a:solidFill>
                <a:srgbClr val="3F3F3F"/>
              </a:solidFill>
              <a:latin typeface="Montserrat Medium"/>
              <a:ea typeface="Montserrat Medium"/>
              <a:cs typeface="Montserrat Medium"/>
              <a:sym typeface="Montserrat Medium"/>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7" name="Shape 917"/>
        <p:cNvGrpSpPr/>
        <p:nvPr/>
      </p:nvGrpSpPr>
      <p:grpSpPr>
        <a:xfrm>
          <a:off x="0" y="0"/>
          <a:ext cx="0" cy="0"/>
          <a:chOff x="0" y="0"/>
          <a:chExt cx="0" cy="0"/>
        </a:xfrm>
      </p:grpSpPr>
      <p:sp>
        <p:nvSpPr>
          <p:cNvPr id="918" name="Google Shape;918;p29"/>
          <p:cNvSpPr txBox="1"/>
          <p:nvPr/>
        </p:nvSpPr>
        <p:spPr>
          <a:xfrm>
            <a:off x="11079255" y="6425369"/>
            <a:ext cx="10524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900">
                <a:solidFill>
                  <a:srgbClr val="13A694"/>
                </a:solidFill>
                <a:latin typeface="Montserrat Medium"/>
                <a:ea typeface="Montserrat Medium"/>
                <a:cs typeface="Montserrat Medium"/>
                <a:sym typeface="Montserrat Medium"/>
              </a:rPr>
              <a:t>‹#›</a:t>
            </a:fld>
            <a:endParaRPr sz="900">
              <a:solidFill>
                <a:srgbClr val="13A694"/>
              </a:solidFill>
              <a:latin typeface="Montserrat Medium"/>
              <a:ea typeface="Montserrat Medium"/>
              <a:cs typeface="Montserrat Medium"/>
              <a:sym typeface="Montserrat Medium"/>
            </a:endParaRPr>
          </a:p>
        </p:txBody>
      </p:sp>
      <p:sp>
        <p:nvSpPr>
          <p:cNvPr id="919" name="Google Shape;919;p29"/>
          <p:cNvSpPr/>
          <p:nvPr/>
        </p:nvSpPr>
        <p:spPr>
          <a:xfrm>
            <a:off x="412158" y="2977990"/>
            <a:ext cx="10744200" cy="1015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13A694"/>
              </a:buClr>
              <a:buSzPts val="6000"/>
              <a:buFont typeface="Bebas Neue"/>
              <a:buNone/>
            </a:pPr>
            <a:r>
              <a:rPr lang="en-US" sz="6000">
                <a:solidFill>
                  <a:srgbClr val="13A694"/>
                </a:solidFill>
                <a:latin typeface="Bebas Neue"/>
                <a:ea typeface="Bebas Neue"/>
                <a:cs typeface="Bebas Neue"/>
                <a:sym typeface="Bebas Neue"/>
              </a:rPr>
              <a:t>City Budget</a:t>
            </a:r>
            <a:endParaRPr b="0" i="0" sz="6600" u="none" cap="none" strike="noStrike">
              <a:solidFill>
                <a:srgbClr val="13A694"/>
              </a:solidFill>
              <a:latin typeface="Bebas Neue"/>
              <a:ea typeface="Bebas Neue"/>
              <a:cs typeface="Bebas Neue"/>
              <a:sym typeface="Bebas Neue"/>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4" name="Shape 924"/>
        <p:cNvGrpSpPr/>
        <p:nvPr/>
      </p:nvGrpSpPr>
      <p:grpSpPr>
        <a:xfrm>
          <a:off x="0" y="0"/>
          <a:ext cx="0" cy="0"/>
          <a:chOff x="0" y="0"/>
          <a:chExt cx="0" cy="0"/>
        </a:xfrm>
      </p:grpSpPr>
      <p:sp>
        <p:nvSpPr>
          <p:cNvPr id="925" name="Google Shape;925;p30"/>
          <p:cNvSpPr txBox="1"/>
          <p:nvPr/>
        </p:nvSpPr>
        <p:spPr>
          <a:xfrm>
            <a:off x="581192" y="702156"/>
            <a:ext cx="11029500" cy="1013700"/>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None/>
            </a:pPr>
            <a:r>
              <a:rPr lang="en-US" sz="5600">
                <a:solidFill>
                  <a:srgbClr val="D7E7D6"/>
                </a:solidFill>
                <a:latin typeface="Bebas Neue"/>
                <a:ea typeface="Bebas Neue"/>
                <a:cs typeface="Bebas Neue"/>
                <a:sym typeface="Bebas Neue"/>
              </a:rPr>
              <a:t>Base Questions</a:t>
            </a:r>
            <a:endParaRPr sz="5600">
              <a:solidFill>
                <a:srgbClr val="FFFFFF"/>
              </a:solidFill>
              <a:latin typeface="Montserrat Medium"/>
              <a:ea typeface="Montserrat Medium"/>
              <a:cs typeface="Montserrat Medium"/>
              <a:sym typeface="Montserrat Medium"/>
            </a:endParaRPr>
          </a:p>
        </p:txBody>
      </p:sp>
      <p:grpSp>
        <p:nvGrpSpPr>
          <p:cNvPr id="926" name="Google Shape;926;p30"/>
          <p:cNvGrpSpPr/>
          <p:nvPr/>
        </p:nvGrpSpPr>
        <p:grpSpPr>
          <a:xfrm>
            <a:off x="661025" y="2341150"/>
            <a:ext cx="9268200" cy="572700"/>
            <a:chOff x="661025" y="2341150"/>
            <a:chExt cx="9268200" cy="572700"/>
          </a:xfrm>
        </p:grpSpPr>
        <p:sp>
          <p:nvSpPr>
            <p:cNvPr id="927" name="Google Shape;927;p30"/>
            <p:cNvSpPr/>
            <p:nvPr/>
          </p:nvSpPr>
          <p:spPr>
            <a:xfrm>
              <a:off x="661025" y="2376850"/>
              <a:ext cx="554400" cy="501300"/>
            </a:xfrm>
            <a:prstGeom prst="rect">
              <a:avLst/>
            </a:prstGeom>
            <a:solidFill>
              <a:srgbClr val="13A69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900"/>
                <a:buFont typeface="Arial"/>
                <a:buNone/>
              </a:pPr>
              <a:r>
                <a:rPr b="1" i="0" lang="en-US" sz="1900" u="none" cap="none" strike="noStrike">
                  <a:solidFill>
                    <a:srgbClr val="000000"/>
                  </a:solidFill>
                  <a:latin typeface="Montserrat"/>
                  <a:ea typeface="Montserrat"/>
                  <a:cs typeface="Montserrat"/>
                  <a:sym typeface="Montserrat"/>
                </a:rPr>
                <a:t>1</a:t>
              </a:r>
              <a:endParaRPr b="1" i="0" sz="1900" u="none" cap="none" strike="noStrike">
                <a:solidFill>
                  <a:srgbClr val="000000"/>
                </a:solidFill>
                <a:latin typeface="Montserrat"/>
                <a:ea typeface="Montserrat"/>
                <a:cs typeface="Montserrat"/>
                <a:sym typeface="Montserrat"/>
              </a:endParaRPr>
            </a:p>
          </p:txBody>
        </p:sp>
        <p:sp>
          <p:nvSpPr>
            <p:cNvPr id="928" name="Google Shape;928;p30"/>
            <p:cNvSpPr txBox="1"/>
            <p:nvPr/>
          </p:nvSpPr>
          <p:spPr>
            <a:xfrm>
              <a:off x="1215425" y="2341150"/>
              <a:ext cx="8713800" cy="5727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1000"/>
                </a:spcBef>
                <a:spcAft>
                  <a:spcPts val="0"/>
                </a:spcAft>
                <a:buClr>
                  <a:srgbClr val="000000"/>
                </a:buClr>
                <a:buSzPts val="2800"/>
                <a:buFont typeface="Arial"/>
                <a:buNone/>
              </a:pPr>
              <a:r>
                <a:rPr lang="en-US" sz="2800">
                  <a:latin typeface="Calibri"/>
                  <a:ea typeface="Calibri"/>
                  <a:cs typeface="Calibri"/>
                  <a:sym typeface="Calibri"/>
                </a:rPr>
                <a:t>Spending by Department</a:t>
              </a:r>
              <a:endParaRPr b="0" i="0" sz="2800" u="none" cap="none" strike="noStrike">
                <a:solidFill>
                  <a:srgbClr val="000000"/>
                </a:solidFill>
                <a:latin typeface="Calibri"/>
                <a:ea typeface="Calibri"/>
                <a:cs typeface="Calibri"/>
                <a:sym typeface="Calibri"/>
              </a:endParaRPr>
            </a:p>
          </p:txBody>
        </p:sp>
      </p:grpSp>
      <p:grpSp>
        <p:nvGrpSpPr>
          <p:cNvPr id="929" name="Google Shape;929;p30"/>
          <p:cNvGrpSpPr/>
          <p:nvPr/>
        </p:nvGrpSpPr>
        <p:grpSpPr>
          <a:xfrm>
            <a:off x="661025" y="3386850"/>
            <a:ext cx="9268200" cy="572700"/>
            <a:chOff x="661025" y="2182175"/>
            <a:chExt cx="9268200" cy="572700"/>
          </a:xfrm>
        </p:grpSpPr>
        <p:sp>
          <p:nvSpPr>
            <p:cNvPr id="930" name="Google Shape;930;p30"/>
            <p:cNvSpPr/>
            <p:nvPr/>
          </p:nvSpPr>
          <p:spPr>
            <a:xfrm>
              <a:off x="661025" y="2211200"/>
              <a:ext cx="554400" cy="501300"/>
            </a:xfrm>
            <a:prstGeom prst="rect">
              <a:avLst/>
            </a:prstGeom>
            <a:solidFill>
              <a:srgbClr val="13A69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900"/>
                <a:buFont typeface="Arial"/>
                <a:buNone/>
              </a:pPr>
              <a:r>
                <a:rPr b="1" lang="en-US" sz="1900">
                  <a:latin typeface="Montserrat"/>
                  <a:ea typeface="Montserrat"/>
                  <a:cs typeface="Montserrat"/>
                  <a:sym typeface="Montserrat"/>
                </a:rPr>
                <a:t>2</a:t>
              </a:r>
              <a:endParaRPr b="1" i="0" sz="1900" u="none" cap="none" strike="noStrike">
                <a:solidFill>
                  <a:srgbClr val="000000"/>
                </a:solidFill>
                <a:latin typeface="Montserrat"/>
                <a:ea typeface="Montserrat"/>
                <a:cs typeface="Montserrat"/>
                <a:sym typeface="Montserrat"/>
              </a:endParaRPr>
            </a:p>
          </p:txBody>
        </p:sp>
        <p:sp>
          <p:nvSpPr>
            <p:cNvPr id="931" name="Google Shape;931;p30"/>
            <p:cNvSpPr txBox="1"/>
            <p:nvPr/>
          </p:nvSpPr>
          <p:spPr>
            <a:xfrm>
              <a:off x="1215425" y="2182175"/>
              <a:ext cx="8713800" cy="5727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1000"/>
                </a:spcBef>
                <a:spcAft>
                  <a:spcPts val="0"/>
                </a:spcAft>
                <a:buClr>
                  <a:schemeClr val="dk1"/>
                </a:buClr>
                <a:buSzPts val="2800"/>
                <a:buFont typeface="Arial"/>
                <a:buNone/>
              </a:pPr>
              <a:r>
                <a:rPr lang="en-US" sz="2800">
                  <a:solidFill>
                    <a:schemeClr val="dk1"/>
                  </a:solidFill>
                  <a:latin typeface="Calibri"/>
                  <a:ea typeface="Calibri"/>
                  <a:cs typeface="Calibri"/>
                  <a:sym typeface="Calibri"/>
                </a:rPr>
                <a:t>Spending by Budget Category</a:t>
              </a:r>
              <a:endParaRPr sz="2800">
                <a:solidFill>
                  <a:schemeClr val="dk1"/>
                </a:solidFill>
                <a:latin typeface="Calibri"/>
                <a:ea typeface="Calibri"/>
                <a:cs typeface="Calibri"/>
                <a:sym typeface="Calibri"/>
              </a:endParaRPr>
            </a:p>
          </p:txBody>
        </p:sp>
      </p:grpSp>
      <p:grpSp>
        <p:nvGrpSpPr>
          <p:cNvPr id="932" name="Google Shape;932;p30"/>
          <p:cNvGrpSpPr/>
          <p:nvPr/>
        </p:nvGrpSpPr>
        <p:grpSpPr>
          <a:xfrm>
            <a:off x="661025" y="4483175"/>
            <a:ext cx="9268200" cy="572700"/>
            <a:chOff x="661025" y="2175500"/>
            <a:chExt cx="9268200" cy="572700"/>
          </a:xfrm>
        </p:grpSpPr>
        <p:sp>
          <p:nvSpPr>
            <p:cNvPr id="933" name="Google Shape;933;p30"/>
            <p:cNvSpPr/>
            <p:nvPr/>
          </p:nvSpPr>
          <p:spPr>
            <a:xfrm>
              <a:off x="661025" y="2211200"/>
              <a:ext cx="554400" cy="501300"/>
            </a:xfrm>
            <a:prstGeom prst="rect">
              <a:avLst/>
            </a:prstGeom>
            <a:solidFill>
              <a:srgbClr val="13A69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900"/>
                <a:buFont typeface="Arial"/>
                <a:buNone/>
              </a:pPr>
              <a:r>
                <a:rPr b="1" lang="en-US" sz="1900">
                  <a:latin typeface="Montserrat"/>
                  <a:ea typeface="Montserrat"/>
                  <a:cs typeface="Montserrat"/>
                  <a:sym typeface="Montserrat"/>
                </a:rPr>
                <a:t>3</a:t>
              </a:r>
              <a:endParaRPr b="1" i="0" sz="1900" u="none" cap="none" strike="noStrike">
                <a:solidFill>
                  <a:srgbClr val="000000"/>
                </a:solidFill>
                <a:latin typeface="Montserrat"/>
                <a:ea typeface="Montserrat"/>
                <a:cs typeface="Montserrat"/>
                <a:sym typeface="Montserrat"/>
              </a:endParaRPr>
            </a:p>
          </p:txBody>
        </p:sp>
        <p:sp>
          <p:nvSpPr>
            <p:cNvPr id="934" name="Google Shape;934;p30"/>
            <p:cNvSpPr txBox="1"/>
            <p:nvPr/>
          </p:nvSpPr>
          <p:spPr>
            <a:xfrm>
              <a:off x="1215425" y="2175500"/>
              <a:ext cx="8713800" cy="5727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1000"/>
                </a:spcBef>
                <a:spcAft>
                  <a:spcPts val="0"/>
                </a:spcAft>
                <a:buClr>
                  <a:schemeClr val="dk1"/>
                </a:buClr>
                <a:buSzPts val="2800"/>
                <a:buFont typeface="Arial"/>
                <a:buNone/>
              </a:pPr>
              <a:r>
                <a:rPr b="1" lang="en-US" sz="2800">
                  <a:solidFill>
                    <a:schemeClr val="dk1"/>
                  </a:solidFill>
                  <a:latin typeface="Calibri"/>
                  <a:ea typeface="Calibri"/>
                  <a:cs typeface="Calibri"/>
                  <a:sym typeface="Calibri"/>
                </a:rPr>
                <a:t>Spending by Geography</a:t>
              </a:r>
              <a:endParaRPr b="1" sz="2800">
                <a:solidFill>
                  <a:schemeClr val="dk1"/>
                </a:solidFill>
                <a:latin typeface="Calibri"/>
                <a:ea typeface="Calibri"/>
                <a:cs typeface="Calibri"/>
                <a:sym typeface="Calibri"/>
              </a:endParaRPr>
            </a:p>
          </p:txBody>
        </p:sp>
      </p:grpSp>
      <p:grpSp>
        <p:nvGrpSpPr>
          <p:cNvPr id="935" name="Google Shape;935;p30"/>
          <p:cNvGrpSpPr/>
          <p:nvPr/>
        </p:nvGrpSpPr>
        <p:grpSpPr>
          <a:xfrm>
            <a:off x="661025" y="5630550"/>
            <a:ext cx="9268200" cy="572700"/>
            <a:chOff x="661025" y="5630550"/>
            <a:chExt cx="9268200" cy="572700"/>
          </a:xfrm>
        </p:grpSpPr>
        <p:sp>
          <p:nvSpPr>
            <p:cNvPr id="936" name="Google Shape;936;p30"/>
            <p:cNvSpPr/>
            <p:nvPr/>
          </p:nvSpPr>
          <p:spPr>
            <a:xfrm>
              <a:off x="661025" y="5664425"/>
              <a:ext cx="554400" cy="501300"/>
            </a:xfrm>
            <a:prstGeom prst="rect">
              <a:avLst/>
            </a:prstGeom>
            <a:solidFill>
              <a:srgbClr val="13A69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900"/>
                <a:buFont typeface="Arial"/>
                <a:buNone/>
              </a:pPr>
              <a:r>
                <a:rPr b="1" lang="en-US" sz="1900">
                  <a:latin typeface="Montserrat"/>
                  <a:ea typeface="Montserrat"/>
                  <a:cs typeface="Montserrat"/>
                  <a:sym typeface="Montserrat"/>
                </a:rPr>
                <a:t>4</a:t>
              </a:r>
              <a:endParaRPr b="1" i="0" sz="1900" u="none" cap="none" strike="noStrike">
                <a:solidFill>
                  <a:srgbClr val="000000"/>
                </a:solidFill>
                <a:latin typeface="Montserrat"/>
                <a:ea typeface="Montserrat"/>
                <a:cs typeface="Montserrat"/>
                <a:sym typeface="Montserrat"/>
              </a:endParaRPr>
            </a:p>
          </p:txBody>
        </p:sp>
        <p:sp>
          <p:nvSpPr>
            <p:cNvPr id="937" name="Google Shape;937;p30"/>
            <p:cNvSpPr txBox="1"/>
            <p:nvPr/>
          </p:nvSpPr>
          <p:spPr>
            <a:xfrm>
              <a:off x="1215425" y="5630550"/>
              <a:ext cx="8713800" cy="5727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1000"/>
                </a:spcBef>
                <a:spcAft>
                  <a:spcPts val="0"/>
                </a:spcAft>
                <a:buClr>
                  <a:schemeClr val="dk1"/>
                </a:buClr>
                <a:buSzPts val="2800"/>
                <a:buFont typeface="Arial"/>
                <a:buNone/>
              </a:pPr>
              <a:r>
                <a:rPr lang="en-US" sz="2800">
                  <a:solidFill>
                    <a:schemeClr val="dk1"/>
                  </a:solidFill>
                  <a:latin typeface="Calibri"/>
                  <a:ea typeface="Calibri"/>
                  <a:cs typeface="Calibri"/>
                  <a:sym typeface="Calibri"/>
                </a:rPr>
                <a:t>Spending by Program</a:t>
              </a:r>
              <a:endParaRPr sz="2800">
                <a:solidFill>
                  <a:schemeClr val="dk1"/>
                </a:solidFill>
                <a:latin typeface="Calibri"/>
                <a:ea typeface="Calibri"/>
                <a:cs typeface="Calibri"/>
                <a:sym typeface="Calibri"/>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2" name="Shape 942"/>
        <p:cNvGrpSpPr/>
        <p:nvPr/>
      </p:nvGrpSpPr>
      <p:grpSpPr>
        <a:xfrm>
          <a:off x="0" y="0"/>
          <a:ext cx="0" cy="0"/>
          <a:chOff x="0" y="0"/>
          <a:chExt cx="0" cy="0"/>
        </a:xfrm>
      </p:grpSpPr>
      <p:sp>
        <p:nvSpPr>
          <p:cNvPr id="943" name="Google Shape;943;p31"/>
          <p:cNvSpPr txBox="1"/>
          <p:nvPr/>
        </p:nvSpPr>
        <p:spPr>
          <a:xfrm>
            <a:off x="581192" y="702156"/>
            <a:ext cx="11029500" cy="1013700"/>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None/>
            </a:pPr>
            <a:r>
              <a:rPr lang="en-US" sz="5600">
                <a:solidFill>
                  <a:srgbClr val="D7E7D6"/>
                </a:solidFill>
                <a:latin typeface="Bebas Neue"/>
                <a:ea typeface="Bebas Neue"/>
                <a:cs typeface="Bebas Neue"/>
                <a:sym typeface="Bebas Neue"/>
              </a:rPr>
              <a:t>Prior Insights</a:t>
            </a:r>
            <a:endParaRPr sz="5600">
              <a:solidFill>
                <a:srgbClr val="FFFFFF"/>
              </a:solidFill>
              <a:latin typeface="Montserrat Medium"/>
              <a:ea typeface="Montserrat Medium"/>
              <a:cs typeface="Montserrat Medium"/>
              <a:sym typeface="Montserrat Medium"/>
            </a:endParaRPr>
          </a:p>
        </p:txBody>
      </p:sp>
      <p:sp>
        <p:nvSpPr>
          <p:cNvPr id="944" name="Google Shape;944;p31"/>
          <p:cNvSpPr txBox="1"/>
          <p:nvPr>
            <p:ph idx="1" type="body"/>
          </p:nvPr>
        </p:nvSpPr>
        <p:spPr>
          <a:xfrm>
            <a:off x="581200" y="5047700"/>
            <a:ext cx="4977300" cy="1605900"/>
          </a:xfrm>
          <a:prstGeom prst="rect">
            <a:avLst/>
          </a:prstGeom>
        </p:spPr>
        <p:txBody>
          <a:bodyPr anchorCtr="0" anchor="ctr" bIns="45700" lIns="91425" spcFirstLastPara="1" rIns="91425" wrap="square" tIns="45700">
            <a:normAutofit/>
          </a:bodyPr>
          <a:lstStyle/>
          <a:p>
            <a:pPr indent="0" lvl="0" marL="0" marR="0" rtl="0" algn="l">
              <a:lnSpc>
                <a:spcPct val="100000"/>
              </a:lnSpc>
              <a:spcBef>
                <a:spcPts val="360"/>
              </a:spcBef>
              <a:spcAft>
                <a:spcPts val="0"/>
              </a:spcAft>
              <a:buNone/>
            </a:pPr>
            <a:r>
              <a:rPr lang="en-US"/>
              <a:t>Increase  for the Execution of Courts (136.81%) and Annual Audit Cost (133.88%) </a:t>
            </a:r>
            <a:endParaRPr/>
          </a:p>
          <a:p>
            <a:pPr indent="0" lvl="0" marL="0" marR="0" rtl="0" algn="l">
              <a:lnSpc>
                <a:spcPct val="100000"/>
              </a:lnSpc>
              <a:spcBef>
                <a:spcPts val="360"/>
              </a:spcBef>
              <a:spcAft>
                <a:spcPts val="0"/>
              </a:spcAft>
              <a:buNone/>
            </a:pPr>
            <a:r>
              <a:rPr lang="en-US"/>
              <a:t>Decrease for the Office of Finance (20.12%) and Suffolk County Sheriff Department (8.32%)</a:t>
            </a:r>
            <a:endParaRPr/>
          </a:p>
        </p:txBody>
      </p:sp>
      <p:sp>
        <p:nvSpPr>
          <p:cNvPr id="945" name="Google Shape;945;p31"/>
          <p:cNvSpPr txBox="1"/>
          <p:nvPr>
            <p:ph idx="2" type="body"/>
          </p:nvPr>
        </p:nvSpPr>
        <p:spPr>
          <a:xfrm>
            <a:off x="6124500" y="5047700"/>
            <a:ext cx="5422500" cy="653400"/>
          </a:xfrm>
          <a:prstGeom prst="rect">
            <a:avLst/>
          </a:prstGeom>
        </p:spPr>
        <p:txBody>
          <a:bodyPr anchorCtr="0" anchor="ctr" bIns="45700" lIns="91425" spcFirstLastPara="1" rIns="91425" wrap="square" tIns="45700">
            <a:normAutofit/>
          </a:bodyPr>
          <a:lstStyle/>
          <a:p>
            <a:pPr indent="0" lvl="0" marL="0" rtl="0" algn="l">
              <a:spcBef>
                <a:spcPts val="360"/>
              </a:spcBef>
              <a:spcAft>
                <a:spcPts val="0"/>
              </a:spcAft>
              <a:buNone/>
            </a:pPr>
            <a:r>
              <a:rPr lang="en-US"/>
              <a:t>Focus of areas such as education, safety, and health.</a:t>
            </a:r>
            <a:endParaRPr/>
          </a:p>
        </p:txBody>
      </p:sp>
      <p:pic>
        <p:nvPicPr>
          <p:cNvPr id="946" name="Google Shape;946;p31"/>
          <p:cNvPicPr preferRelativeResize="0"/>
          <p:nvPr/>
        </p:nvPicPr>
        <p:blipFill>
          <a:blip r:embed="rId3">
            <a:alphaModFix/>
          </a:blip>
          <a:stretch>
            <a:fillRect/>
          </a:stretch>
        </p:blipFill>
        <p:spPr>
          <a:xfrm>
            <a:off x="6003688" y="2169130"/>
            <a:ext cx="5664124" cy="2650520"/>
          </a:xfrm>
          <a:prstGeom prst="rect">
            <a:avLst/>
          </a:prstGeom>
          <a:noFill/>
          <a:ln>
            <a:noFill/>
          </a:ln>
        </p:spPr>
      </p:pic>
      <p:pic>
        <p:nvPicPr>
          <p:cNvPr id="947" name="Google Shape;947;p31"/>
          <p:cNvPicPr preferRelativeResize="0"/>
          <p:nvPr/>
        </p:nvPicPr>
        <p:blipFill>
          <a:blip r:embed="rId4">
            <a:alphaModFix/>
          </a:blip>
          <a:stretch>
            <a:fillRect/>
          </a:stretch>
        </p:blipFill>
        <p:spPr>
          <a:xfrm>
            <a:off x="581205" y="2239677"/>
            <a:ext cx="4628495" cy="25094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2" name="Shape 952"/>
        <p:cNvGrpSpPr/>
        <p:nvPr/>
      </p:nvGrpSpPr>
      <p:grpSpPr>
        <a:xfrm>
          <a:off x="0" y="0"/>
          <a:ext cx="0" cy="0"/>
          <a:chOff x="0" y="0"/>
          <a:chExt cx="0" cy="0"/>
        </a:xfrm>
      </p:grpSpPr>
      <p:sp>
        <p:nvSpPr>
          <p:cNvPr id="953" name="Google Shape;953;p32"/>
          <p:cNvSpPr txBox="1"/>
          <p:nvPr>
            <p:ph type="title"/>
          </p:nvPr>
        </p:nvSpPr>
        <p:spPr>
          <a:xfrm>
            <a:off x="581193" y="729658"/>
            <a:ext cx="11029500" cy="988200"/>
          </a:xfrm>
          <a:prstGeom prst="rect">
            <a:avLst/>
          </a:prstGeom>
        </p:spPr>
        <p:txBody>
          <a:bodyPr anchorCtr="0" anchor="b" bIns="45700" lIns="91425" spcFirstLastPara="1" rIns="91425" wrap="square" tIns="45700">
            <a:normAutofit/>
          </a:bodyPr>
          <a:lstStyle/>
          <a:p>
            <a:pPr indent="0" lvl="0" marL="0" rtl="0" algn="l">
              <a:spcBef>
                <a:spcPts val="0"/>
              </a:spcBef>
              <a:spcAft>
                <a:spcPts val="0"/>
              </a:spcAft>
              <a:buNone/>
            </a:pPr>
            <a:r>
              <a:rPr lang="en-US" sz="5600">
                <a:solidFill>
                  <a:srgbClr val="D7E7D6"/>
                </a:solidFill>
                <a:latin typeface="Bebas Neue"/>
                <a:ea typeface="Bebas Neue"/>
                <a:cs typeface="Bebas Neue"/>
                <a:sym typeface="Bebas Neue"/>
              </a:rPr>
              <a:t>Spending by Geography</a:t>
            </a:r>
            <a:endParaRPr/>
          </a:p>
        </p:txBody>
      </p:sp>
      <p:sp>
        <p:nvSpPr>
          <p:cNvPr id="954" name="Google Shape;954;p32"/>
          <p:cNvSpPr txBox="1"/>
          <p:nvPr>
            <p:ph idx="1" type="body"/>
          </p:nvPr>
        </p:nvSpPr>
        <p:spPr>
          <a:xfrm>
            <a:off x="581193" y="2228003"/>
            <a:ext cx="5422500" cy="3633000"/>
          </a:xfrm>
          <a:prstGeom prst="rect">
            <a:avLst/>
          </a:prstGeom>
        </p:spPr>
        <p:txBody>
          <a:bodyPr anchorCtr="0" anchor="ctr" bIns="45700" lIns="91425" spcFirstLastPara="1" rIns="91425" wrap="square" tIns="45700">
            <a:normAutofit/>
          </a:bodyPr>
          <a:lstStyle/>
          <a:p>
            <a:pPr indent="0" lvl="0" marL="0" rtl="0" algn="l">
              <a:spcBef>
                <a:spcPts val="360"/>
              </a:spcBef>
              <a:spcAft>
                <a:spcPts val="0"/>
              </a:spcAft>
              <a:buNone/>
            </a:pPr>
            <a:r>
              <a:t/>
            </a:r>
            <a:endParaRPr/>
          </a:p>
        </p:txBody>
      </p:sp>
      <p:sp>
        <p:nvSpPr>
          <p:cNvPr id="955" name="Google Shape;955;p32"/>
          <p:cNvSpPr txBox="1"/>
          <p:nvPr>
            <p:ph idx="2" type="body"/>
          </p:nvPr>
        </p:nvSpPr>
        <p:spPr>
          <a:xfrm>
            <a:off x="6993200" y="2228000"/>
            <a:ext cx="4817700" cy="3633000"/>
          </a:xfrm>
          <a:prstGeom prst="rect">
            <a:avLst/>
          </a:prstGeom>
        </p:spPr>
        <p:txBody>
          <a:bodyPr anchorCtr="0" anchor="ctr" bIns="45700" lIns="91425" spcFirstLastPara="1" rIns="91425" wrap="square" tIns="45700">
            <a:normAutofit/>
          </a:bodyPr>
          <a:lstStyle/>
          <a:p>
            <a:pPr indent="0" lvl="0" marL="0" marR="0" rtl="0" algn="l">
              <a:lnSpc>
                <a:spcPct val="100000"/>
              </a:lnSpc>
              <a:spcBef>
                <a:spcPts val="360"/>
              </a:spcBef>
              <a:spcAft>
                <a:spcPts val="0"/>
              </a:spcAft>
              <a:buNone/>
            </a:pPr>
            <a:r>
              <a:rPr lang="en-US"/>
              <a:t>Total Budget：</a:t>
            </a:r>
            <a:br>
              <a:rPr lang="en-US"/>
            </a:br>
            <a:endParaRPr/>
          </a:p>
          <a:p>
            <a:pPr indent="0" lvl="0" marL="0" marR="0" rtl="0" algn="l">
              <a:lnSpc>
                <a:spcPct val="100000"/>
              </a:lnSpc>
              <a:spcBef>
                <a:spcPts val="360"/>
              </a:spcBef>
              <a:spcAft>
                <a:spcPts val="0"/>
              </a:spcAft>
              <a:buNone/>
            </a:pPr>
            <a:r>
              <a:rPr lang="en-US"/>
              <a:t>Top 3:</a:t>
            </a:r>
            <a:br>
              <a:rPr lang="en-US"/>
            </a:br>
            <a:r>
              <a:rPr lang="en-US"/>
              <a:t>1. Charlestown: $599.4M (19.8%)</a:t>
            </a:r>
            <a:endParaRPr/>
          </a:p>
          <a:p>
            <a:pPr indent="0" lvl="0" marL="0" marR="0" rtl="0" algn="l">
              <a:lnSpc>
                <a:spcPct val="100000"/>
              </a:lnSpc>
              <a:spcBef>
                <a:spcPts val="360"/>
              </a:spcBef>
              <a:spcAft>
                <a:spcPts val="0"/>
              </a:spcAft>
              <a:buNone/>
            </a:pPr>
            <a:r>
              <a:rPr lang="en-US"/>
              <a:t>2. Downtown: $318.2M (10.8%)</a:t>
            </a:r>
            <a:endParaRPr/>
          </a:p>
          <a:p>
            <a:pPr indent="0" lvl="0" marL="0" marR="0" rtl="0" algn="l">
              <a:lnSpc>
                <a:spcPct val="100000"/>
              </a:lnSpc>
              <a:spcBef>
                <a:spcPts val="360"/>
              </a:spcBef>
              <a:spcAft>
                <a:spcPts val="0"/>
              </a:spcAft>
              <a:buNone/>
            </a:pPr>
            <a:r>
              <a:rPr lang="en-US"/>
              <a:t>3. Roxbury: 313.8M (10.4%)</a:t>
            </a:r>
            <a:endParaRPr/>
          </a:p>
          <a:p>
            <a:pPr indent="0" lvl="0" marL="0" marR="0" rtl="0" algn="l">
              <a:lnSpc>
                <a:spcPct val="100000"/>
              </a:lnSpc>
              <a:spcBef>
                <a:spcPts val="360"/>
              </a:spcBef>
              <a:spcAft>
                <a:spcPts val="0"/>
              </a:spcAft>
              <a:buNone/>
            </a:pPr>
            <a:r>
              <a:t/>
            </a:r>
            <a:endParaRPr/>
          </a:p>
          <a:p>
            <a:pPr indent="0" lvl="0" marL="0" marR="0" rtl="0" algn="l">
              <a:lnSpc>
                <a:spcPct val="100000"/>
              </a:lnSpc>
              <a:spcBef>
                <a:spcPts val="360"/>
              </a:spcBef>
              <a:spcAft>
                <a:spcPts val="0"/>
              </a:spcAft>
              <a:buNone/>
            </a:pPr>
            <a:r>
              <a:rPr lang="en-US"/>
              <a:t>Lowest 3:</a:t>
            </a:r>
            <a:endParaRPr/>
          </a:p>
          <a:p>
            <a:pPr indent="0" lvl="0" marL="0" marR="0" rtl="0" algn="l">
              <a:lnSpc>
                <a:spcPct val="100000"/>
              </a:lnSpc>
              <a:spcBef>
                <a:spcPts val="360"/>
              </a:spcBef>
              <a:spcAft>
                <a:spcPts val="0"/>
              </a:spcAft>
              <a:buNone/>
            </a:pPr>
            <a:r>
              <a:rPr lang="en-US"/>
              <a:t>1. Mission Hill/Longwood: $0.55M (0.18%)</a:t>
            </a:r>
            <a:endParaRPr/>
          </a:p>
          <a:p>
            <a:pPr indent="0" lvl="0" marL="0" marR="0" rtl="0" algn="l">
              <a:lnSpc>
                <a:spcPct val="100000"/>
              </a:lnSpc>
              <a:spcBef>
                <a:spcPts val="360"/>
              </a:spcBef>
              <a:spcAft>
                <a:spcPts val="0"/>
              </a:spcAft>
              <a:buNone/>
            </a:pPr>
            <a:r>
              <a:rPr lang="en-US"/>
              <a:t>2. Hyde Park: $0.75M (0.25%)</a:t>
            </a:r>
            <a:endParaRPr/>
          </a:p>
          <a:p>
            <a:pPr indent="0" lvl="0" marL="0" marR="0" rtl="0" algn="l">
              <a:lnSpc>
                <a:spcPct val="100000"/>
              </a:lnSpc>
              <a:spcBef>
                <a:spcPts val="360"/>
              </a:spcBef>
              <a:spcAft>
                <a:spcPts val="0"/>
              </a:spcAft>
              <a:buNone/>
            </a:pPr>
            <a:r>
              <a:rPr lang="en-US"/>
              <a:t>3. West End: $2.4M (0.79%)</a:t>
            </a:r>
            <a:endParaRPr/>
          </a:p>
        </p:txBody>
      </p:sp>
      <p:pic>
        <p:nvPicPr>
          <p:cNvPr id="956" name="Google Shape;956;p32"/>
          <p:cNvPicPr preferRelativeResize="0"/>
          <p:nvPr/>
        </p:nvPicPr>
        <p:blipFill>
          <a:blip r:embed="rId3">
            <a:alphaModFix/>
          </a:blip>
          <a:stretch>
            <a:fillRect/>
          </a:stretch>
        </p:blipFill>
        <p:spPr>
          <a:xfrm>
            <a:off x="581200" y="2115000"/>
            <a:ext cx="5968276" cy="421977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1" name="Shape 961"/>
        <p:cNvGrpSpPr/>
        <p:nvPr/>
      </p:nvGrpSpPr>
      <p:grpSpPr>
        <a:xfrm>
          <a:off x="0" y="0"/>
          <a:ext cx="0" cy="0"/>
          <a:chOff x="0" y="0"/>
          <a:chExt cx="0" cy="0"/>
        </a:xfrm>
      </p:grpSpPr>
      <p:sp>
        <p:nvSpPr>
          <p:cNvPr id="962" name="Google Shape;962;p33"/>
          <p:cNvSpPr txBox="1"/>
          <p:nvPr/>
        </p:nvSpPr>
        <p:spPr>
          <a:xfrm>
            <a:off x="581192" y="702156"/>
            <a:ext cx="11029500" cy="1013700"/>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None/>
            </a:pPr>
            <a:r>
              <a:rPr lang="en-US" sz="5600">
                <a:solidFill>
                  <a:srgbClr val="D7E7D6"/>
                </a:solidFill>
                <a:latin typeface="Bebas Neue"/>
                <a:ea typeface="Bebas Neue"/>
                <a:cs typeface="Bebas Neue"/>
                <a:sym typeface="Bebas Neue"/>
              </a:rPr>
              <a:t>Spending by Geography</a:t>
            </a:r>
            <a:endParaRPr sz="5600">
              <a:solidFill>
                <a:srgbClr val="FFFFFF"/>
              </a:solidFill>
              <a:latin typeface="Montserrat Medium"/>
              <a:ea typeface="Montserrat Medium"/>
              <a:cs typeface="Montserrat Medium"/>
              <a:sym typeface="Montserrat Medium"/>
            </a:endParaRPr>
          </a:p>
        </p:txBody>
      </p:sp>
      <p:sp>
        <p:nvSpPr>
          <p:cNvPr id="963" name="Google Shape;963;p33"/>
          <p:cNvSpPr txBox="1"/>
          <p:nvPr>
            <p:ph idx="2" type="body"/>
          </p:nvPr>
        </p:nvSpPr>
        <p:spPr>
          <a:xfrm>
            <a:off x="6995049" y="2191125"/>
            <a:ext cx="4803300" cy="3633000"/>
          </a:xfrm>
          <a:prstGeom prst="rect">
            <a:avLst/>
          </a:prstGeom>
        </p:spPr>
        <p:txBody>
          <a:bodyPr anchorCtr="0" anchor="ctr" bIns="45700" lIns="91425" spcFirstLastPara="1" rIns="91425" wrap="square" tIns="45700">
            <a:normAutofit lnSpcReduction="10000"/>
          </a:bodyPr>
          <a:lstStyle/>
          <a:p>
            <a:pPr indent="0" lvl="0" marL="0" marR="0" rtl="0" algn="l">
              <a:lnSpc>
                <a:spcPct val="100000"/>
              </a:lnSpc>
              <a:spcBef>
                <a:spcPts val="360"/>
              </a:spcBef>
              <a:spcAft>
                <a:spcPts val="0"/>
              </a:spcAft>
              <a:buNone/>
            </a:pPr>
            <a:r>
              <a:rPr lang="en-US"/>
              <a:t>Normalized</a:t>
            </a:r>
            <a:r>
              <a:rPr lang="en-US"/>
              <a:t> by census(Harbor island has no census data, excluded)</a:t>
            </a:r>
            <a:endParaRPr/>
          </a:p>
          <a:p>
            <a:pPr indent="0" lvl="0" marL="0" marR="0" rtl="0" algn="l">
              <a:lnSpc>
                <a:spcPct val="100000"/>
              </a:lnSpc>
              <a:spcBef>
                <a:spcPts val="360"/>
              </a:spcBef>
              <a:spcAft>
                <a:spcPts val="0"/>
              </a:spcAft>
              <a:buNone/>
            </a:pPr>
            <a:r>
              <a:t/>
            </a:r>
            <a:endParaRPr/>
          </a:p>
          <a:p>
            <a:pPr indent="0" lvl="0" marL="0" marR="0" rtl="0" algn="l">
              <a:lnSpc>
                <a:spcPct val="100000"/>
              </a:lnSpc>
              <a:spcBef>
                <a:spcPts val="360"/>
              </a:spcBef>
              <a:spcAft>
                <a:spcPts val="0"/>
              </a:spcAft>
              <a:buNone/>
            </a:pPr>
            <a:r>
              <a:rPr lang="en-US"/>
              <a:t>Top 3: </a:t>
            </a:r>
            <a:endParaRPr/>
          </a:p>
          <a:p>
            <a:pPr indent="0" lvl="0" marL="0" marR="0" rtl="0" algn="l">
              <a:lnSpc>
                <a:spcPct val="100000"/>
              </a:lnSpc>
              <a:spcBef>
                <a:spcPts val="360"/>
              </a:spcBef>
              <a:spcAft>
                <a:spcPts val="0"/>
              </a:spcAft>
              <a:buNone/>
            </a:pPr>
            <a:r>
              <a:rPr lang="en-US"/>
              <a:t>1. Chinatown: $47488 per person</a:t>
            </a:r>
            <a:endParaRPr/>
          </a:p>
          <a:p>
            <a:pPr indent="0" lvl="0" marL="0" marR="0" rtl="0" algn="l">
              <a:lnSpc>
                <a:spcPct val="100000"/>
              </a:lnSpc>
              <a:spcBef>
                <a:spcPts val="360"/>
              </a:spcBef>
              <a:spcAft>
                <a:spcPts val="0"/>
              </a:spcAft>
              <a:buNone/>
            </a:pPr>
            <a:r>
              <a:rPr lang="en-US"/>
              <a:t>2. Downtown: $35203 per person</a:t>
            </a:r>
            <a:endParaRPr/>
          </a:p>
          <a:p>
            <a:pPr indent="0" lvl="0" marL="0" marR="0" rtl="0" algn="l">
              <a:lnSpc>
                <a:spcPct val="100000"/>
              </a:lnSpc>
              <a:spcBef>
                <a:spcPts val="360"/>
              </a:spcBef>
              <a:spcAft>
                <a:spcPts val="0"/>
              </a:spcAft>
              <a:buNone/>
            </a:pPr>
            <a:r>
              <a:rPr lang="en-US"/>
              <a:t>3. Charlestown: $31529 per person</a:t>
            </a:r>
            <a:endParaRPr/>
          </a:p>
          <a:p>
            <a:pPr indent="0" lvl="0" marL="0" marR="0" rtl="0" algn="l">
              <a:lnSpc>
                <a:spcPct val="100000"/>
              </a:lnSpc>
              <a:spcBef>
                <a:spcPts val="360"/>
              </a:spcBef>
              <a:spcAft>
                <a:spcPts val="0"/>
              </a:spcAft>
              <a:buNone/>
            </a:pPr>
            <a:r>
              <a:t/>
            </a:r>
            <a:endParaRPr/>
          </a:p>
          <a:p>
            <a:pPr indent="0" lvl="0" marL="0" marR="0" rtl="0" algn="l">
              <a:lnSpc>
                <a:spcPct val="100000"/>
              </a:lnSpc>
              <a:spcBef>
                <a:spcPts val="360"/>
              </a:spcBef>
              <a:spcAft>
                <a:spcPts val="0"/>
              </a:spcAft>
              <a:buNone/>
            </a:pPr>
            <a:r>
              <a:rPr lang="en-US"/>
              <a:t>Lowest 3:</a:t>
            </a:r>
            <a:endParaRPr/>
          </a:p>
          <a:p>
            <a:pPr indent="0" lvl="0" marL="0" marR="0" rtl="0" algn="l">
              <a:lnSpc>
                <a:spcPct val="100000"/>
              </a:lnSpc>
              <a:spcBef>
                <a:spcPts val="360"/>
              </a:spcBef>
              <a:spcAft>
                <a:spcPts val="0"/>
              </a:spcAft>
              <a:buNone/>
            </a:pPr>
            <a:r>
              <a:rPr lang="en-US"/>
              <a:t>1. </a:t>
            </a:r>
            <a:r>
              <a:rPr lang="en-US"/>
              <a:t>Hyde Park: $222 per person</a:t>
            </a:r>
            <a:endParaRPr/>
          </a:p>
          <a:p>
            <a:pPr indent="0" lvl="0" marL="0" marR="0" rtl="0" algn="l">
              <a:lnSpc>
                <a:spcPct val="100000"/>
              </a:lnSpc>
              <a:spcBef>
                <a:spcPts val="360"/>
              </a:spcBef>
              <a:spcAft>
                <a:spcPts val="0"/>
              </a:spcAft>
              <a:buNone/>
            </a:pPr>
            <a:r>
              <a:rPr lang="en-US"/>
              <a:t>2. Mission Hill: $339 per person</a:t>
            </a:r>
            <a:endParaRPr/>
          </a:p>
          <a:p>
            <a:pPr indent="0" lvl="0" marL="0" marR="0" rtl="0" algn="l">
              <a:lnSpc>
                <a:spcPct val="100000"/>
              </a:lnSpc>
              <a:spcBef>
                <a:spcPts val="360"/>
              </a:spcBef>
              <a:spcAft>
                <a:spcPts val="0"/>
              </a:spcAft>
              <a:buNone/>
            </a:pPr>
            <a:r>
              <a:rPr lang="en-US"/>
              <a:t>3. Allston/Brighton: $671 per person</a:t>
            </a:r>
            <a:endParaRPr/>
          </a:p>
        </p:txBody>
      </p:sp>
      <p:pic>
        <p:nvPicPr>
          <p:cNvPr id="964" name="Google Shape;964;p33"/>
          <p:cNvPicPr preferRelativeResize="0"/>
          <p:nvPr/>
        </p:nvPicPr>
        <p:blipFill>
          <a:blip r:embed="rId3">
            <a:alphaModFix/>
          </a:blip>
          <a:stretch>
            <a:fillRect/>
          </a:stretch>
        </p:blipFill>
        <p:spPr>
          <a:xfrm>
            <a:off x="498150" y="2129300"/>
            <a:ext cx="6064874" cy="42862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9" name="Shape 969"/>
        <p:cNvGrpSpPr/>
        <p:nvPr/>
      </p:nvGrpSpPr>
      <p:grpSpPr>
        <a:xfrm>
          <a:off x="0" y="0"/>
          <a:ext cx="0" cy="0"/>
          <a:chOff x="0" y="0"/>
          <a:chExt cx="0" cy="0"/>
        </a:xfrm>
      </p:grpSpPr>
      <p:sp>
        <p:nvSpPr>
          <p:cNvPr id="970" name="Google Shape;970;p34"/>
          <p:cNvSpPr txBox="1"/>
          <p:nvPr/>
        </p:nvSpPr>
        <p:spPr>
          <a:xfrm>
            <a:off x="581192" y="702156"/>
            <a:ext cx="11029500" cy="1013700"/>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chemeClr val="dk1"/>
              </a:buClr>
              <a:buSzPts val="1100"/>
              <a:buFont typeface="Arial"/>
              <a:buNone/>
            </a:pPr>
            <a:r>
              <a:rPr lang="en-US" sz="5600">
                <a:solidFill>
                  <a:srgbClr val="D7E7D6"/>
                </a:solidFill>
                <a:latin typeface="Bebas Neue"/>
                <a:ea typeface="Bebas Neue"/>
                <a:cs typeface="Bebas Neue"/>
                <a:sym typeface="Bebas Neue"/>
              </a:rPr>
              <a:t>cONCLUSION</a:t>
            </a:r>
            <a:endParaRPr sz="5600">
              <a:solidFill>
                <a:srgbClr val="FFFFFF"/>
              </a:solidFill>
              <a:latin typeface="Montserrat Medium"/>
              <a:ea typeface="Montserrat Medium"/>
              <a:cs typeface="Montserrat Medium"/>
              <a:sym typeface="Montserrat Medium"/>
            </a:endParaRPr>
          </a:p>
        </p:txBody>
      </p:sp>
      <p:sp>
        <p:nvSpPr>
          <p:cNvPr id="971" name="Google Shape;971;p34"/>
          <p:cNvSpPr txBox="1"/>
          <p:nvPr>
            <p:ph idx="1" type="body"/>
          </p:nvPr>
        </p:nvSpPr>
        <p:spPr>
          <a:xfrm>
            <a:off x="581200" y="2180500"/>
            <a:ext cx="11029500" cy="2243400"/>
          </a:xfrm>
          <a:prstGeom prst="rect">
            <a:avLst/>
          </a:prstGeom>
        </p:spPr>
        <p:txBody>
          <a:bodyPr anchorCtr="0" anchor="ctr" bIns="45700" lIns="91425" spcFirstLastPara="1" rIns="91425" wrap="square" tIns="45700">
            <a:normAutofit/>
          </a:bodyPr>
          <a:lstStyle/>
          <a:p>
            <a:pPr indent="-346456" lvl="0" marL="457200" rtl="0" algn="l">
              <a:spcBef>
                <a:spcPts val="360"/>
              </a:spcBef>
              <a:spcAft>
                <a:spcPts val="0"/>
              </a:spcAft>
              <a:buSzPts val="1856"/>
              <a:buChar char="◼"/>
            </a:pPr>
            <a:r>
              <a:rPr b="1" lang="en-US" sz="2000">
                <a:latin typeface="Montserrat"/>
                <a:ea typeface="Montserrat"/>
                <a:cs typeface="Montserrat"/>
                <a:sym typeface="Montserrat"/>
              </a:rPr>
              <a:t>Diverse Array of Program Spending, with a focus on areas such as education, safety, and health.</a:t>
            </a:r>
            <a:endParaRPr b="1" sz="2000">
              <a:latin typeface="Montserrat"/>
              <a:ea typeface="Montserrat"/>
              <a:cs typeface="Montserrat"/>
              <a:sym typeface="Montserrat"/>
            </a:endParaRPr>
          </a:p>
          <a:p>
            <a:pPr indent="-346456" lvl="0" marL="457200" rtl="0" algn="l">
              <a:spcBef>
                <a:spcPts val="0"/>
              </a:spcBef>
              <a:spcAft>
                <a:spcPts val="0"/>
              </a:spcAft>
              <a:buSzPts val="1856"/>
              <a:buChar char="◼"/>
            </a:pPr>
            <a:r>
              <a:rPr b="1" lang="en-US" sz="2000">
                <a:latin typeface="Montserrat"/>
                <a:ea typeface="Montserrat"/>
                <a:cs typeface="Montserrat"/>
                <a:sym typeface="Montserrat"/>
              </a:rPr>
              <a:t>For FY2025, Michelle Wu plans for an 8% increase over the overall budget, with 56% allocated to education and public safety.</a:t>
            </a:r>
            <a:endParaRPr b="1" sz="2000">
              <a:latin typeface="Montserrat"/>
              <a:ea typeface="Montserrat"/>
              <a:cs typeface="Montserrat"/>
              <a:sym typeface="Montserrat"/>
            </a:endParaRPr>
          </a:p>
          <a:p>
            <a:pPr indent="-355600" lvl="0" marL="457200" rtl="0" algn="l">
              <a:spcBef>
                <a:spcPts val="0"/>
              </a:spcBef>
              <a:spcAft>
                <a:spcPts val="0"/>
              </a:spcAft>
              <a:buSzPts val="2000"/>
              <a:buFont typeface="Montserrat"/>
              <a:buChar char="◼"/>
            </a:pPr>
            <a:r>
              <a:rPr b="1" lang="en-US" sz="2000">
                <a:latin typeface="Montserrat"/>
                <a:ea typeface="Montserrat"/>
                <a:cs typeface="Montserrat"/>
                <a:sym typeface="Montserrat"/>
              </a:rPr>
              <a:t>Charlestown, Downtown and Roxbury have the top 3 budget overall</a:t>
            </a:r>
            <a:endParaRPr b="1" sz="2000">
              <a:latin typeface="Montserrat"/>
              <a:ea typeface="Montserrat"/>
              <a:cs typeface="Montserrat"/>
              <a:sym typeface="Montserrat"/>
            </a:endParaRPr>
          </a:p>
          <a:p>
            <a:pPr indent="-355600" lvl="0" marL="457200" rtl="0" algn="l">
              <a:spcBef>
                <a:spcPts val="0"/>
              </a:spcBef>
              <a:spcAft>
                <a:spcPts val="0"/>
              </a:spcAft>
              <a:buSzPts val="2000"/>
              <a:buFont typeface="Montserrat"/>
              <a:buChar char="◼"/>
            </a:pPr>
            <a:r>
              <a:rPr b="1" lang="en-US" sz="2000">
                <a:latin typeface="Montserrat"/>
                <a:ea typeface="Montserrat"/>
                <a:cs typeface="Montserrat"/>
                <a:sym typeface="Montserrat"/>
              </a:rPr>
              <a:t>Chinatown, Downtown and Charlestown become the top 3 after normalized by census</a:t>
            </a:r>
            <a:endParaRPr b="1" sz="2000">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6" name="Shape 976"/>
        <p:cNvGrpSpPr/>
        <p:nvPr/>
      </p:nvGrpSpPr>
      <p:grpSpPr>
        <a:xfrm>
          <a:off x="0" y="0"/>
          <a:ext cx="0" cy="0"/>
          <a:chOff x="0" y="0"/>
          <a:chExt cx="0" cy="0"/>
        </a:xfrm>
      </p:grpSpPr>
      <p:sp>
        <p:nvSpPr>
          <p:cNvPr id="977" name="Google Shape;977;p35"/>
          <p:cNvSpPr txBox="1"/>
          <p:nvPr/>
        </p:nvSpPr>
        <p:spPr>
          <a:xfrm>
            <a:off x="11079255" y="6425369"/>
            <a:ext cx="10524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900">
                <a:solidFill>
                  <a:srgbClr val="13A694"/>
                </a:solidFill>
                <a:latin typeface="Montserrat Medium"/>
                <a:ea typeface="Montserrat Medium"/>
                <a:cs typeface="Montserrat Medium"/>
                <a:sym typeface="Montserrat Medium"/>
              </a:rPr>
              <a:t>‹#›</a:t>
            </a:fld>
            <a:endParaRPr sz="900">
              <a:solidFill>
                <a:srgbClr val="13A694"/>
              </a:solidFill>
              <a:latin typeface="Montserrat Medium"/>
              <a:ea typeface="Montserrat Medium"/>
              <a:cs typeface="Montserrat Medium"/>
              <a:sym typeface="Montserrat Medium"/>
            </a:endParaRPr>
          </a:p>
        </p:txBody>
      </p:sp>
      <p:sp>
        <p:nvSpPr>
          <p:cNvPr id="978" name="Google Shape;978;p35"/>
          <p:cNvSpPr/>
          <p:nvPr/>
        </p:nvSpPr>
        <p:spPr>
          <a:xfrm>
            <a:off x="412158" y="2977990"/>
            <a:ext cx="10744200" cy="1015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13A694"/>
              </a:buClr>
              <a:buSzPts val="6000"/>
              <a:buFont typeface="Bebas Neue"/>
              <a:buNone/>
            </a:pPr>
            <a:r>
              <a:rPr lang="en-US" sz="6000">
                <a:solidFill>
                  <a:srgbClr val="13A694"/>
                </a:solidFill>
                <a:latin typeface="Bebas Neue"/>
                <a:ea typeface="Bebas Neue"/>
                <a:cs typeface="Bebas Neue"/>
                <a:sym typeface="Bebas Neue"/>
              </a:rPr>
              <a:t>Bus routes</a:t>
            </a:r>
            <a:endParaRPr b="0" i="0" sz="6600" u="none" cap="none" strike="noStrike">
              <a:solidFill>
                <a:srgbClr val="13A694"/>
              </a:solidFill>
              <a:latin typeface="Bebas Neue"/>
              <a:ea typeface="Bebas Neue"/>
              <a:cs typeface="Bebas Neue"/>
              <a:sym typeface="Bebas Neue"/>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3" name="Shape 983"/>
        <p:cNvGrpSpPr/>
        <p:nvPr/>
      </p:nvGrpSpPr>
      <p:grpSpPr>
        <a:xfrm>
          <a:off x="0" y="0"/>
          <a:ext cx="0" cy="0"/>
          <a:chOff x="0" y="0"/>
          <a:chExt cx="0" cy="0"/>
        </a:xfrm>
      </p:grpSpPr>
      <p:sp>
        <p:nvSpPr>
          <p:cNvPr id="984" name="Google Shape;984;p36"/>
          <p:cNvSpPr txBox="1"/>
          <p:nvPr/>
        </p:nvSpPr>
        <p:spPr>
          <a:xfrm>
            <a:off x="581192" y="702156"/>
            <a:ext cx="11029500" cy="1013700"/>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None/>
            </a:pPr>
            <a:r>
              <a:rPr lang="en-US" sz="5600">
                <a:solidFill>
                  <a:srgbClr val="D7E7D6"/>
                </a:solidFill>
                <a:latin typeface="Bebas Neue"/>
                <a:ea typeface="Bebas Neue"/>
                <a:cs typeface="Bebas Neue"/>
                <a:sym typeface="Bebas Neue"/>
              </a:rPr>
              <a:t>Base Questions</a:t>
            </a:r>
            <a:endParaRPr sz="5600">
              <a:solidFill>
                <a:srgbClr val="FFFFFF"/>
              </a:solidFill>
              <a:latin typeface="Montserrat Medium"/>
              <a:ea typeface="Montserrat Medium"/>
              <a:cs typeface="Montserrat Medium"/>
              <a:sym typeface="Montserrat Medium"/>
            </a:endParaRPr>
          </a:p>
        </p:txBody>
      </p:sp>
      <p:grpSp>
        <p:nvGrpSpPr>
          <p:cNvPr id="985" name="Google Shape;985;p36"/>
          <p:cNvGrpSpPr/>
          <p:nvPr/>
        </p:nvGrpSpPr>
        <p:grpSpPr>
          <a:xfrm>
            <a:off x="661025" y="2153875"/>
            <a:ext cx="9268200" cy="960600"/>
            <a:chOff x="661025" y="1988225"/>
            <a:chExt cx="9268200" cy="960600"/>
          </a:xfrm>
        </p:grpSpPr>
        <p:sp>
          <p:nvSpPr>
            <p:cNvPr id="986" name="Google Shape;986;p36"/>
            <p:cNvSpPr/>
            <p:nvPr/>
          </p:nvSpPr>
          <p:spPr>
            <a:xfrm>
              <a:off x="661025" y="2211200"/>
              <a:ext cx="554400" cy="501300"/>
            </a:xfrm>
            <a:prstGeom prst="rect">
              <a:avLst/>
            </a:prstGeom>
            <a:solidFill>
              <a:srgbClr val="13A69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900"/>
                <a:buFont typeface="Arial"/>
                <a:buNone/>
              </a:pPr>
              <a:r>
                <a:rPr b="1" i="0" lang="en-US" sz="1900" u="none" cap="none" strike="noStrike">
                  <a:solidFill>
                    <a:srgbClr val="000000"/>
                  </a:solidFill>
                  <a:latin typeface="Montserrat"/>
                  <a:ea typeface="Montserrat"/>
                  <a:cs typeface="Montserrat"/>
                  <a:sym typeface="Montserrat"/>
                </a:rPr>
                <a:t>1</a:t>
              </a:r>
              <a:endParaRPr b="1" i="0" sz="1900" u="none" cap="none" strike="noStrike">
                <a:solidFill>
                  <a:srgbClr val="000000"/>
                </a:solidFill>
                <a:latin typeface="Montserrat"/>
                <a:ea typeface="Montserrat"/>
                <a:cs typeface="Montserrat"/>
                <a:sym typeface="Montserrat"/>
              </a:endParaRPr>
            </a:p>
          </p:txBody>
        </p:sp>
        <p:sp>
          <p:nvSpPr>
            <p:cNvPr id="987" name="Google Shape;987;p36"/>
            <p:cNvSpPr txBox="1"/>
            <p:nvPr/>
          </p:nvSpPr>
          <p:spPr>
            <a:xfrm>
              <a:off x="1215425" y="1988225"/>
              <a:ext cx="8713800" cy="9606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1000"/>
                </a:spcBef>
                <a:spcAft>
                  <a:spcPts val="0"/>
                </a:spcAft>
                <a:buClr>
                  <a:srgbClr val="000000"/>
                </a:buClr>
                <a:buSzPts val="2800"/>
                <a:buFont typeface="Arial"/>
                <a:buNone/>
              </a:pPr>
              <a:r>
                <a:rPr b="1" lang="en-US" sz="2800">
                  <a:latin typeface="Calibri"/>
                  <a:ea typeface="Calibri"/>
                  <a:cs typeface="Calibri"/>
                  <a:sym typeface="Calibri"/>
                </a:rPr>
                <a:t>What are the end-to-end travel times for different bus routes?</a:t>
              </a:r>
              <a:endParaRPr b="1" i="0" sz="2800" u="none" cap="none" strike="noStrike">
                <a:solidFill>
                  <a:srgbClr val="000000"/>
                </a:solidFill>
                <a:latin typeface="Calibri"/>
                <a:ea typeface="Calibri"/>
                <a:cs typeface="Calibri"/>
                <a:sym typeface="Calibri"/>
              </a:endParaRPr>
            </a:p>
          </p:txBody>
        </p:sp>
      </p:grpSp>
      <p:grpSp>
        <p:nvGrpSpPr>
          <p:cNvPr id="988" name="Google Shape;988;p36"/>
          <p:cNvGrpSpPr/>
          <p:nvPr/>
        </p:nvGrpSpPr>
        <p:grpSpPr>
          <a:xfrm>
            <a:off x="661025" y="3386850"/>
            <a:ext cx="9822600" cy="572700"/>
            <a:chOff x="661025" y="2182175"/>
            <a:chExt cx="9822600" cy="572700"/>
          </a:xfrm>
        </p:grpSpPr>
        <p:sp>
          <p:nvSpPr>
            <p:cNvPr id="989" name="Google Shape;989;p36"/>
            <p:cNvSpPr/>
            <p:nvPr/>
          </p:nvSpPr>
          <p:spPr>
            <a:xfrm>
              <a:off x="661025" y="2211200"/>
              <a:ext cx="554400" cy="501300"/>
            </a:xfrm>
            <a:prstGeom prst="rect">
              <a:avLst/>
            </a:prstGeom>
            <a:solidFill>
              <a:srgbClr val="13A69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900"/>
                <a:buFont typeface="Arial"/>
                <a:buNone/>
              </a:pPr>
              <a:r>
                <a:rPr b="1" lang="en-US" sz="1900">
                  <a:latin typeface="Montserrat"/>
                  <a:ea typeface="Montserrat"/>
                  <a:cs typeface="Montserrat"/>
                  <a:sym typeface="Montserrat"/>
                </a:rPr>
                <a:t>2</a:t>
              </a:r>
              <a:endParaRPr b="1" i="0" sz="1900" u="none" cap="none" strike="noStrike">
                <a:solidFill>
                  <a:srgbClr val="000000"/>
                </a:solidFill>
                <a:latin typeface="Montserrat"/>
                <a:ea typeface="Montserrat"/>
                <a:cs typeface="Montserrat"/>
                <a:sym typeface="Montserrat"/>
              </a:endParaRPr>
            </a:p>
          </p:txBody>
        </p:sp>
        <p:sp>
          <p:nvSpPr>
            <p:cNvPr id="990" name="Google Shape;990;p36"/>
            <p:cNvSpPr txBox="1"/>
            <p:nvPr/>
          </p:nvSpPr>
          <p:spPr>
            <a:xfrm>
              <a:off x="1215425" y="2182175"/>
              <a:ext cx="9268200" cy="5727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1000"/>
                </a:spcBef>
                <a:spcAft>
                  <a:spcPts val="0"/>
                </a:spcAft>
                <a:buClr>
                  <a:schemeClr val="dk1"/>
                </a:buClr>
                <a:buSzPts val="2800"/>
                <a:buFont typeface="Arial"/>
                <a:buNone/>
              </a:pPr>
              <a:r>
                <a:rPr b="1" lang="en-US" sz="2800">
                  <a:solidFill>
                    <a:schemeClr val="dk1"/>
                  </a:solidFill>
                  <a:latin typeface="Calibri"/>
                  <a:ea typeface="Calibri"/>
                  <a:cs typeface="Calibri"/>
                  <a:sym typeface="Calibri"/>
                </a:rPr>
                <a:t>Are there disparities in the service levels of different routes?</a:t>
              </a:r>
              <a:endParaRPr b="1" sz="2800">
                <a:solidFill>
                  <a:schemeClr val="dk1"/>
                </a:solidFill>
                <a:latin typeface="Calibri"/>
                <a:ea typeface="Calibri"/>
                <a:cs typeface="Calibri"/>
                <a:sym typeface="Calibri"/>
              </a:endParaRPr>
            </a:p>
          </p:txBody>
        </p:sp>
      </p:grpSp>
      <p:grpSp>
        <p:nvGrpSpPr>
          <p:cNvPr id="991" name="Google Shape;991;p36"/>
          <p:cNvGrpSpPr/>
          <p:nvPr/>
        </p:nvGrpSpPr>
        <p:grpSpPr>
          <a:xfrm>
            <a:off x="661025" y="4289225"/>
            <a:ext cx="9268200" cy="960600"/>
            <a:chOff x="661025" y="4289225"/>
            <a:chExt cx="9268200" cy="960600"/>
          </a:xfrm>
        </p:grpSpPr>
        <p:sp>
          <p:nvSpPr>
            <p:cNvPr id="992" name="Google Shape;992;p36"/>
            <p:cNvSpPr/>
            <p:nvPr/>
          </p:nvSpPr>
          <p:spPr>
            <a:xfrm>
              <a:off x="661025" y="4518875"/>
              <a:ext cx="554400" cy="501300"/>
            </a:xfrm>
            <a:prstGeom prst="rect">
              <a:avLst/>
            </a:prstGeom>
            <a:solidFill>
              <a:srgbClr val="13A69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900"/>
                <a:buFont typeface="Arial"/>
                <a:buNone/>
              </a:pPr>
              <a:r>
                <a:rPr b="1" lang="en-US" sz="1900">
                  <a:latin typeface="Montserrat"/>
                  <a:ea typeface="Montserrat"/>
                  <a:cs typeface="Montserrat"/>
                  <a:sym typeface="Montserrat"/>
                </a:rPr>
                <a:t>3</a:t>
              </a:r>
              <a:endParaRPr b="1" i="0" sz="1900" u="none" cap="none" strike="noStrike">
                <a:solidFill>
                  <a:srgbClr val="000000"/>
                </a:solidFill>
                <a:latin typeface="Montserrat"/>
                <a:ea typeface="Montserrat"/>
                <a:cs typeface="Montserrat"/>
                <a:sym typeface="Montserrat"/>
              </a:endParaRPr>
            </a:p>
          </p:txBody>
        </p:sp>
        <p:sp>
          <p:nvSpPr>
            <p:cNvPr id="993" name="Google Shape;993;p36"/>
            <p:cNvSpPr txBox="1"/>
            <p:nvPr/>
          </p:nvSpPr>
          <p:spPr>
            <a:xfrm>
              <a:off x="1215425" y="4289225"/>
              <a:ext cx="8713800" cy="9606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1000"/>
                </a:spcBef>
                <a:spcAft>
                  <a:spcPts val="0"/>
                </a:spcAft>
                <a:buClr>
                  <a:schemeClr val="dk1"/>
                </a:buClr>
                <a:buSzPts val="2800"/>
                <a:buFont typeface="Arial"/>
                <a:buNone/>
              </a:pPr>
              <a:r>
                <a:rPr lang="en-US" sz="2800">
                  <a:solidFill>
                    <a:schemeClr val="dk1"/>
                  </a:solidFill>
                  <a:latin typeface="Calibri"/>
                  <a:ea typeface="Calibri"/>
                  <a:cs typeface="Calibri"/>
                  <a:sym typeface="Calibri"/>
                </a:rPr>
                <a:t>What are the population sizes and characteristics of the communities serviced by different bus routes?</a:t>
              </a:r>
              <a:endParaRPr sz="2800">
                <a:solidFill>
                  <a:schemeClr val="dk1"/>
                </a:solidFill>
                <a:latin typeface="Calibri"/>
                <a:ea typeface="Calibri"/>
                <a:cs typeface="Calibri"/>
                <a:sym typeface="Calibri"/>
              </a:endParaRPr>
            </a:p>
          </p:txBody>
        </p:sp>
      </p:grpSp>
      <p:grpSp>
        <p:nvGrpSpPr>
          <p:cNvPr id="994" name="Google Shape;994;p36"/>
          <p:cNvGrpSpPr/>
          <p:nvPr/>
        </p:nvGrpSpPr>
        <p:grpSpPr>
          <a:xfrm>
            <a:off x="661025" y="5441450"/>
            <a:ext cx="9268200" cy="960600"/>
            <a:chOff x="661025" y="1988225"/>
            <a:chExt cx="9268200" cy="960600"/>
          </a:xfrm>
        </p:grpSpPr>
        <p:sp>
          <p:nvSpPr>
            <p:cNvPr id="995" name="Google Shape;995;p36"/>
            <p:cNvSpPr/>
            <p:nvPr/>
          </p:nvSpPr>
          <p:spPr>
            <a:xfrm>
              <a:off x="661025" y="2211200"/>
              <a:ext cx="554400" cy="501300"/>
            </a:xfrm>
            <a:prstGeom prst="rect">
              <a:avLst/>
            </a:prstGeom>
            <a:solidFill>
              <a:srgbClr val="13A69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900"/>
                <a:buFont typeface="Arial"/>
                <a:buNone/>
              </a:pPr>
              <a:r>
                <a:rPr b="1" lang="en-US" sz="1900">
                  <a:latin typeface="Montserrat"/>
                  <a:ea typeface="Montserrat"/>
                  <a:cs typeface="Montserrat"/>
                  <a:sym typeface="Montserrat"/>
                </a:rPr>
                <a:t>4</a:t>
              </a:r>
              <a:endParaRPr b="1" i="0" sz="1900" u="none" cap="none" strike="noStrike">
                <a:solidFill>
                  <a:srgbClr val="000000"/>
                </a:solidFill>
                <a:latin typeface="Montserrat"/>
                <a:ea typeface="Montserrat"/>
                <a:cs typeface="Montserrat"/>
                <a:sym typeface="Montserrat"/>
              </a:endParaRPr>
            </a:p>
          </p:txBody>
        </p:sp>
        <p:sp>
          <p:nvSpPr>
            <p:cNvPr id="996" name="Google Shape;996;p36"/>
            <p:cNvSpPr txBox="1"/>
            <p:nvPr/>
          </p:nvSpPr>
          <p:spPr>
            <a:xfrm>
              <a:off x="1215425" y="1988225"/>
              <a:ext cx="8713800" cy="9606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1000"/>
                </a:spcBef>
                <a:spcAft>
                  <a:spcPts val="0"/>
                </a:spcAft>
                <a:buClr>
                  <a:schemeClr val="dk1"/>
                </a:buClr>
                <a:buSzPts val="2800"/>
                <a:buFont typeface="Arial"/>
                <a:buNone/>
              </a:pPr>
              <a:r>
                <a:rPr lang="en-US" sz="2800">
                  <a:solidFill>
                    <a:schemeClr val="dk1"/>
                  </a:solidFill>
                  <a:latin typeface="Calibri"/>
                  <a:ea typeface="Calibri"/>
                  <a:cs typeface="Calibri"/>
                  <a:sym typeface="Calibri"/>
                </a:rPr>
                <a:t>If there are service level disparities, are there differences in the </a:t>
              </a:r>
              <a:r>
                <a:rPr lang="en-US" sz="2800">
                  <a:solidFill>
                    <a:schemeClr val="dk1"/>
                  </a:solidFill>
                  <a:latin typeface="Calibri"/>
                  <a:ea typeface="Calibri"/>
                  <a:cs typeface="Calibri"/>
                  <a:sym typeface="Calibri"/>
                </a:rPr>
                <a:t>characteristics</a:t>
              </a:r>
              <a:r>
                <a:rPr lang="en-US" sz="2800">
                  <a:solidFill>
                    <a:schemeClr val="dk1"/>
                  </a:solidFill>
                  <a:latin typeface="Calibri"/>
                  <a:ea typeface="Calibri"/>
                  <a:cs typeface="Calibri"/>
                  <a:sym typeface="Calibri"/>
                </a:rPr>
                <a:t> of the people most impacted?</a:t>
              </a:r>
              <a:endParaRPr sz="2800">
                <a:solidFill>
                  <a:schemeClr val="dk1"/>
                </a:solidFill>
                <a:latin typeface="Calibri"/>
                <a:ea typeface="Calibri"/>
                <a:cs typeface="Calibri"/>
                <a:sym typeface="Calibri"/>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Dividend">
  <a:themeElements>
    <a:clrScheme name="Custom 4">
      <a:dk1>
        <a:srgbClr val="000000"/>
      </a:dk1>
      <a:lt1>
        <a:srgbClr val="FFFFFF"/>
      </a:lt1>
      <a:dk2>
        <a:srgbClr val="3D3D3D"/>
      </a:dk2>
      <a:lt2>
        <a:srgbClr val="EBEBEB"/>
      </a:lt2>
      <a:accent1>
        <a:srgbClr val="000000"/>
      </a:accent1>
      <a:accent2>
        <a:srgbClr val="13A694"/>
      </a:accent2>
      <a:accent3>
        <a:srgbClr val="D9E5D8"/>
      </a:accent3>
      <a:accent4>
        <a:srgbClr val="A9A9A9"/>
      </a:accent4>
      <a:accent5>
        <a:srgbClr val="66B1CE"/>
      </a:accent5>
      <a:accent6>
        <a:srgbClr val="40619D"/>
      </a:accent6>
      <a:hlink>
        <a:srgbClr val="828282"/>
      </a:hlink>
      <a:folHlink>
        <a:srgbClr val="A5A5A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